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3" d="100"/>
          <a:sy n="53" d="100"/>
        </p:scale>
        <p:origin x="1392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D9E56-3B3C-4DE4-97B4-977E45049522}" type="datetimeFigureOut">
              <a:rPr lang="en-IN" smtClean="0"/>
              <a:t>14-09-2019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F07A1-B1AC-44BE-9001-128394C6F1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7829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D9E56-3B3C-4DE4-97B4-977E45049522}" type="datetimeFigureOut">
              <a:rPr lang="en-IN" smtClean="0"/>
              <a:t>14-09-2019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F07A1-B1AC-44BE-9001-128394C6F1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9255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D9E56-3B3C-4DE4-97B4-977E45049522}" type="datetimeFigureOut">
              <a:rPr lang="en-IN" smtClean="0"/>
              <a:t>14-09-2019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F07A1-B1AC-44BE-9001-128394C6F1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1168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D9E56-3B3C-4DE4-97B4-977E45049522}" type="datetimeFigureOut">
              <a:rPr lang="en-IN" smtClean="0"/>
              <a:t>14-09-2019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F07A1-B1AC-44BE-9001-128394C6F1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8385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D9E56-3B3C-4DE4-97B4-977E45049522}" type="datetimeFigureOut">
              <a:rPr lang="en-IN" smtClean="0"/>
              <a:t>14-09-2019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F07A1-B1AC-44BE-9001-128394C6F1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5619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D9E56-3B3C-4DE4-97B4-977E45049522}" type="datetimeFigureOut">
              <a:rPr lang="en-IN" smtClean="0"/>
              <a:t>14-09-2019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F07A1-B1AC-44BE-9001-128394C6F1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334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D9E56-3B3C-4DE4-97B4-977E45049522}" type="datetimeFigureOut">
              <a:rPr lang="en-IN" smtClean="0"/>
              <a:t>14-09-2019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F07A1-B1AC-44BE-9001-128394C6F1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1150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D9E56-3B3C-4DE4-97B4-977E45049522}" type="datetimeFigureOut">
              <a:rPr lang="en-IN" smtClean="0"/>
              <a:t>14-09-2019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F07A1-B1AC-44BE-9001-128394C6F1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9694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D9E56-3B3C-4DE4-97B4-977E45049522}" type="datetimeFigureOut">
              <a:rPr lang="en-IN" smtClean="0"/>
              <a:t>14-09-2019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F07A1-B1AC-44BE-9001-128394C6F1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8450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D9E56-3B3C-4DE4-97B4-977E45049522}" type="datetimeFigureOut">
              <a:rPr lang="en-IN" smtClean="0"/>
              <a:t>14-09-2019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F07A1-B1AC-44BE-9001-128394C6F1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8069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D9E56-3B3C-4DE4-97B4-977E45049522}" type="datetimeFigureOut">
              <a:rPr lang="en-IN" smtClean="0"/>
              <a:t>14-09-2019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F07A1-B1AC-44BE-9001-128394C6F1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9804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D9E56-3B3C-4DE4-97B4-977E45049522}" type="datetimeFigureOut">
              <a:rPr lang="en-IN" smtClean="0"/>
              <a:t>14-09-2019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F07A1-B1AC-44BE-9001-128394C6F1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6420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documents.lucidchart.com/documents/6121076d-8992-4526-82bd-a11cc12281db/pages/0_0?a=1064&amp;x=154&amp;y=128&amp;w=841&amp;h=1140&amp;store=1&amp;accept=image%2F*&amp;auth=LCA%204e0bb0f954f3fed5413e65e0b06a882b6d2b19e2-ts%3D156844117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7879" y="133223"/>
            <a:ext cx="6010275" cy="814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2795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Khatavkar, Aditya</dc:creator>
  <cp:lastModifiedBy>Khatavkar, Aditya</cp:lastModifiedBy>
  <cp:revision>2</cp:revision>
  <dcterms:created xsi:type="dcterms:W3CDTF">2019-09-14T06:57:36Z</dcterms:created>
  <dcterms:modified xsi:type="dcterms:W3CDTF">2019-09-14T09:48:12Z</dcterms:modified>
</cp:coreProperties>
</file>