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6" r:id="rId4"/>
    <p:sldId id="262" r:id="rId5"/>
    <p:sldId id="263" r:id="rId6"/>
    <p:sldId id="265" r:id="rId7"/>
    <p:sldId id="267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79537" autoAdjust="0"/>
  </p:normalViewPr>
  <p:slideViewPr>
    <p:cSldViewPr>
      <p:cViewPr varScale="1">
        <p:scale>
          <a:sx n="58" d="100"/>
          <a:sy n="58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4881-3BD1-4958-A325-71A4A6DCF45C}" type="datetimeFigureOut">
              <a:rPr lang="en-IN" smtClean="0"/>
              <a:t>16/09/2019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B0-9E15-4E74-8F29-CEECD92E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66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4881-3BD1-4958-A325-71A4A6DCF45C}" type="datetimeFigureOut">
              <a:rPr lang="en-IN" smtClean="0"/>
              <a:t>16/09/2019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B0-9E15-4E74-8F29-CEECD92E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81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4881-3BD1-4958-A325-71A4A6DCF45C}" type="datetimeFigureOut">
              <a:rPr lang="en-IN" smtClean="0"/>
              <a:t>16/09/2019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B0-9E15-4E74-8F29-CEECD92E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19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4881-3BD1-4958-A325-71A4A6DCF45C}" type="datetimeFigureOut">
              <a:rPr lang="en-IN" smtClean="0"/>
              <a:t>16/09/2019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B0-9E15-4E74-8F29-CEECD92E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02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4881-3BD1-4958-A325-71A4A6DCF45C}" type="datetimeFigureOut">
              <a:rPr lang="en-IN" smtClean="0"/>
              <a:t>16/09/2019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B0-9E15-4E74-8F29-CEECD92E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80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4881-3BD1-4958-A325-71A4A6DCF45C}" type="datetimeFigureOut">
              <a:rPr lang="en-IN" smtClean="0"/>
              <a:t>16/09/2019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B0-9E15-4E74-8F29-CEECD92E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70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4881-3BD1-4958-A325-71A4A6DCF45C}" type="datetimeFigureOut">
              <a:rPr lang="en-IN" smtClean="0"/>
              <a:t>16/09/2019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B0-9E15-4E74-8F29-CEECD92E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91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4881-3BD1-4958-A325-71A4A6DCF45C}" type="datetimeFigureOut">
              <a:rPr lang="en-IN" smtClean="0"/>
              <a:t>16/09/2019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B0-9E15-4E74-8F29-CEECD92E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64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4881-3BD1-4958-A325-71A4A6DCF45C}" type="datetimeFigureOut">
              <a:rPr lang="en-IN" smtClean="0"/>
              <a:t>16/09/2019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B0-9E15-4E74-8F29-CEECD92E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86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4881-3BD1-4958-A325-71A4A6DCF45C}" type="datetimeFigureOut">
              <a:rPr lang="en-IN" smtClean="0"/>
              <a:t>16/09/2019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B0-9E15-4E74-8F29-CEECD92E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4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4881-3BD1-4958-A325-71A4A6DCF45C}" type="datetimeFigureOut">
              <a:rPr lang="en-IN" smtClean="0"/>
              <a:t>16/09/2019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B0-9E15-4E74-8F29-CEECD92E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16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44881-3BD1-4958-A325-71A4A6DCF45C}" type="datetimeFigureOut">
              <a:rPr lang="en-IN" smtClean="0"/>
              <a:t>16/09/2019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886B0-9E15-4E74-8F29-CEECD92E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40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130425"/>
            <a:ext cx="7772400" cy="194664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smtClean="0">
                <a:solidFill>
                  <a:schemeClr val="accent1">
                    <a:lumMod val="75000"/>
                  </a:schemeClr>
                </a:solidFill>
              </a:rPr>
              <a:t>PROJECT –</a:t>
            </a:r>
            <a:br>
              <a:rPr lang="en-IN" b="1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b="1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smtClean="0">
                <a:solidFill>
                  <a:schemeClr val="accent1">
                    <a:lumMod val="75000"/>
                  </a:schemeClr>
                </a:solidFill>
              </a:rPr>
              <a:t> PECUNIA</a:t>
            </a:r>
            <a:br>
              <a:rPr lang="en-IN" b="1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smtClean="0">
                <a:solidFill>
                  <a:schemeClr val="accent1">
                    <a:lumMod val="75000"/>
                  </a:schemeClr>
                </a:solidFill>
              </a:rPr>
              <a:t>(Banking System)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56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TEAM - F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Team Members – </a:t>
            </a:r>
          </a:p>
          <a:p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Aditya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Ayush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Akshay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Aishwarya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Samanway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0"/>
            <a:ext cx="7772400" cy="1470025"/>
          </a:xfrm>
        </p:spPr>
        <p:txBody>
          <a:bodyPr>
            <a:normAutofit/>
          </a:bodyPr>
          <a:lstStyle/>
          <a:p>
            <a:r>
              <a:rPr lang="en-IN" sz="4000" dirty="0" smtClean="0"/>
              <a:t>USE CASE DIAGRAM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 descr="https://documents.lucidchart.com/documents/6121076d-8992-4526-82bd-a11cc12281db/pages/0_0?a=1064&amp;x=154&amp;y=128&amp;w=841&amp;h=1140&amp;store=1&amp;accept=image%2F*&amp;auth=LCA%204e0bb0f954f3fed5413e65e0b06a882b6d2b19e2-ts%3D15684411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54543"/>
            <a:ext cx="6912768" cy="523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63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9ee2d9ab-3978-4e26-80a4-5b7a26bbc574/pages/0_0?a=741&amp;x=-53&amp;y=-91&amp;w=2564&amp;h=1551&amp;store=1&amp;accept=image%2F*&amp;auth=LCA%2047d97765ecbbe39c1df61875eac2cea5eebf3688-ts%3D15685635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-887340"/>
            <a:ext cx="10692680" cy="775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13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66014830-51a4-4eb4-817f-093a5e849eb0/pages/0_0?a=659&amp;x=-505&amp;y=-209&amp;w=1521&amp;h=1533&amp;store=1&amp;accept=image%2F*&amp;auth=LCA%20a796d7526c08e1722dfad04d8634ec15144691d3-ts%3D15685963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789" y="-2115616"/>
            <a:ext cx="9292789" cy="937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52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chart.com/documents/66014830-51a4-4eb4-817f-093a5e849eb0/pages/0_0?a=651&amp;x=-505&amp;y=-209&amp;w=1521&amp;h=1533&amp;store=1&amp;accept=image%2F*&amp;auth=LCA%20f3b92eac7d6002c83502105ad6b89a0b5054c20b-ts%3D15685963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7" y="-3267744"/>
            <a:ext cx="10171827" cy="1026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64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Diagram</a:t>
            </a:r>
            <a:endParaRPr lang="en-IN" dirty="0"/>
          </a:p>
        </p:txBody>
      </p:sp>
      <p:pic>
        <p:nvPicPr>
          <p:cNvPr id="5122" name="Picture 2" descr="https://documents.lucidchart.com/documents/7586d7d2-e066-47ea-9cb2-f9cc892ba536/pages/0_0?a=4370&amp;x=-25&amp;y=1556&amp;w=1870&amp;h=536&amp;store=1&amp;accept=image%2F*&amp;auth=LCA%20270b1eed76abb4024e4aeee2480e573cb24dc015-ts%3D15685964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96448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26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916832"/>
            <a:ext cx="8229600" cy="187220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4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TEAM - F</vt:lpstr>
      <vt:lpstr>USE CASE DIAGRAM</vt:lpstr>
      <vt:lpstr>PowerPoint Presentation</vt:lpstr>
      <vt:lpstr>PowerPoint Presentation</vt:lpstr>
      <vt:lpstr>PowerPoint Presentation</vt:lpstr>
      <vt:lpstr>Class Diagram</vt:lpstr>
      <vt:lpstr>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</dc:title>
  <dc:creator>DEll</dc:creator>
  <cp:lastModifiedBy>DEll</cp:lastModifiedBy>
  <cp:revision>7</cp:revision>
  <dcterms:created xsi:type="dcterms:W3CDTF">2019-09-15T18:02:19Z</dcterms:created>
  <dcterms:modified xsi:type="dcterms:W3CDTF">2019-09-16T02:17:22Z</dcterms:modified>
</cp:coreProperties>
</file>