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7" r:id="rId5"/>
    <p:sldId id="268" r:id="rId6"/>
    <p:sldId id="269" r:id="rId7"/>
    <p:sldId id="262" r:id="rId8"/>
    <p:sldId id="265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33007-9085-4EC6-A9D7-A93358D249A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1C95-2F4A-4C25-A836-BB9CE1121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2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3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4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2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7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51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26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95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PROJECT –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PECUNIA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(Banking System)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7984" y="551723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Presented By  - Ayush Soni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66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39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TEAM -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Team Members – 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Ayush Soni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Aditya Khatavkar</a:t>
            </a:r>
            <a:endParaRPr lang="en-I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Akshay Tople</a:t>
            </a:r>
          </a:p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Aishwarya Sarna</a:t>
            </a:r>
          </a:p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Samanway Sahoo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USE CASE DIAGRAM</a:t>
            </a:r>
          </a:p>
        </p:txBody>
      </p:sp>
      <p:pic>
        <p:nvPicPr>
          <p:cNvPr id="4" name="Content Placeholder 3" descr="https://documents.lucidchart.com/documents/4f3d5460-42ad-4448-98e4-80ab506d8011/pages/0_0?a=1706&amp;x=15&amp;y=71&amp;w=1611&amp;h=1518&amp;store=1&amp;accept=image%2F*&amp;auth=LCA%208485503105f6d169cb7952353e709d29eda9d1e9-ts%3D156857670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6165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7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Diagram: TransactionEntities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060848"/>
            <a:ext cx="473136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Diagram: TransactionBL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34481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</a:t>
            </a:r>
            <a:r>
              <a:rPr lang="en-US" dirty="0" smtClean="0"/>
              <a:t>TransactionDAL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121977-26FD-4686-AF28-99A478E2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1556792"/>
            <a:ext cx="727280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SEQUENCE </a:t>
            </a: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</a:rPr>
              <a:t>DIAGRAM: Passbook Update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F65A11-B943-49B1-941A-00BB475F43C4}"/>
              </a:ext>
            </a:extLst>
          </p:cNvPr>
          <p:cNvSpPr/>
          <p:nvPr/>
        </p:nvSpPr>
        <p:spPr>
          <a:xfrm>
            <a:off x="367444" y="1106845"/>
            <a:ext cx="8229600" cy="108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a) ​As a bank employee I want to be able to Update Passbook or print Transactions so that: </a:t>
            </a:r>
          </a:p>
          <a:p>
            <a:pPr marL="457200" indent="-457200">
              <a:buAutoNum type="arabicParenR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All transactions are printed correctly, in chronological order. </a:t>
            </a:r>
          </a:p>
          <a:p>
            <a:pPr algn="ctr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8964488" cy="44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CD51FF1-81B1-4991-BD64-40CF443DC8D6}"/>
              </a:ext>
            </a:extLst>
          </p:cNvPr>
          <p:cNvSpPr/>
          <p:nvPr/>
        </p:nvSpPr>
        <p:spPr>
          <a:xfrm>
            <a:off x="683568" y="1118671"/>
            <a:ext cx="8229600" cy="1224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b)​As a bank employee I want to be able to Issue new Passbook, so that: </a:t>
            </a:r>
          </a:p>
          <a:p>
            <a:pPr marL="457200" indent="-457200">
              <a:buAutoNum type="arabicParenR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There is, at max, 10 mins delay.</a:t>
            </a:r>
          </a:p>
          <a:p>
            <a:pPr algn="ctr"/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1" y="2348880"/>
            <a:ext cx="8947589" cy="42295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568" y="332656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</a:rPr>
              <a:t>: Issue Passbook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302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8EBBE87-C5CC-4723-A30A-28C5CF3A8341}"/>
              </a:ext>
            </a:extLst>
          </p:cNvPr>
          <p:cNvSpPr/>
          <p:nvPr/>
        </p:nvSpPr>
        <p:spPr>
          <a:xfrm>
            <a:off x="576064" y="1340768"/>
            <a:ext cx="8280920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c)​As a bank employee I want to be able to Print/Email Account Summary, so that: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1) All transactions are printed briefly, correctly and in chronological order. 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8856984" cy="42095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6064" y="332656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</a:rPr>
              <a:t>: Print/Email Summary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20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149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PROJECT –   PECUNIA (Banking System)</vt:lpstr>
      <vt:lpstr>TEAM - F</vt:lpstr>
      <vt:lpstr>USE CASE DIAGRAM</vt:lpstr>
      <vt:lpstr>Class Diagram: TransactionEntities</vt:lpstr>
      <vt:lpstr>Class Diagram: TransactionBL</vt:lpstr>
      <vt:lpstr>Class Diagram TransactionDAL</vt:lpstr>
      <vt:lpstr>SEQUENCE DIAGRAM: Passbook Update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PECUNIA</dc:title>
  <dc:creator>Aishwarya</dc:creator>
  <cp:lastModifiedBy>Soni, Ayush</cp:lastModifiedBy>
  <cp:revision>20</cp:revision>
  <dcterms:created xsi:type="dcterms:W3CDTF">2019-09-15T09:18:13Z</dcterms:created>
  <dcterms:modified xsi:type="dcterms:W3CDTF">2019-09-16T08:34:37Z</dcterms:modified>
</cp:coreProperties>
</file>