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Aditya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Khatavkar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Ayush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Soni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Akshay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Aishwarya Sarna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Samanway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Sahoo</a:t>
            </a: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CLASS DIAGRAM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1E3EEC3-0DC3-462B-863D-3BA02D90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49490"/>
            <a:ext cx="291581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843F1-34CB-4BAD-9FD1-07E20EB5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19" y="1340768"/>
            <a:ext cx="3309933" cy="2736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25" y="1260994"/>
            <a:ext cx="320384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0680A-69C5-4A70-8659-AE690FEF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764704"/>
            <a:ext cx="12529391" cy="468052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F65A11-B943-49B1-941A-00BB475F43C4}"/>
              </a:ext>
            </a:extLst>
          </p:cNvPr>
          <p:cNvSpPr/>
          <p:nvPr/>
        </p:nvSpPr>
        <p:spPr>
          <a:xfrm>
            <a:off x="457200" y="5445224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B8F09-607F-4722-BAB2-874CB405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359630"/>
            <a:ext cx="13753528" cy="486957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1C8FA2-B560-4F4D-9301-191B2CB50D0B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51FF1-81B1-4991-BD64-40CF443DC8D6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853DB9-3350-4538-AFAB-25448877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9677"/>
            <a:ext cx="15553728" cy="52482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EBBE87-C5CC-4723-A30A-28C5CF3A8341}"/>
              </a:ext>
            </a:extLst>
          </p:cNvPr>
          <p:cNvSpPr/>
          <p:nvPr/>
        </p:nvSpPr>
        <p:spPr>
          <a:xfrm>
            <a:off x="467544" y="5229200"/>
            <a:ext cx="828092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Ayush</cp:lastModifiedBy>
  <cp:revision>13</cp:revision>
  <dcterms:created xsi:type="dcterms:W3CDTF">2019-09-15T09:18:13Z</dcterms:created>
  <dcterms:modified xsi:type="dcterms:W3CDTF">2019-09-16T02:50:09Z</dcterms:modified>
</cp:coreProperties>
</file>