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69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55172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Presented By  -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Soni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Ayush Soni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Aditya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Khatavkar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Akshay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Tople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Aishwarya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Sarna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Samanway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Sahoo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0848"/>
            <a:ext cx="47313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contd..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3448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556792"/>
            <a:ext cx="727280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F65A11-B943-49B1-941A-00BB475F43C4}"/>
              </a:ext>
            </a:extLst>
          </p:cNvPr>
          <p:cNvSpPr/>
          <p:nvPr/>
        </p:nvSpPr>
        <p:spPr>
          <a:xfrm>
            <a:off x="367444" y="1106845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8964488" cy="44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D51FF1-81B1-4991-BD64-40CF443DC8D6}"/>
              </a:ext>
            </a:extLst>
          </p:cNvPr>
          <p:cNvSpPr/>
          <p:nvPr/>
        </p:nvSpPr>
        <p:spPr>
          <a:xfrm>
            <a:off x="555405" y="404664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1" y="2348880"/>
            <a:ext cx="8947589" cy="42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BBE87-C5CC-4723-A30A-28C5CF3A8341}"/>
              </a:ext>
            </a:extLst>
          </p:cNvPr>
          <p:cNvSpPr/>
          <p:nvPr/>
        </p:nvSpPr>
        <p:spPr>
          <a:xfrm>
            <a:off x="395536" y="85335"/>
            <a:ext cx="828092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8856984" cy="47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</vt:lpstr>
      <vt:lpstr>Class Diagram contd..</vt:lpstr>
      <vt:lpstr>Class Diagram contd….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Soni, Ayush</cp:lastModifiedBy>
  <cp:revision>17</cp:revision>
  <dcterms:created xsi:type="dcterms:W3CDTF">2019-09-15T09:18:13Z</dcterms:created>
  <dcterms:modified xsi:type="dcterms:W3CDTF">2019-09-16T04:24:17Z</dcterms:modified>
</cp:coreProperties>
</file>