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33007-9085-4EC6-A9D7-A93358D249A5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21C95-2F4A-4C25-A836-BB9CE11217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322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21C95-2F4A-4C25-A836-BB9CE11217DB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945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ED6E-687E-48BC-B417-7F6DF86C9277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F82E-F172-4DA8-AF8E-64D607B1C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738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ED6E-687E-48BC-B417-7F6DF86C9277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F82E-F172-4DA8-AF8E-64D607B1C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529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ED6E-687E-48BC-B417-7F6DF86C9277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F82E-F172-4DA8-AF8E-64D607B1C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143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ED6E-687E-48BC-B417-7F6DF86C9277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F82E-F172-4DA8-AF8E-64D607B1C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101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ED6E-687E-48BC-B417-7F6DF86C9277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F82E-F172-4DA8-AF8E-64D607B1C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226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ED6E-687E-48BC-B417-7F6DF86C9277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F82E-F172-4DA8-AF8E-64D607B1C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477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ED6E-687E-48BC-B417-7F6DF86C9277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F82E-F172-4DA8-AF8E-64D607B1C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516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ED6E-687E-48BC-B417-7F6DF86C9277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F82E-F172-4DA8-AF8E-64D607B1C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6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ED6E-687E-48BC-B417-7F6DF86C9277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F82E-F172-4DA8-AF8E-64D607B1C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269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ED6E-687E-48BC-B417-7F6DF86C9277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F82E-F172-4DA8-AF8E-64D607B1C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346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ED6E-687E-48BC-B417-7F6DF86C9277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F82E-F172-4DA8-AF8E-64D607B1C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954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8ED6E-687E-48BC-B417-7F6DF86C9277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AF82E-F172-4DA8-AF8E-64D607B1C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95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PROJECT –</a:t>
            </a:r>
            <a:b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IN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 PECUNIA</a:t>
            </a:r>
            <a:b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(Banking System)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9424" y="5805264"/>
            <a:ext cx="518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Presented By – Aishwarya </a:t>
            </a: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</a:rPr>
              <a:t>Sarna</a:t>
            </a:r>
            <a:endParaRPr lang="en-IN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59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/>
          <a:lstStyle/>
          <a:p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TEAM - F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Team Members – </a:t>
            </a:r>
          </a:p>
          <a:p>
            <a:r>
              <a:rPr lang="en-IN" dirty="0" err="1" smtClean="0">
                <a:solidFill>
                  <a:schemeClr val="accent1">
                    <a:lumMod val="75000"/>
                  </a:schemeClr>
                </a:solidFill>
              </a:rPr>
              <a:t>Aditya</a:t>
            </a:r>
            <a:endParaRPr lang="en-IN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dirty="0" err="1" smtClean="0">
                <a:solidFill>
                  <a:schemeClr val="accent1">
                    <a:lumMod val="75000"/>
                  </a:schemeClr>
                </a:solidFill>
              </a:rPr>
              <a:t>Ayush</a:t>
            </a:r>
            <a:endParaRPr lang="en-IN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dirty="0" err="1" smtClean="0">
                <a:solidFill>
                  <a:schemeClr val="accent1">
                    <a:lumMod val="75000"/>
                  </a:schemeClr>
                </a:solidFill>
              </a:rPr>
              <a:t>Akash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Samanway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90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</p:spPr>
        <p:txBody>
          <a:bodyPr/>
          <a:lstStyle/>
          <a:p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EPIC AND USER STORIES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166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Epic – </a:t>
            </a:r>
          </a:p>
          <a:p>
            <a:pPr marL="0" indent="0">
              <a:buNone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Developing Login Page for the bank Employee.</a:t>
            </a:r>
          </a:p>
          <a:p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Design a log in dashboard where the employee will login to the system using his credentials.</a:t>
            </a:r>
          </a:p>
          <a:p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A “signing in….” indicator will be shown to the user until he logs in, in case of delay.</a:t>
            </a:r>
          </a:p>
          <a:p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Need of a database that can scale to accommodate all bank employees.</a:t>
            </a:r>
          </a:p>
          <a:p>
            <a:pPr marL="0" indent="0">
              <a:buNone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User Story-</a:t>
            </a:r>
          </a:p>
          <a:p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As a bank employee if I type my credentials wrong by accident, I am presented with a pop up that says I need to provide my credentials correctly.</a:t>
            </a:r>
          </a:p>
          <a:p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Given I am an employee that has successfully logged in, I want access to manage customers, transactions, loans, etc.</a:t>
            </a:r>
          </a:p>
          <a:p>
            <a:pPr marL="0" indent="0">
              <a:buNone/>
            </a:pP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04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0872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6166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Epic –</a:t>
            </a:r>
          </a:p>
          <a:p>
            <a:pPr marL="0" indent="0">
              <a:buNone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As a bank manager, I want to know the customer details.</a:t>
            </a:r>
          </a:p>
          <a:p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Know the type of loan the customer has applied for</a:t>
            </a:r>
          </a:p>
          <a:p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Calculate the amount of loan</a:t>
            </a:r>
          </a:p>
          <a:p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Approve loan</a:t>
            </a:r>
          </a:p>
          <a:p>
            <a:pPr marL="0" indent="0">
              <a:buNone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User Story –</a:t>
            </a:r>
          </a:p>
          <a:p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As a branch manager I want to view the customer details, including the type of loan the customer has chosen.</a:t>
            </a:r>
          </a:p>
          <a:p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As a branch manager I want to choose from the drop down menu, the amount of loan the customer is eligible for.</a:t>
            </a:r>
          </a:p>
          <a:p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As a branch manager I want to approve the loan, or reject the loan.</a:t>
            </a:r>
          </a:p>
          <a:p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As a branch manager I want to be presented by a pop up window that will say that the customer has been approved for loan successfully.</a:t>
            </a:r>
          </a:p>
          <a:p>
            <a:pPr marL="0" indent="0">
              <a:buNone/>
            </a:pP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4339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/>
          <a:lstStyle/>
          <a:p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USE CASE DIAGRAM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 descr="https://documents.lucidchart.com/documents/4f3d5460-42ad-4448-98e4-80ab506d8011/pages/0_0?a=1706&amp;x=15&amp;y=71&amp;w=1611&amp;h=1518&amp;store=1&amp;accept=image%2F*&amp;auth=LCA%208485503105f6d169cb7952353e709d29eda9d1e9-ts%3D1568576706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696"/>
            <a:ext cx="9144000" cy="6165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879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/>
          <a:lstStyle/>
          <a:p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CLASS DIAGRAM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 descr="https://documents.lucidchart.com/documents/7586d7d2-e066-47ea-9cb2-f9cc892ba536/pages/0_0?a=4265&amp;x=60&amp;y=2745&amp;w=440&amp;h=326&amp;store=1&amp;accept=image%2F*&amp;auth=LCA%20637218061b3566cd3fcd32090a99d80a6e7e2b3d-ts%3D156857498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55" y="1052736"/>
            <a:ext cx="2514685" cy="1863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https://documents.lucidchart.com/documents/7586d7d2-e066-47ea-9cb2-f9cc892ba536/pages/0_0?a=4265&amp;x=558&amp;y=2928&amp;w=484&amp;h=262&amp;store=1&amp;accept=image%2F*&amp;auth=LCA%203cbe2bebaec25663949ba391919044309f4cb720-ts%3D156857498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052736"/>
            <a:ext cx="3168352" cy="1728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https://documents.lucidchart.com/documents/7586d7d2-e066-47ea-9cb2-f9cc892ba536/pages/0_0?a=4265&amp;x=1184&amp;y=2890&amp;w=572&amp;h=229&amp;store=1&amp;accept=image%2F*&amp;auth=LCA%206dc7c5c18768ad627987faff43d248d62b491404-ts%3D156857498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052736"/>
            <a:ext cx="3096344" cy="1494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https://documents.lucidchart.com/documents/7586d7d2-e066-47ea-9cb2-f9cc892ba536/pages/0_0?a=4261&amp;x=40&amp;y=2123&amp;w=440&amp;h=455&amp;store=1&amp;accept=image%2F*&amp;auth=LCA%202f001600e6da5a6126b95e6735d8e0e5296ac5fc-ts%3D1568574983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80928"/>
            <a:ext cx="3147060" cy="3261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https://documents.lucidchart.com/documents/7586d7d2-e066-47ea-9cb2-f9cc892ba536/pages/0_0?a=4267&amp;x=533&amp;y=2107&amp;w=594&amp;h=810&amp;store=1&amp;accept=image%2F*&amp;auth=LCA%20ceb13e8dfb34ddc81a75f01825d56f91564f6b0d-ts%3D1568574983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359" y="2636566"/>
            <a:ext cx="3414418" cy="4392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https://documents.lucidchart.com/documents/7586d7d2-e066-47ea-9cb2-f9cc892ba536/pages/0_0?a=4267&amp;x=1152&amp;y=2105&amp;w=616&amp;h=762&amp;store=1&amp;accept=image%2F*&amp;auth=LCA%20d6d77ec70f665bdf582f3461bc836bd78e27f0c5-ts%3D1568574983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636566"/>
            <a:ext cx="2890870" cy="43803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490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/>
          <a:lstStyle/>
          <a:p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SEQUENCE DIAGRAM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 descr="https://documents.lucidchart.com/documents/fcdb1a48-e147-4f11-a02a-ffce0b71ddcf/pages/0_0?a=651&amp;x=10&amp;y=-90&amp;w=2344&amp;h=1540&amp;store=1&amp;accept=image%2F*&amp;auth=LCA%2023a93cf402d66b0a6500895fac8e5463a8960d7e-ts%3D1568571100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836712"/>
            <a:ext cx="8136903" cy="60212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04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https://documents.lucidchart.com/documents/4f3d5460-42ad-4448-98e4-80ab506d8011/pages/0_0?a=1061&amp;x=-133&amp;y=-90&amp;w=2494&amp;h=1530&amp;store=1&amp;accept=image%2F*&amp;auth=LCA%20af2046ae685ed1faad2a78caf9218663f09fa8e2-ts%3D1568541596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1256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02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IN" sz="4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IN" sz="4000" b="1" dirty="0" smtClean="0">
                <a:solidFill>
                  <a:schemeClr val="accent1">
                    <a:lumMod val="75000"/>
                  </a:schemeClr>
                </a:solidFill>
              </a:rPr>
              <a:t>THANK YOU</a:t>
            </a:r>
            <a:endParaRPr lang="en-IN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97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273</Words>
  <Application>Microsoft Office PowerPoint</Application>
  <PresentationFormat>On-screen Show (4:3)</PresentationFormat>
  <Paragraphs>35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PROJECT –   PECUNIA (Banking System)</vt:lpstr>
      <vt:lpstr>TEAM - F</vt:lpstr>
      <vt:lpstr>EPIC AND USER STORIES</vt:lpstr>
      <vt:lpstr>PowerPoint Presentation</vt:lpstr>
      <vt:lpstr>USE CASE DIAGRAM</vt:lpstr>
      <vt:lpstr>CLASS DIAGRAM</vt:lpstr>
      <vt:lpstr>SEQUENCE DIAGRAM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- PECUNIA</dc:title>
  <dc:creator>Aishwarya</dc:creator>
  <cp:lastModifiedBy>Sahoo, Samanway</cp:lastModifiedBy>
  <cp:revision>8</cp:revision>
  <dcterms:created xsi:type="dcterms:W3CDTF">2019-09-15T09:18:13Z</dcterms:created>
  <dcterms:modified xsi:type="dcterms:W3CDTF">2019-09-16T03:49:04Z</dcterms:modified>
</cp:coreProperties>
</file>