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33007-9085-4EC6-A9D7-A93358D249A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1C95-2F4A-4C25-A836-BB9CE1121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2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1C95-2F4A-4C25-A836-BB9CE11217D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4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3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4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2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1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6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PROJECT –</a:t>
            </a:r>
            <a:b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PECUNIA</a:t>
            </a:r>
            <a:b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(Banking System)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9424" y="580526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Presented By – Aishwarya Sarna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TEAM - F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Team Members – 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Aishwarya Sarna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Aditya Khatavkar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Ayush Soni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Akshay Tople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Samanway Sahoo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EPIC AND USER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STORIES OF PECUNIA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Epic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1 – </a:t>
            </a: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Developing Login Page for the bank Employee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Description - 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Design a log in dashboard where the employee will login to the system using his credentials.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“signing in….” indicator will be shown to the user until he logs in, in case of delay.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User Stories -</a:t>
            </a: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bank employee if I type my credentials wrong by accident, I am presented with a pop up that says I need to provide my credentials correctly.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Given I am an employee that has successfully logged in, I want access to manage customers, transactions, loans, etc.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Epic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2 –</a:t>
            </a: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bank manager, I want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to view customer details to approve loan.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User Stories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branch manager I want to view the customer details, including the type of loan the customer has chosen.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branch manager I want to choose from the drop down menu, the amount of loan the customer is eligible for.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branch manager I want to approve the loan, or reject the loan.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branch manager I want to be presented by a pop up window that will say that the customer has been approved for loan successfully.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3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USE CASE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DIAGRAM OF PECUNIA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7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DIAGRAM OF ADMIN AND EMPLOYEE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7586d7d2-e066-47ea-9cb2-f9cc892ba536/pages/0_0?a=4265&amp;x=60&amp;y=2745&amp;w=440&amp;h=326&amp;store=1&amp;accept=image%2F*&amp;auth=LCA%20637218061b3566cd3fcd32090a99d80a6e7e2b3d-ts%3D156857498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5" y="1052736"/>
            <a:ext cx="2514685" cy="186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documents.lucidchart.com/documents/7586d7d2-e066-47ea-9cb2-f9cc892ba536/pages/0_0?a=4265&amp;x=558&amp;y=2928&amp;w=484&amp;h=262&amp;store=1&amp;accept=image%2F*&amp;auth=LCA%203cbe2bebaec25663949ba391919044309f4cb720-ts%3D156857498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52736"/>
            <a:ext cx="3168352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documents.lucidchart.com/documents/7586d7d2-e066-47ea-9cb2-f9cc892ba536/pages/0_0?a=4265&amp;x=1184&amp;y=2890&amp;w=572&amp;h=229&amp;store=1&amp;accept=image%2F*&amp;auth=LCA%206dc7c5c18768ad627987faff43d248d62b491404-ts%3D156857498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52736"/>
            <a:ext cx="3096344" cy="149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documents.lucidchart.com/documents/7586d7d2-e066-47ea-9cb2-f9cc892ba536/pages/0_0?a=4261&amp;x=40&amp;y=2123&amp;w=440&amp;h=455&amp;store=1&amp;accept=image%2F*&amp;auth=LCA%202f001600e6da5a6126b95e6735d8e0e5296ac5fc-ts%3D156857498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3147060" cy="326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documents.lucidchart.com/documents/7586d7d2-e066-47ea-9cb2-f9cc892ba536/pages/0_0?a=4267&amp;x=533&amp;y=2107&amp;w=594&amp;h=810&amp;store=1&amp;accept=image%2F*&amp;auth=LCA%20ceb13e8dfb34ddc81a75f01825d56f91564f6b0d-ts%3D156857498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59" y="2636566"/>
            <a:ext cx="3414418" cy="439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s://documents.lucidchart.com/documents/7586d7d2-e066-47ea-9cb2-f9cc892ba536/pages/0_0?a=4267&amp;x=1152&amp;y=2105&amp;w=616&amp;h=762&amp;store=1&amp;accept=image%2F*&amp;auth=LCA%20d6d77ec70f665bdf582f3461bc836bd78e27f0c5-ts%3D156857498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6566"/>
            <a:ext cx="2890870" cy="4380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9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SEQUENCE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DIAGRAM OF ADMIN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fcdb1a48-e147-4f11-a02a-ffce0b71ddcf/pages/0_0?a=651&amp;x=10&amp;y=-90&amp;w=2344&amp;h=1540&amp;store=1&amp;accept=image%2F*&amp;auth=LCA%2023a93cf402d66b0a6500895fac8e5463a8960d7e-ts%3D156857110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8136903" cy="6021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https://documents.lucidchart.com/documents/4f3d5460-42ad-4448-98e4-80ab506d8011/pages/0_0?a=1061&amp;x=-133&amp;y=-90&amp;w=2494&amp;h=1530&amp;store=1&amp;accept=image%2F*&amp;auth=LCA%20af2046ae685ed1faad2a78caf9218663f09fa8e2-ts%3D156854159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1256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62880" y="76697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SEQUENCE DIAGRAM OF </a:t>
            </a:r>
            <a:r>
              <a:rPr lang="en-IN" sz="4400" b="1" dirty="0" smtClean="0">
                <a:solidFill>
                  <a:schemeClr val="accent1">
                    <a:lumMod val="75000"/>
                  </a:schemeClr>
                </a:solidFill>
              </a:rPr>
              <a:t>EMPLOYEE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560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4000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270</Words>
  <Application>Microsoft Office PowerPoint</Application>
  <PresentationFormat>On-screen Show (4:3)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PROJECT –   PECUNIA (Banking System)</vt:lpstr>
      <vt:lpstr>TEAM - F</vt:lpstr>
      <vt:lpstr>EPIC AND USER STORIES OF PECUNIA</vt:lpstr>
      <vt:lpstr>PowerPoint Presentation</vt:lpstr>
      <vt:lpstr>USE CASE DIAGRAM OF PECUNIA</vt:lpstr>
      <vt:lpstr>CLASS DIAGRAM OF ADMIN AND EMPLOYEE</vt:lpstr>
      <vt:lpstr>SEQUENCE DIAGRAM OF ADMIN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PECUNIA</dc:title>
  <dc:creator>Aishwarya</dc:creator>
  <cp:lastModifiedBy>Sarna, Aishwarya</cp:lastModifiedBy>
  <cp:revision>9</cp:revision>
  <dcterms:created xsi:type="dcterms:W3CDTF">2019-09-15T09:18:13Z</dcterms:created>
  <dcterms:modified xsi:type="dcterms:W3CDTF">2019-09-16T10:21:02Z</dcterms:modified>
</cp:coreProperties>
</file>