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57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97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73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622" y="0"/>
            <a:ext cx="8633220" cy="1646302"/>
          </a:xfrm>
        </p:spPr>
        <p:txBody>
          <a:bodyPr/>
          <a:lstStyle/>
          <a:p>
            <a:pPr algn="ctr"/>
            <a:r>
              <a:rPr lang="en-US" dirty="0" smtClean="0"/>
              <a:t>Pecunia : Banking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954" y="2781591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Khatavkar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Sarna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Akshay Tople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Ayush Soni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8729" y="6073254"/>
            <a:ext cx="464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  - Samanway Sahoo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030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80728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5" y="490364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1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4271044" cy="3797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50" y="1346579"/>
            <a:ext cx="3706389" cy="3430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939" y="1320800"/>
            <a:ext cx="4031128" cy="34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73" y="1546440"/>
            <a:ext cx="11646595" cy="5086372"/>
          </a:xfrm>
        </p:spPr>
        <p:txBody>
          <a:bodyPr>
            <a:noAutofit/>
          </a:bodyPr>
          <a:lstStyle/>
          <a:p>
            <a:r>
              <a:rPr lang="en-US" sz="2000" b="1" dirty="0"/>
              <a:t>EPIC </a:t>
            </a:r>
            <a:r>
              <a:rPr lang="en-US" sz="2000" b="1" dirty="0" smtClean="0"/>
              <a:t>: </a:t>
            </a:r>
            <a:r>
              <a:rPr lang="en-US" sz="2000" b="1" dirty="0"/>
              <a:t>Develop Utility Management Functionality</a:t>
            </a:r>
          </a:p>
          <a:p>
            <a:pPr marL="0" indent="0">
              <a:buNone/>
            </a:pPr>
            <a:r>
              <a:rPr lang="en-US" sz="2000" b="1" dirty="0"/>
              <a:t>User Story 1: </a:t>
            </a:r>
            <a:r>
              <a:rPr lang="en-US" sz="2000" dirty="0"/>
              <a:t>As a bank employee I want to have access to utilities, so that:</a:t>
            </a:r>
          </a:p>
          <a:p>
            <a:pPr marL="0" indent="0">
              <a:buNone/>
            </a:pPr>
            <a:r>
              <a:rPr lang="en-US" sz="2000" dirty="0"/>
              <a:t>1) I can Issue Cheque Books</a:t>
            </a:r>
          </a:p>
          <a:p>
            <a:pPr marL="0" indent="0">
              <a:buNone/>
            </a:pPr>
            <a:r>
              <a:rPr lang="en-US" sz="2000" dirty="0"/>
              <a:t>2) I can Issue/Block Credit Cards</a:t>
            </a:r>
          </a:p>
          <a:p>
            <a:pPr marL="0" indent="0">
              <a:buNone/>
            </a:pPr>
            <a:r>
              <a:rPr lang="en-US" sz="2000" dirty="0"/>
              <a:t>3) I can Issue/Block Debit </a:t>
            </a:r>
            <a:r>
              <a:rPr lang="en-US" sz="2000" dirty="0" smtClean="0"/>
              <a:t>Cards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EPIC </a:t>
            </a:r>
            <a:r>
              <a:rPr lang="en-US" sz="2000" b="1" dirty="0" smtClean="0"/>
              <a:t>: </a:t>
            </a:r>
            <a:r>
              <a:rPr lang="en-US" sz="2000" b="1" dirty="0"/>
              <a:t>Develop Employee Dashboard</a:t>
            </a:r>
          </a:p>
          <a:p>
            <a:pPr marL="0" indent="0">
              <a:buNone/>
            </a:pPr>
            <a:r>
              <a:rPr lang="en-US" sz="2000" b="1" dirty="0"/>
              <a:t>User Story 1: </a:t>
            </a:r>
            <a:r>
              <a:rPr lang="en-US" sz="2000" dirty="0"/>
              <a:t>As a bank employee i want to be able to access the Account Management, </a:t>
            </a:r>
            <a:r>
              <a:rPr lang="en-US" sz="2000" dirty="0" smtClean="0"/>
              <a:t>Transaction Management</a:t>
            </a:r>
            <a:r>
              <a:rPr lang="en-US" sz="2000" dirty="0"/>
              <a:t>, Loan Management, Utility Management, Passbook Management, so that:</a:t>
            </a:r>
          </a:p>
          <a:p>
            <a:pPr marL="0" indent="0">
              <a:buNone/>
            </a:pPr>
            <a:r>
              <a:rPr lang="en-US" sz="2000" dirty="0"/>
              <a:t>1) All functionalities are easily accessible and every activity is logged in an encrypted way</a:t>
            </a:r>
          </a:p>
          <a:p>
            <a:pPr marL="0" indent="0">
              <a:buNone/>
            </a:pPr>
            <a:r>
              <a:rPr lang="en-US" sz="2000" dirty="0"/>
              <a:t>2) Delay is not more than 15 seconds.</a:t>
            </a:r>
          </a:p>
          <a:p>
            <a:pPr marL="0" indent="0">
              <a:buNone/>
            </a:pPr>
            <a:r>
              <a:rPr lang="en-US" sz="2000" dirty="0"/>
              <a:t>3) Login is 2 factor-verified.</a:t>
            </a:r>
          </a:p>
        </p:txBody>
      </p:sp>
    </p:spTree>
    <p:extLst>
      <p:ext uri="{BB962C8B-B14F-4D97-AF65-F5344CB8AC3E}">
        <p14:creationId xmlns:p14="http://schemas.microsoft.com/office/powerpoint/2010/main" val="14328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00" y="0"/>
            <a:ext cx="10077102" cy="1320800"/>
          </a:xfrm>
        </p:spPr>
        <p:txBody>
          <a:bodyPr/>
          <a:lstStyle/>
          <a:p>
            <a:r>
              <a:rPr lang="en-US" b="1" dirty="0" smtClean="0"/>
              <a:t>Sequence Diagram : Utility Management System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293" y="660400"/>
            <a:ext cx="655411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Sequence Diagram : Issue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61570"/>
            <a:ext cx="8636114" cy="5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Sequence Diagram : Block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" y="660400"/>
            <a:ext cx="9455720" cy="59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839" y="2806890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30666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166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Pecunia : Banking System</vt:lpstr>
      <vt:lpstr>USE CASE DIAGRAM</vt:lpstr>
      <vt:lpstr>Class Diagrams</vt:lpstr>
      <vt:lpstr>EPIC and User Stories</vt:lpstr>
      <vt:lpstr>Sequence Diagram : Utility Management System</vt:lpstr>
      <vt:lpstr>Sequence Diagram : Issue Cards</vt:lpstr>
      <vt:lpstr>Sequence Diagram : Block Cards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Pecunia : Banking System</dc:title>
  <dc:creator>samanway sahoo</dc:creator>
  <cp:lastModifiedBy>Sahoo, Samanway</cp:lastModifiedBy>
  <cp:revision>6</cp:revision>
  <dcterms:created xsi:type="dcterms:W3CDTF">2019-09-15T18:56:26Z</dcterms:created>
  <dcterms:modified xsi:type="dcterms:W3CDTF">2019-09-16T04:06:46Z</dcterms:modified>
</cp:coreProperties>
</file>