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65" r:id="rId4"/>
    <p:sldId id="266" r:id="rId5"/>
    <p:sldId id="267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5343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27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71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91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51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0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7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2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5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1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9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3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144EF-5530-4AE7-9357-43E5CE26091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8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433" y="944224"/>
            <a:ext cx="9465733" cy="1646302"/>
          </a:xfrm>
        </p:spPr>
        <p:txBody>
          <a:bodyPr/>
          <a:lstStyle/>
          <a:p>
            <a:pPr algn="ctr"/>
            <a:r>
              <a:rPr lang="en-US" b="1" dirty="0" smtClean="0"/>
              <a:t>Importance of Personal and Professional Relationships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796" y="2590526"/>
            <a:ext cx="7766936" cy="1096899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Presented by Samanway Sahoo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9162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Relationship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Relations between human being</a:t>
            </a:r>
          </a:p>
          <a:p>
            <a:r>
              <a:rPr lang="en-US" sz="2800" dirty="0" smtClean="0"/>
              <a:t>Factors affecting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Compatibility</a:t>
            </a:r>
          </a:p>
          <a:p>
            <a:pPr marL="457200" lvl="1" indent="0">
              <a:buNone/>
            </a:pPr>
            <a:r>
              <a:rPr lang="en-US" sz="2600" dirty="0" smtClean="0"/>
              <a:t>	Communication</a:t>
            </a:r>
          </a:p>
          <a:p>
            <a:pPr marL="457200" lvl="1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Honesty</a:t>
            </a:r>
          </a:p>
          <a:p>
            <a:pPr marL="457200" lvl="1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Time</a:t>
            </a:r>
          </a:p>
          <a:p>
            <a:pPr marL="457200" lvl="1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etc.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413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083" y="555009"/>
            <a:ext cx="8596668" cy="755176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Why?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253" y="1805747"/>
            <a:ext cx="429045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800" b="1" dirty="0" smtClean="0"/>
              <a:t>Personal Relationship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Social well-being</a:t>
            </a:r>
          </a:p>
          <a:p>
            <a:r>
              <a:rPr lang="en-US" sz="2400" dirty="0" smtClean="0"/>
              <a:t>Lower stress</a:t>
            </a:r>
          </a:p>
          <a:p>
            <a:r>
              <a:rPr lang="en-US" sz="2400" dirty="0" smtClean="0"/>
              <a:t>Helps facing challenges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smtClean="0"/>
              <a:t>etc</a:t>
            </a:r>
            <a:r>
              <a:rPr lang="en-US" sz="2400" dirty="0" smtClean="0"/>
              <a:t>..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81433" y="1819395"/>
            <a:ext cx="450376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Professional Relationship</a:t>
            </a:r>
          </a:p>
          <a:p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Achieve organizational goals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Improved team work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Increases employee productivity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257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Where and When?</a:t>
            </a:r>
            <a:endParaRPr lang="en-US" sz="44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407" y="2078701"/>
            <a:ext cx="3881437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928" y="2143030"/>
            <a:ext cx="6361847" cy="381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8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How?</a:t>
            </a:r>
            <a:endParaRPr lang="en-US" sz="4400" b="1" dirty="0"/>
          </a:p>
        </p:txBody>
      </p:sp>
      <p:sp>
        <p:nvSpPr>
          <p:cNvPr id="4" name="Rectangle 3"/>
          <p:cNvSpPr/>
          <p:nvPr/>
        </p:nvSpPr>
        <p:spPr>
          <a:xfrm>
            <a:off x="395784" y="2181887"/>
            <a:ext cx="4735773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   </a:t>
            </a:r>
            <a:r>
              <a:rPr lang="en-US" sz="2800" b="1" dirty="0" smtClean="0"/>
              <a:t>Personal </a:t>
            </a:r>
            <a:r>
              <a:rPr lang="en-US" sz="2800" b="1" dirty="0"/>
              <a:t>Relationship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By Emotions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Care and Efforts 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Develop empathy</a:t>
            </a:r>
          </a:p>
          <a:p>
            <a:r>
              <a:rPr lang="en-US" sz="2400" dirty="0" smtClean="0"/>
              <a:t>    etc</a:t>
            </a:r>
            <a:r>
              <a:rPr lang="en-US" sz="2400" dirty="0"/>
              <a:t>..</a:t>
            </a:r>
          </a:p>
        </p:txBody>
      </p:sp>
      <p:sp>
        <p:nvSpPr>
          <p:cNvPr id="5" name="Rectangle 4"/>
          <p:cNvSpPr/>
          <p:nvPr/>
        </p:nvSpPr>
        <p:spPr>
          <a:xfrm>
            <a:off x="5627427" y="2181887"/>
            <a:ext cx="609600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Professional Relationship</a:t>
            </a:r>
          </a:p>
          <a:p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Treasured 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Needs careful handling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Open Communication</a:t>
            </a:r>
          </a:p>
          <a:p>
            <a:r>
              <a:rPr lang="en-US" sz="2400" dirty="0" smtClean="0"/>
              <a:t>    etc..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4075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7896" y="251543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91382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</TotalTime>
  <Words>65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</vt:lpstr>
      <vt:lpstr>Importance of Personal and Professional Relationships</vt:lpstr>
      <vt:lpstr>What is Relationship ? </vt:lpstr>
      <vt:lpstr>Why?</vt:lpstr>
      <vt:lpstr>Where and When?</vt:lpstr>
      <vt:lpstr>How?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Importance of Personal and Professional Relationships</dc:title>
  <dc:creator>samanway sahoo</dc:creator>
  <cp:lastModifiedBy>Sahoo, Samanway</cp:lastModifiedBy>
  <cp:revision>12</cp:revision>
  <dcterms:created xsi:type="dcterms:W3CDTF">2019-09-29T14:24:55Z</dcterms:created>
  <dcterms:modified xsi:type="dcterms:W3CDTF">2019-11-06T09:03:05Z</dcterms:modified>
</cp:coreProperties>
</file>