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5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34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7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1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44EF-5530-4AE7-9357-43E5CE26091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33" y="944224"/>
            <a:ext cx="9465733" cy="1646302"/>
          </a:xfrm>
        </p:spPr>
        <p:txBody>
          <a:bodyPr/>
          <a:lstStyle/>
          <a:p>
            <a:pPr algn="ctr"/>
            <a:r>
              <a:rPr lang="en-US" b="1" dirty="0" smtClean="0"/>
              <a:t>Importance of Personal and Professional Relationships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796" y="2590526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 Samanway Sahoo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6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Relationship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Relations between human being</a:t>
            </a:r>
          </a:p>
          <a:p>
            <a:r>
              <a:rPr lang="en-US" sz="2800" dirty="0" smtClean="0"/>
              <a:t>Factors affecting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Compatibility</a:t>
            </a:r>
          </a:p>
          <a:p>
            <a:pPr marL="457200" lvl="1" indent="0">
              <a:buNone/>
            </a:pPr>
            <a:r>
              <a:rPr lang="en-US" sz="2600" dirty="0" smtClean="0"/>
              <a:t>	Communication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Honesty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Time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…………..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1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83" y="555009"/>
            <a:ext cx="8596668" cy="75517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Why?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53" y="1805747"/>
            <a:ext cx="429045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b="1" dirty="0" smtClean="0"/>
              <a:t>Personal Relationship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Social well-being</a:t>
            </a:r>
          </a:p>
          <a:p>
            <a:r>
              <a:rPr lang="en-US" sz="2400" dirty="0" smtClean="0"/>
              <a:t>Lower stress</a:t>
            </a:r>
          </a:p>
          <a:p>
            <a:r>
              <a:rPr lang="en-US" sz="2400" dirty="0" smtClean="0"/>
              <a:t>Helps facing challenges</a:t>
            </a:r>
          </a:p>
          <a:p>
            <a:pPr marL="0" indent="0">
              <a:buNone/>
            </a:pPr>
            <a:r>
              <a:rPr lang="en-US" sz="2400" dirty="0" smtClean="0"/>
              <a:t>    Etc..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1433" y="1819395"/>
            <a:ext cx="45037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Professional Relationship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Achieve organizational goals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Improved team work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Increases employee productivity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57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Where and When?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407" y="2078701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28" y="2143030"/>
            <a:ext cx="6361847" cy="38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8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How?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395784" y="2181887"/>
            <a:ext cx="473577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</a:t>
            </a:r>
            <a:r>
              <a:rPr lang="en-US" sz="2800" b="1" dirty="0" smtClean="0"/>
              <a:t>Personal </a:t>
            </a:r>
            <a:r>
              <a:rPr lang="en-US" sz="2800" b="1" dirty="0"/>
              <a:t>Relationship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By Emotions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Care and Efforts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Develop empathy</a:t>
            </a:r>
          </a:p>
          <a:p>
            <a:r>
              <a:rPr lang="en-US" sz="2400" dirty="0" smtClean="0"/>
              <a:t>    etc</a:t>
            </a:r>
            <a:r>
              <a:rPr lang="en-US" sz="2400" dirty="0"/>
              <a:t>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7427" y="2181887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Professional Relationship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Treasured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Needs careful handling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Open Communication</a:t>
            </a:r>
          </a:p>
          <a:p>
            <a:r>
              <a:rPr lang="en-US" sz="2400" dirty="0" smtClean="0"/>
              <a:t>    etc..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07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896" y="25154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138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65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Importance of Personal and Professional Relationships</vt:lpstr>
      <vt:lpstr>What is Relationship ? </vt:lpstr>
      <vt:lpstr>Why?</vt:lpstr>
      <vt:lpstr>Where and When?</vt:lpstr>
      <vt:lpstr>How?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Personal and Professional Relationships</dc:title>
  <dc:creator>samanway sahoo</dc:creator>
  <cp:lastModifiedBy>Sahoo, Samanway</cp:lastModifiedBy>
  <cp:revision>11</cp:revision>
  <dcterms:created xsi:type="dcterms:W3CDTF">2019-09-29T14:24:55Z</dcterms:created>
  <dcterms:modified xsi:type="dcterms:W3CDTF">2019-11-06T08:55:03Z</dcterms:modified>
</cp:coreProperties>
</file>