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8" r:id="rId5"/>
    <p:sldId id="269" r:id="rId6"/>
    <p:sldId id="257" r:id="rId7"/>
    <p:sldId id="259" r:id="rId8"/>
    <p:sldId id="260" r:id="rId9"/>
    <p:sldId id="261" r:id="rId10"/>
    <p:sldId id="266" r:id="rId11"/>
    <p:sldId id="265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99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41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3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7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58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46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62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56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14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1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7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CF358-4F8B-4B4C-B924-0BD5AA07EAF0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54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Sweden - Up North, Down to Ea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0251" y="1124198"/>
            <a:ext cx="7219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Sweden</a:t>
            </a:r>
            <a:endParaRPr lang="en-IN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97838" y="5134570"/>
            <a:ext cx="42581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Presented By: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Astha</a:t>
            </a:r>
          </a:p>
          <a:p>
            <a:r>
              <a:rPr lang="en-US" sz="2000" b="1" dirty="0" err="1" smtClean="0">
                <a:solidFill>
                  <a:schemeClr val="bg1"/>
                </a:solidFill>
              </a:rPr>
              <a:t>Samanway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Sahoo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Swede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885528" y="58268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Presented By: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Astha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Samanway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Sahoo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705" y="3033259"/>
            <a:ext cx="10515600" cy="1325563"/>
          </a:xfrm>
        </p:spPr>
        <p:txBody>
          <a:bodyPr/>
          <a:lstStyle/>
          <a:p>
            <a:r>
              <a:rPr lang="en-US" b="1" dirty="0" smtClean="0"/>
              <a:t>Few Famous People</a:t>
            </a:r>
            <a:endParaRPr lang="en-IN" b="1" dirty="0"/>
          </a:p>
        </p:txBody>
      </p:sp>
      <p:pic>
        <p:nvPicPr>
          <p:cNvPr id="12290" name="Picture 2" descr="Avici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4" y="550317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PewDiePi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95" y="4213793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Greta Thunber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95" y="617538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Zlatan Ibrahimović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07" y="4213793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Image result for alfred nob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12" descr="Image result for alfred nobe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302" name="Picture 14" descr="Alfred Nob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40" y="550316"/>
            <a:ext cx="2857500" cy="2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6" descr="Image result for abba grou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8" descr="Image result for abba grou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308" name="Picture 20" descr="ABBA - TopPop 1974 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283" y="4213793"/>
            <a:ext cx="2862357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246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d3bwu0f92zgi29.cloudfront.net/wp-content/uploads/2013/06/adjustable-wrench-1024x5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5015" cy="293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8 Inventions You Never Knew Were Swedi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454" y="2175800"/>
            <a:ext cx="3333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Dynam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329" y="38100"/>
            <a:ext cx="2478443" cy="201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Image result for inventions of swed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42" y="3642390"/>
            <a:ext cx="4599295" cy="276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Image result for inventions of swede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784" y="243171"/>
            <a:ext cx="3415874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Image result for inventions of swede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699" y="3748765"/>
            <a:ext cx="5131558" cy="299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3331" y="243171"/>
            <a:ext cx="5718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Inventions and Patents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158815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Recycling center in Swed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1138" y="154142"/>
            <a:ext cx="7574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</a:rPr>
              <a:t>Environmental Practices</a:t>
            </a:r>
            <a:endParaRPr lang="en-IN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009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9,555,893449,964 km²20 km²PopulationAreaDensity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72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12943" y="2182008"/>
            <a:ext cx="42717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Tack!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232811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130" y="1103976"/>
            <a:ext cx="3037864" cy="4682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2639" y="2168040"/>
            <a:ext cx="59367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Capital</a:t>
            </a:r>
            <a:r>
              <a:rPr lang="en-US" sz="4000" dirty="0" smtClean="0"/>
              <a:t>  - Stockholm</a:t>
            </a:r>
          </a:p>
          <a:p>
            <a:r>
              <a:rPr lang="en-US" sz="4000" b="1" dirty="0" smtClean="0"/>
              <a:t>Currency</a:t>
            </a:r>
            <a:r>
              <a:rPr lang="en-US" sz="4000" dirty="0" smtClean="0"/>
              <a:t> – Swedish Krona</a:t>
            </a:r>
          </a:p>
          <a:p>
            <a:r>
              <a:rPr lang="en-US" sz="4000" b="1" dirty="0" smtClean="0"/>
              <a:t>Population</a:t>
            </a:r>
            <a:r>
              <a:rPr lang="en-US" sz="4000" dirty="0" smtClean="0"/>
              <a:t> – 1.01 Cr (2018)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6849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8" name="Picture 4" descr=" is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3948" y="-79734"/>
            <a:ext cx="12172950" cy="687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75715" y="365125"/>
            <a:ext cx="5340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Visible Aspects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9641" y="1871362"/>
            <a:ext cx="35893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Geography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Scandinavian peninsula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Flat and gently rolling grounds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Mountain in west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3402" y="1978025"/>
            <a:ext cx="358936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Climate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Influenced by Gulf stream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In summer 13 to 17 degree Celsius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Winter -22 to -3 degree Celsius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2899" y="1971095"/>
            <a:ext cx="44650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Swedish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09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8" name="Picture 4" descr=" is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3948" y="-79734"/>
            <a:ext cx="12172950" cy="687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75715" y="365125"/>
            <a:ext cx="5340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Visible Aspects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01217" y="1978025"/>
            <a:ext cx="35893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Dressing Style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Natural </a:t>
            </a:r>
            <a:r>
              <a:rPr lang="en-US" sz="2400" dirty="0" err="1" smtClean="0">
                <a:solidFill>
                  <a:schemeClr val="bg1"/>
                </a:solidFill>
              </a:rPr>
              <a:t>fibres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like – wool , linen, cotton and silk.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Black is very common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Swedish Fashion Council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3402" y="1978025"/>
            <a:ext cx="358936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Food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Pizza, kebabs, falafels, hamburgers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Breakfast -  Milk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</a:rPr>
              <a:t>Husmanskost</a:t>
            </a:r>
            <a:r>
              <a:rPr lang="en-US" sz="2400" dirty="0" smtClean="0">
                <a:solidFill>
                  <a:schemeClr val="bg1"/>
                </a:solidFill>
              </a:rPr>
              <a:t> – diet of potato, meat and fish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46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8" name="Picture 4" descr=" is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3948" y="-79734"/>
            <a:ext cx="12172950" cy="687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75715" y="365125"/>
            <a:ext cx="5340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Visible Aspects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8215" y="1871362"/>
            <a:ext cx="312078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Dance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Hambo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Polska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295" y="1974899"/>
            <a:ext cx="35893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Greeting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Firm handshake with direct eye 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Hej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Hej</a:t>
            </a:r>
            <a:r>
              <a:rPr lang="en-US" sz="2000" dirty="0" smtClean="0">
                <a:solidFill>
                  <a:schemeClr val="bg1"/>
                </a:solidFill>
              </a:rPr>
              <a:t> da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7561" y="1990560"/>
            <a:ext cx="394874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Music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Eastern Europe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Folk song – Ballad and </a:t>
            </a:r>
            <a:r>
              <a:rPr lang="en-US" sz="2000" dirty="0" err="1">
                <a:solidFill>
                  <a:schemeClr val="bg1"/>
                </a:solidFill>
              </a:rPr>
              <a:t>K</a:t>
            </a:r>
            <a:r>
              <a:rPr lang="en-US" sz="2000" dirty="0" err="1" smtClean="0">
                <a:solidFill>
                  <a:schemeClr val="bg1"/>
                </a:solidFill>
              </a:rPr>
              <a:t>unning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Modern – jazz, pop, rock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ABBA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Jenny Lind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   Max Martin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11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Sweden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785" y="5049672"/>
            <a:ext cx="348017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History</a:t>
            </a:r>
            <a:endParaRPr lang="en-IN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7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legalized—with support from the Church of Sweden.            Sweden’s top rankings over the years as one of the least&#10;   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30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1194" y="365125"/>
            <a:ext cx="854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Education and Family insurance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10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eduCation and researCh                                        but still tax-financed—independent schools in many         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37628" y="196909"/>
            <a:ext cx="413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Equality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28836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122" name="Picture 2" descr=" among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72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12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163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Few Famous People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., Astha</dc:creator>
  <cp:lastModifiedBy>Sahoo, Samanway</cp:lastModifiedBy>
  <cp:revision>12</cp:revision>
  <dcterms:created xsi:type="dcterms:W3CDTF">2019-11-05T06:09:38Z</dcterms:created>
  <dcterms:modified xsi:type="dcterms:W3CDTF">2019-11-06T08:32:54Z</dcterms:modified>
</cp:coreProperties>
</file>