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5343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2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371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191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51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4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2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1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3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144EF-5530-4AE7-9357-43E5CE260917}" type="datetimeFigureOut">
              <a:rPr lang="en-US" smtClean="0"/>
              <a:t>30-Sep-19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4311706-B06A-4D17-B287-86DC71C2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8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9433" y="944224"/>
            <a:ext cx="9465733" cy="1646302"/>
          </a:xfrm>
        </p:spPr>
        <p:txBody>
          <a:bodyPr/>
          <a:lstStyle/>
          <a:p>
            <a:pPr algn="ctr"/>
            <a:r>
              <a:rPr lang="en-US" b="1" dirty="0" smtClean="0"/>
              <a:t>Importance of Personal and Professional Relationships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796" y="2590526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Presented by Samanway Sahoo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16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Relationship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Relations between human being</a:t>
            </a:r>
          </a:p>
          <a:p>
            <a:r>
              <a:rPr lang="en-US" sz="2800" dirty="0" smtClean="0"/>
              <a:t>Affected by many other factors</a:t>
            </a:r>
          </a:p>
          <a:p>
            <a:r>
              <a:rPr lang="en-US" sz="2800" dirty="0" smtClean="0"/>
              <a:t>Help in accomplishment of personal or organizational goals.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413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775" y="235803"/>
            <a:ext cx="8596668" cy="1320800"/>
          </a:xfrm>
        </p:spPr>
        <p:txBody>
          <a:bodyPr/>
          <a:lstStyle/>
          <a:p>
            <a:r>
              <a:rPr lang="en-US" b="1" dirty="0" smtClean="0"/>
              <a:t>Personal Relationship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93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Close connections between people</a:t>
            </a:r>
          </a:p>
          <a:p>
            <a:r>
              <a:rPr lang="en-US" sz="2800" dirty="0" smtClean="0"/>
              <a:t>Formed by emotional bonds and interaction</a:t>
            </a:r>
          </a:p>
          <a:p>
            <a:r>
              <a:rPr lang="en-US" sz="2800" dirty="0" smtClean="0"/>
              <a:t>Examples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/>
          </a:p>
        </p:txBody>
      </p:sp>
      <p:sp>
        <p:nvSpPr>
          <p:cNvPr id="8" name="AutoShape 8" descr="Image result for famil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3118165"/>
            <a:ext cx="3254091" cy="29898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919" y="3229909"/>
            <a:ext cx="3316579" cy="239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13815"/>
            <a:ext cx="8596668" cy="1320800"/>
          </a:xfrm>
        </p:spPr>
        <p:txBody>
          <a:bodyPr/>
          <a:lstStyle/>
          <a:p>
            <a:r>
              <a:rPr lang="en-US" b="1" dirty="0" smtClean="0"/>
              <a:t>Professional Relationship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13" y="97323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Treasured relationship</a:t>
            </a:r>
          </a:p>
          <a:p>
            <a:r>
              <a:rPr lang="en-US" sz="2800" dirty="0" smtClean="0"/>
              <a:t>To grow in career</a:t>
            </a:r>
          </a:p>
          <a:p>
            <a:r>
              <a:rPr lang="en-US" sz="2800" dirty="0" smtClean="0"/>
              <a:t>Needs to be handled in different way</a:t>
            </a:r>
          </a:p>
          <a:p>
            <a:r>
              <a:rPr lang="en-US" sz="2800" dirty="0" smtClean="0"/>
              <a:t>If needs, end in a positive way.</a:t>
            </a:r>
          </a:p>
          <a:p>
            <a:r>
              <a:rPr lang="en-US" sz="2800" dirty="0" smtClean="0"/>
              <a:t>Don’t burn the bridge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337" y="3555088"/>
            <a:ext cx="3692708" cy="300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6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979870"/>
              </p:ext>
            </p:extLst>
          </p:nvPr>
        </p:nvGraphicFramePr>
        <p:xfrm>
          <a:off x="677334" y="1930400"/>
          <a:ext cx="8596312" cy="3930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122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208807"/>
              </p:ext>
            </p:extLst>
          </p:nvPr>
        </p:nvGraphicFramePr>
        <p:xfrm>
          <a:off x="677334" y="1930400"/>
          <a:ext cx="8596312" cy="3930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out of basic human needs for love, connection and belonging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for service in our professional goals</a:t>
                      </a:r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69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0390716"/>
              </p:ext>
            </p:extLst>
          </p:nvPr>
        </p:nvGraphicFramePr>
        <p:xfrm>
          <a:off x="677334" y="1930400"/>
          <a:ext cx="8596312" cy="3930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out of basic human needs for love, connection and belonging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for service in our professional goals</a:t>
                      </a:r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r>
                        <a:rPr lang="en-US" baseline="0" dirty="0" smtClean="0"/>
                        <a:t> pride is at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livelihood is</a:t>
                      </a:r>
                      <a:r>
                        <a:rPr lang="en-US" baseline="0" dirty="0" smtClean="0"/>
                        <a:t> at risk</a:t>
                      </a:r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52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Professional and Personal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77334" y="1930400"/>
          <a:ext cx="8596312" cy="41683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298156"/>
                <a:gridCol w="4298156"/>
              </a:tblGrid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Personal</a:t>
                      </a:r>
                      <a:r>
                        <a:rPr lang="en-US" baseline="0" dirty="0" smtClean="0"/>
                        <a:t> 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Professional Relationship</a:t>
                      </a:r>
                      <a:endParaRPr lang="en-US" dirty="0"/>
                    </a:p>
                  </a:txBody>
                  <a:tcPr/>
                </a:tc>
              </a:tr>
              <a:tr h="1079416">
                <a:tc>
                  <a:txBody>
                    <a:bodyPr/>
                    <a:lstStyle/>
                    <a:p>
                      <a:r>
                        <a:rPr lang="en-US" dirty="0" smtClean="0"/>
                        <a:t>We value the connection,</a:t>
                      </a:r>
                      <a:r>
                        <a:rPr lang="en-US" baseline="0" dirty="0" smtClean="0"/>
                        <a:t> spends time, care and wants best for each other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r>
                        <a:rPr lang="en-US" baseline="0" dirty="0" smtClean="0"/>
                        <a:t> if you genuinely like other person, still the ultimate goal is to progress in career</a:t>
                      </a:r>
                      <a:endParaRPr lang="en-US" dirty="0"/>
                    </a:p>
                  </a:txBody>
                  <a:tcPr/>
                </a:tc>
              </a:tr>
              <a:tr h="803394"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out of basic human needs for love, connection and belonging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Grows</a:t>
                      </a:r>
                      <a:r>
                        <a:rPr lang="en-US" baseline="0" dirty="0" smtClean="0"/>
                        <a:t> for service in our professional goals</a:t>
                      </a:r>
                      <a:endParaRPr lang="en-US" dirty="0"/>
                    </a:p>
                  </a:txBody>
                  <a:tcPr/>
                </a:tc>
              </a:tr>
              <a:tr h="694212">
                <a:tc>
                  <a:txBody>
                    <a:bodyPr/>
                    <a:lstStyle/>
                    <a:p>
                      <a:r>
                        <a:rPr lang="en-US" dirty="0" smtClean="0"/>
                        <a:t>Our</a:t>
                      </a:r>
                      <a:r>
                        <a:rPr lang="en-US" baseline="0" dirty="0" smtClean="0"/>
                        <a:t> pride is at risk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Our livelihood is</a:t>
                      </a:r>
                      <a:r>
                        <a:rPr lang="en-US" baseline="0" dirty="0" smtClean="0"/>
                        <a:t> at risk</a:t>
                      </a:r>
                      <a:endParaRPr lang="en-US" dirty="0"/>
                    </a:p>
                  </a:txBody>
                  <a:tcPr/>
                </a:tc>
              </a:tr>
              <a:tr h="676903">
                <a:tc>
                  <a:txBody>
                    <a:bodyPr/>
                    <a:lstStyle/>
                    <a:p>
                      <a:r>
                        <a:rPr lang="en-US" dirty="0" smtClean="0"/>
                        <a:t>We</a:t>
                      </a:r>
                      <a:r>
                        <a:rPr lang="en-US" baseline="0" dirty="0" smtClean="0"/>
                        <a:t> want to be open and straight forward, we want to be appreciated for who we 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 need to be more strategic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080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7896" y="251543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8413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344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Importance of Personal and Professional Relationships</vt:lpstr>
      <vt:lpstr>What is Relationship ? </vt:lpstr>
      <vt:lpstr>Personal Relationship</vt:lpstr>
      <vt:lpstr>Professional Relationship</vt:lpstr>
      <vt:lpstr>Comparison between Professional and Personal Relationship</vt:lpstr>
      <vt:lpstr>Comparison between Professional and Personal Relationship</vt:lpstr>
      <vt:lpstr>Comparison between Professional and Personal Relationship</vt:lpstr>
      <vt:lpstr>Comparison between Professional and Personal Relationship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Personal and Professional Relationships</dc:title>
  <dc:creator>samanway sahoo</dc:creator>
  <cp:lastModifiedBy>samanway sahoo</cp:lastModifiedBy>
  <cp:revision>6</cp:revision>
  <dcterms:created xsi:type="dcterms:W3CDTF">2019-09-29T14:24:55Z</dcterms:created>
  <dcterms:modified xsi:type="dcterms:W3CDTF">2019-09-30T01:57:20Z</dcterms:modified>
</cp:coreProperties>
</file>