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1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weden - Up North, Down to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1" y="1124198"/>
            <a:ext cx="7219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Sweden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7838" y="5134570"/>
            <a:ext cx="425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Samanway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Sahoo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Swede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85528" y="5826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Samanway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Sahoo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05" y="3033259"/>
            <a:ext cx="10515600" cy="1325563"/>
          </a:xfrm>
        </p:spPr>
        <p:txBody>
          <a:bodyPr/>
          <a:lstStyle/>
          <a:p>
            <a:r>
              <a:rPr lang="en-US" b="1" dirty="0" smtClean="0"/>
              <a:t>Few Famous People</a:t>
            </a:r>
            <a:endParaRPr lang="en-IN" b="1" dirty="0"/>
          </a:p>
        </p:txBody>
      </p:sp>
      <p:pic>
        <p:nvPicPr>
          <p:cNvPr id="12290" name="Picture 2" descr="Avic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" y="55031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wDiePi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reta Thun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617538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Zlatan Ibrahimovi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alfred no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2" descr="Image result for alfred no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2" name="Picture 14" descr="Alfred Nob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0" y="550316"/>
            <a:ext cx="285750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Image result for abba grou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8" descr="Image result for abba grou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8" name="Picture 20" descr="ABBA - TopPop 1974 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83" y="4213793"/>
            <a:ext cx="286235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4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3bwu0f92zgi29.cloudfront.net/wp-content/uploads/2013/06/adjustable-wrench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5015" cy="29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8 Inventions You Never Knew Were Swed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54" y="21758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ynam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9" y="38100"/>
            <a:ext cx="2478443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inventions of swe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3642390"/>
            <a:ext cx="4599295" cy="27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Image result for inventions of swed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84" y="243171"/>
            <a:ext cx="3415874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Image result for inventions of swe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9" y="3748765"/>
            <a:ext cx="5131558" cy="29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331" y="243171"/>
            <a:ext cx="57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Inventions and Patents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881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cycling center in Swed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138" y="154142"/>
            <a:ext cx="757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Environmental Practices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9,555,893449,964 km²20 km²PopulationAreaDens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2943" y="2182008"/>
            <a:ext cx="4271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Tack!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28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30" y="1103976"/>
            <a:ext cx="3037864" cy="468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639" y="2168040"/>
            <a:ext cx="5936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Capital</a:t>
            </a:r>
            <a:r>
              <a:rPr lang="en-US" sz="4000" dirty="0" smtClean="0"/>
              <a:t>  - Stockholm</a:t>
            </a:r>
          </a:p>
          <a:p>
            <a:r>
              <a:rPr lang="en-US" sz="4000" b="1" dirty="0" smtClean="0"/>
              <a:t>Currency</a:t>
            </a:r>
            <a:r>
              <a:rPr lang="en-US" sz="4000" dirty="0" smtClean="0"/>
              <a:t> – Swedish Krona</a:t>
            </a:r>
          </a:p>
          <a:p>
            <a:r>
              <a:rPr lang="en-US" sz="4000" b="1" dirty="0" smtClean="0"/>
              <a:t>Population</a:t>
            </a:r>
            <a:r>
              <a:rPr lang="en-US" sz="4000" dirty="0" smtClean="0"/>
              <a:t> – 1.01 Cr (2018)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684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weden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5049672"/>
            <a:ext cx="348017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History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9641" y="1871362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Geography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Scandinavian peninsula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Flat and gently rolling 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Mountain in west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Climate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Influenced by Gulf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summer 13 to 17 degree Celsius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Winter -22 to -3 degree Celsius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2899" y="1971095"/>
            <a:ext cx="4465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Swedish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1217" y="1978025"/>
            <a:ext cx="3589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Dressing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Natural </a:t>
            </a:r>
            <a:r>
              <a:rPr lang="en-US" sz="2400" dirty="0" err="1" smtClean="0">
                <a:solidFill>
                  <a:schemeClr val="bg1"/>
                </a:solidFill>
              </a:rPr>
              <a:t>fibres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like – wool , linen, cotton and silk.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Black is very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Swedish Fashion Council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Pizza, kebabs, falafels, hamburgers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Breakfast -  Milk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Husmanskost</a:t>
            </a:r>
            <a:r>
              <a:rPr lang="en-US" sz="2400" dirty="0" smtClean="0">
                <a:solidFill>
                  <a:schemeClr val="bg1"/>
                </a:solidFill>
              </a:rPr>
              <a:t> – diet of potato, meat and fish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6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8215" y="1871362"/>
            <a:ext cx="31207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Hambo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Polska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95" y="1974899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Greeting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Firm handshake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r>
              <a:rPr lang="en-US" sz="2000" dirty="0" smtClean="0">
                <a:solidFill>
                  <a:schemeClr val="bg1"/>
                </a:solidFill>
              </a:rPr>
              <a:t> da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561" y="1990560"/>
            <a:ext cx="39487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Eastern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Folk song – Ballad and </a:t>
            </a:r>
            <a:r>
              <a:rPr lang="en-US" sz="2000" dirty="0" err="1">
                <a:solidFill>
                  <a:schemeClr val="bg1"/>
                </a:solidFill>
              </a:rPr>
              <a:t>K</a:t>
            </a:r>
            <a:r>
              <a:rPr lang="en-US" sz="2000" dirty="0" err="1" smtClean="0">
                <a:solidFill>
                  <a:schemeClr val="bg1"/>
                </a:solidFill>
              </a:rPr>
              <a:t>unning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Modern – jazz, pop, rock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ABBA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Jenny Lind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Max Martin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legalized—with support from the Church of Sweden.            Sweden’s top rankings over the years as one of the least&#10;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194" y="365125"/>
            <a:ext cx="85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 and Family insurance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duCation and researCh                                        but still tax-financed—independent schools in many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628" y="196909"/>
            <a:ext cx="41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Equality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883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122" name="Picture 2" descr=" among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Famous People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Astha</dc:creator>
  <cp:lastModifiedBy>Sahoo, Samanway</cp:lastModifiedBy>
  <cp:revision>11</cp:revision>
  <dcterms:created xsi:type="dcterms:W3CDTF">2019-11-05T06:09:38Z</dcterms:created>
  <dcterms:modified xsi:type="dcterms:W3CDTF">2019-11-05T11:02:49Z</dcterms:modified>
</cp:coreProperties>
</file>