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34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7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1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44EF-5530-4AE7-9357-43E5CE26091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33" y="944224"/>
            <a:ext cx="9465733" cy="1646302"/>
          </a:xfrm>
        </p:spPr>
        <p:txBody>
          <a:bodyPr/>
          <a:lstStyle/>
          <a:p>
            <a:pPr algn="ctr"/>
            <a:r>
              <a:rPr lang="en-US" b="1" dirty="0" smtClean="0"/>
              <a:t>Importance of Personal and Professional Relationships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796" y="2590526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 Samanway Sahoo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6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Professional and Personal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08807"/>
              </p:ext>
            </p:extLst>
          </p:nvPr>
        </p:nvGraphicFramePr>
        <p:xfrm>
          <a:off x="677334" y="1930400"/>
          <a:ext cx="8596312" cy="3930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8156"/>
                <a:gridCol w="4298156"/>
              </a:tblGrid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 Relationship</a:t>
                      </a:r>
                      <a:endParaRPr lang="en-US" dirty="0"/>
                    </a:p>
                  </a:txBody>
                  <a:tcPr/>
                </a:tc>
              </a:tr>
              <a:tr h="1079416">
                <a:tc>
                  <a:txBody>
                    <a:bodyPr/>
                    <a:lstStyle/>
                    <a:p>
                      <a:r>
                        <a:rPr lang="en-US" dirty="0" smtClean="0"/>
                        <a:t>We value the connection,</a:t>
                      </a:r>
                      <a:r>
                        <a:rPr lang="en-US" baseline="0" dirty="0" smtClean="0"/>
                        <a:t> spends time, care and wants best for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if you genuinely like other person, still the ultimate goal is to progress in career</a:t>
                      </a:r>
                      <a:endParaRPr lang="en-US" dirty="0"/>
                    </a:p>
                  </a:txBody>
                  <a:tcPr/>
                </a:tc>
              </a:tr>
              <a:tr h="803394"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out of basic human needs for love, connection and belonging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for service in our professional goals</a:t>
                      </a:r>
                      <a:endParaRPr lang="en-US" dirty="0"/>
                    </a:p>
                  </a:txBody>
                  <a:tcPr/>
                </a:tc>
              </a:tr>
              <a:tr h="6942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69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Professional and Personal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390716"/>
              </p:ext>
            </p:extLst>
          </p:nvPr>
        </p:nvGraphicFramePr>
        <p:xfrm>
          <a:off x="677334" y="1930400"/>
          <a:ext cx="8596312" cy="3930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8156"/>
                <a:gridCol w="4298156"/>
              </a:tblGrid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 Relationship</a:t>
                      </a:r>
                      <a:endParaRPr lang="en-US" dirty="0"/>
                    </a:p>
                  </a:txBody>
                  <a:tcPr/>
                </a:tc>
              </a:tr>
              <a:tr h="1079416">
                <a:tc>
                  <a:txBody>
                    <a:bodyPr/>
                    <a:lstStyle/>
                    <a:p>
                      <a:r>
                        <a:rPr lang="en-US" dirty="0" smtClean="0"/>
                        <a:t>We value the connection,</a:t>
                      </a:r>
                      <a:r>
                        <a:rPr lang="en-US" baseline="0" dirty="0" smtClean="0"/>
                        <a:t> spends time, care and wants best for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if you genuinely like other person, still the ultimate goal is to progress in career</a:t>
                      </a:r>
                      <a:endParaRPr lang="en-US" dirty="0"/>
                    </a:p>
                  </a:txBody>
                  <a:tcPr/>
                </a:tc>
              </a:tr>
              <a:tr h="803394"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out of basic human needs for love, connection and belonging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for service in our professional goals</a:t>
                      </a:r>
                      <a:endParaRPr lang="en-US" dirty="0"/>
                    </a:p>
                  </a:txBody>
                  <a:tcPr/>
                </a:tc>
              </a:tr>
              <a:tr h="694212"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  <a:r>
                        <a:rPr lang="en-US" baseline="0" dirty="0" smtClean="0"/>
                        <a:t> pride is at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livelihood is</a:t>
                      </a:r>
                      <a:r>
                        <a:rPr lang="en-US" baseline="0" dirty="0" smtClean="0"/>
                        <a:t> at risk</a:t>
                      </a:r>
                      <a:endParaRPr lang="en-US" dirty="0"/>
                    </a:p>
                  </a:txBody>
                  <a:tcPr/>
                </a:tc>
              </a:tr>
              <a:tr h="6769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5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Professional and Personal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334" y="1930400"/>
          <a:ext cx="8596312" cy="41683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8156"/>
                <a:gridCol w="4298156"/>
              </a:tblGrid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 Relationship</a:t>
                      </a:r>
                      <a:endParaRPr lang="en-US" dirty="0"/>
                    </a:p>
                  </a:txBody>
                  <a:tcPr/>
                </a:tc>
              </a:tr>
              <a:tr h="1079416">
                <a:tc>
                  <a:txBody>
                    <a:bodyPr/>
                    <a:lstStyle/>
                    <a:p>
                      <a:r>
                        <a:rPr lang="en-US" dirty="0" smtClean="0"/>
                        <a:t>We value the connection,</a:t>
                      </a:r>
                      <a:r>
                        <a:rPr lang="en-US" baseline="0" dirty="0" smtClean="0"/>
                        <a:t> spends time, care and wants best for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if you genuinely like other person, still the ultimate goal is to progress in career</a:t>
                      </a:r>
                      <a:endParaRPr lang="en-US" dirty="0"/>
                    </a:p>
                  </a:txBody>
                  <a:tcPr/>
                </a:tc>
              </a:tr>
              <a:tr h="803394"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out of basic human needs for love, connection and belonging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for service in our professional goals</a:t>
                      </a:r>
                      <a:endParaRPr lang="en-US" dirty="0"/>
                    </a:p>
                  </a:txBody>
                  <a:tcPr/>
                </a:tc>
              </a:tr>
              <a:tr h="694212"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  <a:r>
                        <a:rPr lang="en-US" baseline="0" dirty="0" smtClean="0"/>
                        <a:t> pride is at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livelihood is</a:t>
                      </a:r>
                      <a:r>
                        <a:rPr lang="en-US" baseline="0" dirty="0" smtClean="0"/>
                        <a:t> at risk</a:t>
                      </a:r>
                      <a:endParaRPr lang="en-US" dirty="0"/>
                    </a:p>
                  </a:txBody>
                  <a:tcPr/>
                </a:tc>
              </a:tr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want to be open and straight forward, we want to be appreciated for who we 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need to be more strategic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0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896" y="25154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841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Relationship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Relations between human being</a:t>
            </a:r>
          </a:p>
          <a:p>
            <a:r>
              <a:rPr lang="en-US" sz="2800" dirty="0" smtClean="0"/>
              <a:t>Factors affecting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Compatibility</a:t>
            </a:r>
          </a:p>
          <a:p>
            <a:pPr marL="457200" lvl="1" indent="0">
              <a:buNone/>
            </a:pPr>
            <a:r>
              <a:rPr lang="en-US" sz="2600" dirty="0" smtClean="0"/>
              <a:t>	Communication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Honesty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Time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…………..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1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83" y="555009"/>
            <a:ext cx="8596668" cy="75517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Why?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53" y="1805747"/>
            <a:ext cx="429045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b="1" dirty="0" smtClean="0"/>
              <a:t>Personal Relationship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Social well-being</a:t>
            </a:r>
          </a:p>
          <a:p>
            <a:r>
              <a:rPr lang="en-US" sz="2400" dirty="0" smtClean="0"/>
              <a:t>Lower stress</a:t>
            </a:r>
          </a:p>
          <a:p>
            <a:r>
              <a:rPr lang="en-US" sz="2400" dirty="0" smtClean="0"/>
              <a:t>Helps facing challenges</a:t>
            </a:r>
          </a:p>
          <a:p>
            <a:pPr marL="0" indent="0">
              <a:buNone/>
            </a:pPr>
            <a:r>
              <a:rPr lang="en-US" sz="2400" dirty="0" smtClean="0"/>
              <a:t>    Etc..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1433" y="1819395"/>
            <a:ext cx="45037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Professional Relationship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Achieve organizational goals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Improved team work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Increases employee productivity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57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Where and When?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407" y="2078701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28" y="2143030"/>
            <a:ext cx="6361847" cy="38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8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How?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395784" y="2181887"/>
            <a:ext cx="473577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r>
              <a:rPr lang="en-US" sz="2800" b="1" dirty="0" smtClean="0"/>
              <a:t>Personal </a:t>
            </a:r>
            <a:r>
              <a:rPr lang="en-US" sz="2800" b="1" dirty="0"/>
              <a:t>Relationship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By Emotions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Care and Efforts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Develop empathy</a:t>
            </a:r>
          </a:p>
          <a:p>
            <a:r>
              <a:rPr lang="en-US" sz="2400" dirty="0" smtClean="0"/>
              <a:t>    etc</a:t>
            </a:r>
            <a:r>
              <a:rPr lang="en-US" sz="2400" dirty="0"/>
              <a:t>..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627427" y="2181887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Professional Relationship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Treasured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Needs careful handling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Open Communication</a:t>
            </a:r>
          </a:p>
          <a:p>
            <a:r>
              <a:rPr lang="en-US" sz="2400" dirty="0" smtClean="0"/>
              <a:t>    etc..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07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896" y="25154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138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35803"/>
            <a:ext cx="8596668" cy="1320800"/>
          </a:xfrm>
        </p:spPr>
        <p:txBody>
          <a:bodyPr/>
          <a:lstStyle/>
          <a:p>
            <a:r>
              <a:rPr lang="en-US" b="1" dirty="0" smtClean="0"/>
              <a:t>Personal Relationship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93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Close connections between people</a:t>
            </a:r>
          </a:p>
          <a:p>
            <a:r>
              <a:rPr lang="en-US" sz="2800" dirty="0" smtClean="0"/>
              <a:t>Formed by emotional bonds and interaction</a:t>
            </a:r>
          </a:p>
          <a:p>
            <a:r>
              <a:rPr lang="en-US" sz="2800" dirty="0" smtClean="0"/>
              <a:t>Examples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AutoShape 8" descr="Image result for famil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118165"/>
            <a:ext cx="3254091" cy="298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19" y="3229909"/>
            <a:ext cx="3316579" cy="23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3815"/>
            <a:ext cx="8596668" cy="1320800"/>
          </a:xfrm>
        </p:spPr>
        <p:txBody>
          <a:bodyPr/>
          <a:lstStyle/>
          <a:p>
            <a:r>
              <a:rPr lang="en-US" b="1" dirty="0" smtClean="0"/>
              <a:t>Professional Relationship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97323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Treasured relationship</a:t>
            </a:r>
          </a:p>
          <a:p>
            <a:r>
              <a:rPr lang="en-US" sz="2800" dirty="0" smtClean="0"/>
              <a:t>To grow in career</a:t>
            </a:r>
          </a:p>
          <a:p>
            <a:r>
              <a:rPr lang="en-US" sz="2800" dirty="0" smtClean="0"/>
              <a:t>Needs to be handled in different way</a:t>
            </a:r>
          </a:p>
          <a:p>
            <a:r>
              <a:rPr lang="en-US" sz="2800" dirty="0" smtClean="0"/>
              <a:t>If needs, end in a positive way.</a:t>
            </a:r>
          </a:p>
          <a:p>
            <a:r>
              <a:rPr lang="en-US" sz="2800" dirty="0" smtClean="0"/>
              <a:t>Don’t burn the bridge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37" y="3555088"/>
            <a:ext cx="3692708" cy="30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Professional and Personal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979870"/>
              </p:ext>
            </p:extLst>
          </p:nvPr>
        </p:nvGraphicFramePr>
        <p:xfrm>
          <a:off x="677334" y="1930400"/>
          <a:ext cx="8596312" cy="3930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8156"/>
                <a:gridCol w="4298156"/>
              </a:tblGrid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 Relationship</a:t>
                      </a:r>
                      <a:endParaRPr lang="en-US" dirty="0"/>
                    </a:p>
                  </a:txBody>
                  <a:tcPr/>
                </a:tc>
              </a:tr>
              <a:tr h="1079416">
                <a:tc>
                  <a:txBody>
                    <a:bodyPr/>
                    <a:lstStyle/>
                    <a:p>
                      <a:r>
                        <a:rPr lang="en-US" dirty="0" smtClean="0"/>
                        <a:t>We value the connection,</a:t>
                      </a:r>
                      <a:r>
                        <a:rPr lang="en-US" baseline="0" dirty="0" smtClean="0"/>
                        <a:t> spends time, care and wants best for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if you genuinely like other person, still the ultimate goal is to progress in career</a:t>
                      </a:r>
                      <a:endParaRPr lang="en-US" dirty="0"/>
                    </a:p>
                  </a:txBody>
                  <a:tcPr/>
                </a:tc>
              </a:tr>
              <a:tr h="803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69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377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Importance of Personal and Professional Relationships</vt:lpstr>
      <vt:lpstr>What is Relationship ? </vt:lpstr>
      <vt:lpstr>Why?</vt:lpstr>
      <vt:lpstr>Where and When?</vt:lpstr>
      <vt:lpstr>How?</vt:lpstr>
      <vt:lpstr>PowerPoint Presentation</vt:lpstr>
      <vt:lpstr>Personal Relationship</vt:lpstr>
      <vt:lpstr>Professional Relationship</vt:lpstr>
      <vt:lpstr>Comparison between Professional and Personal Relationship</vt:lpstr>
      <vt:lpstr>Comparison between Professional and Personal Relationship</vt:lpstr>
      <vt:lpstr>Comparison between Professional and Personal Relationship</vt:lpstr>
      <vt:lpstr>Comparison between Professional and Personal Relationship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Personal and Professional Relationships</dc:title>
  <dc:creator>samanway sahoo</dc:creator>
  <cp:lastModifiedBy>samanway sahoo</cp:lastModifiedBy>
  <cp:revision>10</cp:revision>
  <dcterms:created xsi:type="dcterms:W3CDTF">2019-09-29T14:24:55Z</dcterms:created>
  <dcterms:modified xsi:type="dcterms:W3CDTF">2019-10-24T02:19:10Z</dcterms:modified>
</cp:coreProperties>
</file>