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72EF-3262-4226-BF7E-E62173799C9A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9D6A-4822-4E15-9B3D-F57B79D35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4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72EF-3262-4226-BF7E-E62173799C9A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9D6A-4822-4E15-9B3D-F57B79D35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33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72EF-3262-4226-BF7E-E62173799C9A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9D6A-4822-4E15-9B3D-F57B79D35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30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72EF-3262-4226-BF7E-E62173799C9A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9D6A-4822-4E15-9B3D-F57B79D35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93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72EF-3262-4226-BF7E-E62173799C9A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9D6A-4822-4E15-9B3D-F57B79D35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05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72EF-3262-4226-BF7E-E62173799C9A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9D6A-4822-4E15-9B3D-F57B79D35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06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72EF-3262-4226-BF7E-E62173799C9A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9D6A-4822-4E15-9B3D-F57B79D35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71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72EF-3262-4226-BF7E-E62173799C9A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9D6A-4822-4E15-9B3D-F57B79D35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79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72EF-3262-4226-BF7E-E62173799C9A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9D6A-4822-4E15-9B3D-F57B79D35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32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72EF-3262-4226-BF7E-E62173799C9A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9D6A-4822-4E15-9B3D-F57B79D35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49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72EF-3262-4226-BF7E-E62173799C9A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9D6A-4822-4E15-9B3D-F57B79D35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33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E72EF-3262-4226-BF7E-E62173799C9A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29D6A-4822-4E15-9B3D-F57B79D35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61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-80267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Sequence Diagrams</a:t>
            </a:r>
            <a:endParaRPr lang="en-IN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476781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Sequence Diagram to add account.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75656" y="1124744"/>
            <a:ext cx="1440160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User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64288" y="1124744"/>
            <a:ext cx="1440160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83968" y="1124744"/>
            <a:ext cx="1440160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51720" y="2266560"/>
            <a:ext cx="288032" cy="353870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4896604" y="3934105"/>
            <a:ext cx="288032" cy="10988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4896604" y="2784320"/>
            <a:ext cx="288032" cy="64807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0" name="Rounded Rectangle 19"/>
          <p:cNvSpPr/>
          <p:nvPr/>
        </p:nvSpPr>
        <p:spPr>
          <a:xfrm>
            <a:off x="7884367" y="4746737"/>
            <a:ext cx="288032" cy="102680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339752" y="2852936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377460" y="3934105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57216" y="5517232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157216" y="4941168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339752" y="5157192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339752" y="5661248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166368" y="5239072"/>
            <a:ext cx="2583136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377460" y="3419800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2" idx="2"/>
            <a:endCxn id="15" idx="0"/>
          </p:cNvCxnSpPr>
          <p:nvPr/>
        </p:nvCxnSpPr>
        <p:spPr>
          <a:xfrm>
            <a:off x="2195736" y="1772816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884368" y="1796832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004048" y="1796832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7" idx="2"/>
            <a:endCxn id="16" idx="0"/>
          </p:cNvCxnSpPr>
          <p:nvPr/>
        </p:nvCxnSpPr>
        <p:spPr>
          <a:xfrm>
            <a:off x="5040620" y="3432392"/>
            <a:ext cx="0" cy="501713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004048" y="2290576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0" idx="0"/>
          </p:cNvCxnSpPr>
          <p:nvPr/>
        </p:nvCxnSpPr>
        <p:spPr>
          <a:xfrm>
            <a:off x="8028383" y="3127945"/>
            <a:ext cx="0" cy="161879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768106" y="4617133"/>
            <a:ext cx="1473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Validate Details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34670" y="361949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Details Entered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27784" y="226883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Add Account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36138" y="508518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Return Result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36138" y="544522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Add to Database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62094" y="304921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Enter Details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43240" y="558924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Success Message</a:t>
            </a:r>
          </a:p>
        </p:txBody>
      </p:sp>
    </p:spTree>
    <p:extLst>
      <p:ext uri="{BB962C8B-B14F-4D97-AF65-F5344CB8AC3E}">
        <p14:creationId xmlns:p14="http://schemas.microsoft.com/office/powerpoint/2010/main" val="40042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1720" y="591071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Sequence Diagram to search for product: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75656" y="1628800"/>
            <a:ext cx="1440160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User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64288" y="1628800"/>
            <a:ext cx="1440160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83968" y="1628800"/>
            <a:ext cx="1440160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51720" y="2770616"/>
            <a:ext cx="288032" cy="353870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4869184" y="5210504"/>
            <a:ext cx="288032" cy="10988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4869184" y="4077072"/>
            <a:ext cx="288032" cy="64807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8" name="Rounded Rectangle 17"/>
          <p:cNvSpPr/>
          <p:nvPr/>
        </p:nvSpPr>
        <p:spPr>
          <a:xfrm>
            <a:off x="7740352" y="2770616"/>
            <a:ext cx="288032" cy="802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4860032" y="2770616"/>
            <a:ext cx="288032" cy="802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0" name="Rounded Rectangle 19"/>
          <p:cNvSpPr/>
          <p:nvPr/>
        </p:nvSpPr>
        <p:spPr>
          <a:xfrm>
            <a:off x="7740352" y="5210504"/>
            <a:ext cx="288032" cy="102680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39752" y="2924944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148064" y="3068960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157216" y="3284984"/>
            <a:ext cx="2583136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339752" y="3478912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339752" y="4221088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350040" y="5373216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157216" y="5445224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339752" y="5877272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339752" y="6165304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157216" y="5733256"/>
            <a:ext cx="2583136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340888" y="4581128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2" idx="2"/>
            <a:endCxn id="15" idx="0"/>
          </p:cNvCxnSpPr>
          <p:nvPr/>
        </p:nvCxnSpPr>
        <p:spPr>
          <a:xfrm>
            <a:off x="2195736" y="2276872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884368" y="2300888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996468" y="2300888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7" idx="2"/>
            <a:endCxn id="16" idx="0"/>
          </p:cNvCxnSpPr>
          <p:nvPr/>
        </p:nvCxnSpPr>
        <p:spPr>
          <a:xfrm>
            <a:off x="5013200" y="4725144"/>
            <a:ext cx="0" cy="48536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013200" y="3591712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0" idx="0"/>
          </p:cNvCxnSpPr>
          <p:nvPr/>
        </p:nvCxnSpPr>
        <p:spPr>
          <a:xfrm>
            <a:off x="7884368" y="3591712"/>
            <a:ext cx="0" cy="161879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43240" y="263691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Login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44376" y="3437823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Validates User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97276" y="321297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Return Result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88124" y="515719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Validate ID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04132" y="2761183"/>
            <a:ext cx="177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Check Credentials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43240" y="508518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ID Entered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44376" y="393305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Search Product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36138" y="5661248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Return Result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43240" y="450912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Enter ID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53528" y="5785519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Error Message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43240" y="609329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Success Message</a:t>
            </a:r>
          </a:p>
        </p:txBody>
      </p:sp>
    </p:spTree>
    <p:extLst>
      <p:ext uri="{BB962C8B-B14F-4D97-AF65-F5344CB8AC3E}">
        <p14:creationId xmlns:p14="http://schemas.microsoft.com/office/powerpoint/2010/main" val="412896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475656" y="1628800"/>
            <a:ext cx="1440160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User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64288" y="1628800"/>
            <a:ext cx="1440160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83968" y="1628800"/>
            <a:ext cx="1440160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51720" y="2770616"/>
            <a:ext cx="288032" cy="353870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4869184" y="5210504"/>
            <a:ext cx="288032" cy="10988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4869184" y="4077072"/>
            <a:ext cx="288032" cy="64807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8" name="Rounded Rectangle 17"/>
          <p:cNvSpPr/>
          <p:nvPr/>
        </p:nvSpPr>
        <p:spPr>
          <a:xfrm>
            <a:off x="7740352" y="2770616"/>
            <a:ext cx="288032" cy="802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4860032" y="2770616"/>
            <a:ext cx="288032" cy="802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0" name="Rounded Rectangle 19"/>
          <p:cNvSpPr/>
          <p:nvPr/>
        </p:nvSpPr>
        <p:spPr>
          <a:xfrm>
            <a:off x="7740352" y="5210504"/>
            <a:ext cx="288032" cy="102680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39752" y="2924944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148064" y="3068960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157216" y="3284984"/>
            <a:ext cx="2583136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339752" y="3559779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339752" y="4221088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350040" y="5373216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57216" y="6021288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157216" y="5445224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339752" y="5805264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339752" y="6309320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157216" y="5661248"/>
            <a:ext cx="2583136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350040" y="4725144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2" idx="2"/>
            <a:endCxn id="15" idx="0"/>
          </p:cNvCxnSpPr>
          <p:nvPr/>
        </p:nvCxnSpPr>
        <p:spPr>
          <a:xfrm>
            <a:off x="2195736" y="2276872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884368" y="2300888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996468" y="2300888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7" idx="2"/>
            <a:endCxn id="16" idx="0"/>
          </p:cNvCxnSpPr>
          <p:nvPr/>
        </p:nvCxnSpPr>
        <p:spPr>
          <a:xfrm>
            <a:off x="5013200" y="4725144"/>
            <a:ext cx="0" cy="48536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013200" y="3591712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0" idx="0"/>
          </p:cNvCxnSpPr>
          <p:nvPr/>
        </p:nvCxnSpPr>
        <p:spPr>
          <a:xfrm>
            <a:off x="7884368" y="3591712"/>
            <a:ext cx="0" cy="161879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43240" y="263691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Login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44376" y="3437823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Validates User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97276" y="321297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Return Result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88124" y="515719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Validate ID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04132" y="2761183"/>
            <a:ext cx="177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Check Credentials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43240" y="508518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ID Entered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44376" y="393305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Delete Product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36138" y="558924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Return Result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65270" y="5949280"/>
            <a:ext cx="177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Delete from Database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43240" y="450912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Enter ID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53528" y="573325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Error Message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43240" y="609329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Success Message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51720" y="591071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Sequence Diagram to delete product: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1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475656" y="1628800"/>
            <a:ext cx="1440160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User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64288" y="1628800"/>
            <a:ext cx="1440160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83968" y="1628800"/>
            <a:ext cx="1440160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51720" y="2770616"/>
            <a:ext cx="288032" cy="353870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4869184" y="5210504"/>
            <a:ext cx="288032" cy="10988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4869184" y="4077072"/>
            <a:ext cx="288032" cy="64807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8" name="Rounded Rectangle 17"/>
          <p:cNvSpPr/>
          <p:nvPr/>
        </p:nvSpPr>
        <p:spPr>
          <a:xfrm>
            <a:off x="7740352" y="2770616"/>
            <a:ext cx="288032" cy="802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4860032" y="2770616"/>
            <a:ext cx="288032" cy="802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0" name="Rounded Rectangle 19"/>
          <p:cNvSpPr/>
          <p:nvPr/>
        </p:nvSpPr>
        <p:spPr>
          <a:xfrm>
            <a:off x="7740352" y="5210504"/>
            <a:ext cx="288032" cy="102680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39752" y="2924944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148064" y="3068960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157216" y="3284984"/>
            <a:ext cx="2583136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339752" y="3478912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339752" y="4221088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350040" y="5373216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57216" y="6021288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157216" y="5445224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339752" y="5805264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339752" y="6165304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157216" y="5661248"/>
            <a:ext cx="2583136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340888" y="4581128"/>
            <a:ext cx="2519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2" idx="2"/>
            <a:endCxn id="15" idx="0"/>
          </p:cNvCxnSpPr>
          <p:nvPr/>
        </p:nvCxnSpPr>
        <p:spPr>
          <a:xfrm>
            <a:off x="2195736" y="2276872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884368" y="2300888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996468" y="2300888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7" idx="2"/>
            <a:endCxn id="16" idx="0"/>
          </p:cNvCxnSpPr>
          <p:nvPr/>
        </p:nvCxnSpPr>
        <p:spPr>
          <a:xfrm>
            <a:off x="5013200" y="4725144"/>
            <a:ext cx="0" cy="48536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013200" y="3591712"/>
            <a:ext cx="0" cy="49374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0" idx="0"/>
          </p:cNvCxnSpPr>
          <p:nvPr/>
        </p:nvCxnSpPr>
        <p:spPr>
          <a:xfrm>
            <a:off x="7884368" y="3591712"/>
            <a:ext cx="0" cy="161879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43240" y="263691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Login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44376" y="3437823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Validates User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97276" y="321297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Return Result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88124" y="515719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Validate ID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04132" y="2761183"/>
            <a:ext cx="177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Check Credentials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43240" y="508518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Details Entered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44376" y="393305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Update Product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36138" y="558924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Return Result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65270" y="5949280"/>
            <a:ext cx="177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Update Database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43240" y="450912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Enter Details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53528" y="573325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Error Message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43240" y="609329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Success Message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51720" y="591071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Sequence Diagram to update product: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1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26071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Activity Diagrams</a:t>
            </a:r>
            <a:endParaRPr lang="en-IN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60541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Activity Diagram to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Apply for Loan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3624583" y="2055036"/>
            <a:ext cx="432048" cy="360040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2921094" y="3151369"/>
            <a:ext cx="1872208" cy="50405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Apply for Loan 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2921094" y="4139690"/>
            <a:ext cx="1872208" cy="50405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 Loan Type and </a:t>
            </a:r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Enter </a:t>
            </a:r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Details.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6115680" y="3270159"/>
            <a:ext cx="1891664" cy="50405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 to Database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Flowchart: Decision 13"/>
          <p:cNvSpPr/>
          <p:nvPr/>
        </p:nvSpPr>
        <p:spPr>
          <a:xfrm>
            <a:off x="6125407" y="1942386"/>
            <a:ext cx="1872208" cy="821816"/>
          </a:xfrm>
          <a:prstGeom prst="flowChartDecisi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Validate Details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6845488" y="5485042"/>
            <a:ext cx="432048" cy="360040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624583" y="175895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64943" y="581629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Stop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>
            <a:stCxn id="6" idx="4"/>
            <a:endCxn id="7" idx="0"/>
          </p:cNvCxnSpPr>
          <p:nvPr/>
        </p:nvCxnSpPr>
        <p:spPr>
          <a:xfrm>
            <a:off x="3840607" y="2415076"/>
            <a:ext cx="16591" cy="7362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</p:cNvCxnSpPr>
          <p:nvPr/>
        </p:nvCxnSpPr>
        <p:spPr>
          <a:xfrm>
            <a:off x="3857198" y="3655425"/>
            <a:ext cx="0" cy="5046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2"/>
            <a:endCxn id="12" idx="0"/>
          </p:cNvCxnSpPr>
          <p:nvPr/>
        </p:nvCxnSpPr>
        <p:spPr>
          <a:xfrm>
            <a:off x="7061511" y="2764202"/>
            <a:ext cx="1" cy="5059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40352" y="200050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24983" y="2849774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Elbow Connector 80"/>
          <p:cNvCxnSpPr>
            <a:stCxn id="10" idx="2"/>
            <a:endCxn id="14" idx="0"/>
          </p:cNvCxnSpPr>
          <p:nvPr/>
        </p:nvCxnSpPr>
        <p:spPr>
          <a:xfrm rot="5400000" flipH="1" flipV="1">
            <a:off x="4108674" y="1690909"/>
            <a:ext cx="2701360" cy="3204313"/>
          </a:xfrm>
          <a:prstGeom prst="bentConnector5">
            <a:avLst>
              <a:gd name="adj1" fmla="val -8462"/>
              <a:gd name="adj2" fmla="val 50000"/>
              <a:gd name="adj3" fmla="val 1084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Flowchart: Alternate Process 81"/>
          <p:cNvSpPr/>
          <p:nvPr/>
        </p:nvSpPr>
        <p:spPr>
          <a:xfrm>
            <a:off x="6103104" y="4417214"/>
            <a:ext cx="1872210" cy="50405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Exit </a:t>
            </a:r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Apply for Loan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9" name="Straight Arrow Connector 88"/>
          <p:cNvCxnSpPr>
            <a:endCxn id="82" idx="0"/>
          </p:cNvCxnSpPr>
          <p:nvPr/>
        </p:nvCxnSpPr>
        <p:spPr>
          <a:xfrm>
            <a:off x="7039208" y="3780232"/>
            <a:ext cx="1" cy="6369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2" idx="2"/>
            <a:endCxn id="15" idx="0"/>
          </p:cNvCxnSpPr>
          <p:nvPr/>
        </p:nvCxnSpPr>
        <p:spPr>
          <a:xfrm>
            <a:off x="7039209" y="4921270"/>
            <a:ext cx="22303" cy="5637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14" idx="3"/>
            <a:endCxn id="82" idx="3"/>
          </p:cNvCxnSpPr>
          <p:nvPr/>
        </p:nvCxnSpPr>
        <p:spPr>
          <a:xfrm flipH="1">
            <a:off x="7975314" y="2353294"/>
            <a:ext cx="22301" cy="2315948"/>
          </a:xfrm>
          <a:prstGeom prst="bentConnector3">
            <a:avLst>
              <a:gd name="adj1" fmla="val -18711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89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5883" y="20358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Activity Diagram to Delete Account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1711851" y="1670608"/>
            <a:ext cx="432048" cy="360040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996351" y="3320448"/>
            <a:ext cx="1872208" cy="50405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Enter Account ID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5851741" y="1661560"/>
            <a:ext cx="1869157" cy="50405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Change IsActive field of Account to false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5848688" y="3881924"/>
            <a:ext cx="1872210" cy="50405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Exit Delete Account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6578496" y="5312241"/>
            <a:ext cx="432048" cy="360040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209322" y="172005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09700" y="567228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Stop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>
            <a:stCxn id="7" idx="2"/>
            <a:endCxn id="36" idx="0"/>
          </p:cNvCxnSpPr>
          <p:nvPr/>
        </p:nvCxnSpPr>
        <p:spPr>
          <a:xfrm flipH="1">
            <a:off x="1927876" y="3824504"/>
            <a:ext cx="4579" cy="4652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770202" y="4427392"/>
            <a:ext cx="9727" cy="9262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43934" y="427207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Yes, exists in Database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Flowchart: Decision 35"/>
          <p:cNvSpPr/>
          <p:nvPr/>
        </p:nvSpPr>
        <p:spPr>
          <a:xfrm>
            <a:off x="990245" y="4289765"/>
            <a:ext cx="1875261" cy="821816"/>
          </a:xfrm>
          <a:prstGeom prst="flowChartDecisi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Account ID exist in Database</a:t>
            </a:r>
            <a:endParaRPr lang="en-IN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33076" y="5331175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No, not a Existing Customer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Flowchart: Alternate Process 28"/>
          <p:cNvSpPr/>
          <p:nvPr/>
        </p:nvSpPr>
        <p:spPr>
          <a:xfrm>
            <a:off x="994789" y="2438350"/>
            <a:ext cx="1872208" cy="50405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Delete  Account 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>
            <a:endCxn id="29" idx="0"/>
          </p:cNvCxnSpPr>
          <p:nvPr/>
        </p:nvCxnSpPr>
        <p:spPr>
          <a:xfrm>
            <a:off x="1927875" y="2030648"/>
            <a:ext cx="3018" cy="4077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924857" y="2937602"/>
            <a:ext cx="3018" cy="4077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Alternate Process 55"/>
          <p:cNvSpPr/>
          <p:nvPr/>
        </p:nvSpPr>
        <p:spPr>
          <a:xfrm>
            <a:off x="5848688" y="2910905"/>
            <a:ext cx="1872210" cy="50405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 to Database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12" idx="0"/>
          </p:cNvCxnSpPr>
          <p:nvPr/>
        </p:nvCxnSpPr>
        <p:spPr>
          <a:xfrm>
            <a:off x="6784793" y="3414961"/>
            <a:ext cx="0" cy="4669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36" idx="2"/>
            <a:endCxn id="12" idx="1"/>
          </p:cNvCxnSpPr>
          <p:nvPr/>
        </p:nvCxnSpPr>
        <p:spPr>
          <a:xfrm rot="5400000" flipH="1" flipV="1">
            <a:off x="3399467" y="2662361"/>
            <a:ext cx="977629" cy="3920812"/>
          </a:xfrm>
          <a:prstGeom prst="bentConnector4">
            <a:avLst>
              <a:gd name="adj1" fmla="val -23383"/>
              <a:gd name="adj2" fmla="val 6195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36" idx="3"/>
            <a:endCxn id="10" idx="0"/>
          </p:cNvCxnSpPr>
          <p:nvPr/>
        </p:nvCxnSpPr>
        <p:spPr>
          <a:xfrm flipV="1">
            <a:off x="2865506" y="1661560"/>
            <a:ext cx="3920814" cy="3039113"/>
          </a:xfrm>
          <a:prstGeom prst="bentConnector4">
            <a:avLst>
              <a:gd name="adj1" fmla="val 28041"/>
              <a:gd name="adj2" fmla="val 10752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770202" y="2183587"/>
            <a:ext cx="14591" cy="7452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43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7090" y="309423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Activity Diagram to update Account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2339752" y="1635414"/>
            <a:ext cx="432048" cy="360040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1619672" y="2733182"/>
            <a:ext cx="1872208" cy="50405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Update Account 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6158521" y="2589025"/>
            <a:ext cx="1874322" cy="50405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 to Database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6877610" y="4818093"/>
            <a:ext cx="432048" cy="360040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323161" y="134076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77610" y="5220859"/>
            <a:ext cx="978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Stop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>
            <a:stCxn id="6" idx="4"/>
            <a:endCxn id="7" idx="0"/>
          </p:cNvCxnSpPr>
          <p:nvPr/>
        </p:nvCxnSpPr>
        <p:spPr>
          <a:xfrm>
            <a:off x="2555776" y="1995454"/>
            <a:ext cx="0" cy="7377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</p:cNvCxnSpPr>
          <p:nvPr/>
        </p:nvCxnSpPr>
        <p:spPr>
          <a:xfrm>
            <a:off x="2555776" y="3237238"/>
            <a:ext cx="0" cy="5046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Alternate Process 81"/>
          <p:cNvSpPr/>
          <p:nvPr/>
        </p:nvSpPr>
        <p:spPr>
          <a:xfrm>
            <a:off x="6158521" y="3703559"/>
            <a:ext cx="1873264" cy="50405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Exit Update Account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9" name="Straight Arrow Connector 88"/>
          <p:cNvCxnSpPr>
            <a:stCxn id="12" idx="2"/>
            <a:endCxn id="82" idx="0"/>
          </p:cNvCxnSpPr>
          <p:nvPr/>
        </p:nvCxnSpPr>
        <p:spPr>
          <a:xfrm flipH="1">
            <a:off x="7095153" y="3093081"/>
            <a:ext cx="529" cy="610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2" idx="2"/>
            <a:endCxn id="15" idx="0"/>
          </p:cNvCxnSpPr>
          <p:nvPr/>
        </p:nvCxnSpPr>
        <p:spPr>
          <a:xfrm flipH="1">
            <a:off x="7093634" y="4207615"/>
            <a:ext cx="1519" cy="610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Alternate Process 29"/>
          <p:cNvSpPr/>
          <p:nvPr/>
        </p:nvSpPr>
        <p:spPr>
          <a:xfrm>
            <a:off x="1651098" y="3746999"/>
            <a:ext cx="1840782" cy="504056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Enter Account ID &amp; field to update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Flowchart: Decision 30"/>
          <p:cNvSpPr/>
          <p:nvPr/>
        </p:nvSpPr>
        <p:spPr>
          <a:xfrm>
            <a:off x="1619672" y="4758406"/>
            <a:ext cx="1872208" cy="1118865"/>
          </a:xfrm>
          <a:prstGeom prst="flowChartDecisi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Account ID Exists and field is valid</a:t>
            </a:r>
            <a:endParaRPr lang="en-IN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566372" y="4253795"/>
            <a:ext cx="0" cy="5046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1" idx="3"/>
            <a:endCxn id="12" idx="0"/>
          </p:cNvCxnSpPr>
          <p:nvPr/>
        </p:nvCxnSpPr>
        <p:spPr>
          <a:xfrm flipV="1">
            <a:off x="3491880" y="2589025"/>
            <a:ext cx="3603802" cy="2728814"/>
          </a:xfrm>
          <a:prstGeom prst="bentConnector4">
            <a:avLst>
              <a:gd name="adj1" fmla="val 29749"/>
              <a:gd name="adj2" fmla="val 1083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90888" y="5040839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Elbow Connector 36"/>
          <p:cNvCxnSpPr>
            <a:stCxn id="31" idx="2"/>
            <a:endCxn id="82" idx="1"/>
          </p:cNvCxnSpPr>
          <p:nvPr/>
        </p:nvCxnSpPr>
        <p:spPr>
          <a:xfrm rot="5400000" flipH="1" flipV="1">
            <a:off x="3396306" y="3115056"/>
            <a:ext cx="1921684" cy="3602745"/>
          </a:xfrm>
          <a:prstGeom prst="bentConnector4">
            <a:avLst>
              <a:gd name="adj1" fmla="val -11896"/>
              <a:gd name="adj2" fmla="val 629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85394" y="5860019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29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1509</TotalTime>
  <Words>231</Words>
  <Application>Microsoft Office PowerPoint</Application>
  <PresentationFormat>On-screen Show (4:3)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Aditya</cp:lastModifiedBy>
  <cp:revision>29</cp:revision>
  <dcterms:created xsi:type="dcterms:W3CDTF">2019-10-04T18:12:23Z</dcterms:created>
  <dcterms:modified xsi:type="dcterms:W3CDTF">2019-10-08T10:16:19Z</dcterms:modified>
</cp:coreProperties>
</file>