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9" r:id="rId3"/>
    <p:sldId id="258" r:id="rId4"/>
    <p:sldId id="261" r:id="rId5"/>
    <p:sldId id="257" r:id="rId6"/>
    <p:sldId id="282" r:id="rId7"/>
    <p:sldId id="270" r:id="rId8"/>
    <p:sldId id="264" r:id="rId9"/>
    <p:sldId id="275" r:id="rId10"/>
    <p:sldId id="283" r:id="rId11"/>
    <p:sldId id="260" r:id="rId12"/>
    <p:sldId id="305" r:id="rId13"/>
    <p:sldId id="267" r:id="rId14"/>
    <p:sldId id="306" r:id="rId15"/>
    <p:sldId id="307" r:id="rId16"/>
    <p:sldId id="272" r:id="rId17"/>
    <p:sldId id="309" r:id="rId18"/>
    <p:sldId id="265" r:id="rId19"/>
    <p:sldId id="263" r:id="rId20"/>
    <p:sldId id="308" r:id="rId21"/>
    <p:sldId id="310" r:id="rId22"/>
    <p:sldId id="279" r:id="rId23"/>
    <p:sldId id="312" r:id="rId24"/>
    <p:sldId id="311" r:id="rId25"/>
    <p:sldId id="313" r:id="rId26"/>
    <p:sldId id="285" r:id="rId27"/>
  </p:sldIdLst>
  <p:sldSz cx="9144000" cy="5143500" type="screen16x9"/>
  <p:notesSz cx="6858000" cy="9144000"/>
  <p:embeddedFontLst>
    <p:embeddedFont>
      <p:font typeface="Bebas Neue" panose="020B060402020202020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Staatliche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46B07-F267-439B-A80C-3539FC6952B5}">
  <a:tblStyle styleId="{2B846B07-F267-439B-A80C-3539FC695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 snapToGrid="0">
      <p:cViewPr>
        <p:scale>
          <a:sx n="100" d="100"/>
          <a:sy n="100" d="100"/>
        </p:scale>
        <p:origin x="89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e2117b572e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e2117b572e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2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e1ec2a989e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e1ec2a989e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4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900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e2117b572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e2117b572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e1ec2a98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e1ec2a98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187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e1ec2a98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e1ec2a98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45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e2117b572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e2117b572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51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247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465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e1ec2a989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e1ec2a989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e1ec2a98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e1ec2a98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e2117b572e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e2117b572e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e2117b572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e2117b572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e1ec2a98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e1ec2a98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e2117b572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e2117b572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76050" y="-295601"/>
            <a:ext cx="1979116" cy="1715782"/>
            <a:chOff x="-476050" y="-295601"/>
            <a:chExt cx="1979116" cy="1715782"/>
          </a:xfrm>
        </p:grpSpPr>
        <p:sp>
          <p:nvSpPr>
            <p:cNvPr id="10" name="Google Shape;10;p2"/>
            <p:cNvSpPr/>
            <p:nvPr/>
          </p:nvSpPr>
          <p:spPr>
            <a:xfrm>
              <a:off x="-476050" y="276224"/>
              <a:ext cx="1866191" cy="1143957"/>
            </a:xfrm>
            <a:custGeom>
              <a:avLst/>
              <a:gdLst/>
              <a:ahLst/>
              <a:cxnLst/>
              <a:rect l="l" t="t" r="r" b="b"/>
              <a:pathLst>
                <a:path w="17860" h="10948" extrusionOk="0">
                  <a:moveTo>
                    <a:pt x="14187" y="1"/>
                  </a:moveTo>
                  <a:cubicBezTo>
                    <a:pt x="10861" y="1"/>
                    <a:pt x="5889" y="1773"/>
                    <a:pt x="4938" y="2226"/>
                  </a:cubicBezTo>
                  <a:cubicBezTo>
                    <a:pt x="3660" y="2853"/>
                    <a:pt x="2381" y="3604"/>
                    <a:pt x="1454" y="4707"/>
                  </a:cubicBezTo>
                  <a:cubicBezTo>
                    <a:pt x="527" y="5810"/>
                    <a:pt x="0" y="7339"/>
                    <a:pt x="401" y="8717"/>
                  </a:cubicBezTo>
                  <a:cubicBezTo>
                    <a:pt x="735" y="9941"/>
                    <a:pt x="1938" y="10948"/>
                    <a:pt x="3186" y="10948"/>
                  </a:cubicBezTo>
                  <a:cubicBezTo>
                    <a:pt x="3344" y="10948"/>
                    <a:pt x="3502" y="10931"/>
                    <a:pt x="3660" y="10898"/>
                  </a:cubicBezTo>
                  <a:cubicBezTo>
                    <a:pt x="4136" y="10797"/>
                    <a:pt x="4562" y="10547"/>
                    <a:pt x="5013" y="10296"/>
                  </a:cubicBezTo>
                  <a:cubicBezTo>
                    <a:pt x="5439" y="10071"/>
                    <a:pt x="5840" y="9795"/>
                    <a:pt x="6241" y="9494"/>
                  </a:cubicBezTo>
                  <a:cubicBezTo>
                    <a:pt x="7670" y="8492"/>
                    <a:pt x="8973" y="7364"/>
                    <a:pt x="10677" y="6712"/>
                  </a:cubicBezTo>
                  <a:cubicBezTo>
                    <a:pt x="12181" y="6136"/>
                    <a:pt x="13760" y="5760"/>
                    <a:pt x="15163" y="5008"/>
                  </a:cubicBezTo>
                  <a:cubicBezTo>
                    <a:pt x="15940" y="4582"/>
                    <a:pt x="16692" y="4005"/>
                    <a:pt x="16993" y="3203"/>
                  </a:cubicBezTo>
                  <a:cubicBezTo>
                    <a:pt x="17860" y="772"/>
                    <a:pt x="16382" y="1"/>
                    <a:pt x="14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63125" y="-295601"/>
              <a:ext cx="1866191" cy="1143957"/>
            </a:xfrm>
            <a:custGeom>
              <a:avLst/>
              <a:gdLst/>
              <a:ahLst/>
              <a:cxnLst/>
              <a:rect l="l" t="t" r="r" b="b"/>
              <a:pathLst>
                <a:path w="17860" h="10948" extrusionOk="0">
                  <a:moveTo>
                    <a:pt x="14187" y="1"/>
                  </a:moveTo>
                  <a:cubicBezTo>
                    <a:pt x="10861" y="1"/>
                    <a:pt x="5889" y="1773"/>
                    <a:pt x="4938" y="2226"/>
                  </a:cubicBezTo>
                  <a:cubicBezTo>
                    <a:pt x="3660" y="2853"/>
                    <a:pt x="2381" y="3604"/>
                    <a:pt x="1454" y="4707"/>
                  </a:cubicBezTo>
                  <a:cubicBezTo>
                    <a:pt x="527" y="5810"/>
                    <a:pt x="0" y="7339"/>
                    <a:pt x="401" y="8717"/>
                  </a:cubicBezTo>
                  <a:cubicBezTo>
                    <a:pt x="735" y="9941"/>
                    <a:pt x="1938" y="10948"/>
                    <a:pt x="3186" y="10948"/>
                  </a:cubicBezTo>
                  <a:cubicBezTo>
                    <a:pt x="3344" y="10948"/>
                    <a:pt x="3502" y="10931"/>
                    <a:pt x="3660" y="10898"/>
                  </a:cubicBezTo>
                  <a:cubicBezTo>
                    <a:pt x="4136" y="10797"/>
                    <a:pt x="4562" y="10547"/>
                    <a:pt x="5013" y="10296"/>
                  </a:cubicBezTo>
                  <a:cubicBezTo>
                    <a:pt x="5439" y="10071"/>
                    <a:pt x="5840" y="9795"/>
                    <a:pt x="6241" y="9494"/>
                  </a:cubicBezTo>
                  <a:cubicBezTo>
                    <a:pt x="7670" y="8492"/>
                    <a:pt x="8973" y="7364"/>
                    <a:pt x="10677" y="6712"/>
                  </a:cubicBezTo>
                  <a:cubicBezTo>
                    <a:pt x="12181" y="6136"/>
                    <a:pt x="13760" y="5760"/>
                    <a:pt x="15163" y="5008"/>
                  </a:cubicBezTo>
                  <a:cubicBezTo>
                    <a:pt x="15940" y="4582"/>
                    <a:pt x="16692" y="4005"/>
                    <a:pt x="16993" y="3203"/>
                  </a:cubicBezTo>
                  <a:cubicBezTo>
                    <a:pt x="17860" y="772"/>
                    <a:pt x="16382" y="1"/>
                    <a:pt x="14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177852" y="201625"/>
            <a:ext cx="8312702" cy="4689652"/>
            <a:chOff x="177852" y="201625"/>
            <a:chExt cx="8312702" cy="4689652"/>
          </a:xfrm>
        </p:grpSpPr>
        <p:sp>
          <p:nvSpPr>
            <p:cNvPr id="13" name="Google Shape;13;p2"/>
            <p:cNvSpPr/>
            <p:nvPr/>
          </p:nvSpPr>
          <p:spPr>
            <a:xfrm>
              <a:off x="8014752" y="20162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7852" y="441547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93924" y="250002"/>
              <a:ext cx="579048" cy="578799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100" y="1119750"/>
            <a:ext cx="4019400" cy="25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150" y="3673050"/>
            <a:ext cx="4019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293918" y="298666"/>
            <a:ext cx="7151600" cy="4507267"/>
            <a:chOff x="2293918" y="298666"/>
            <a:chExt cx="7151600" cy="4507267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4432372" y="298666"/>
              <a:ext cx="1039626" cy="481469"/>
              <a:chOff x="2295000" y="1035050"/>
              <a:chExt cx="143700" cy="6655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extrusionOk="0">
                    <a:moveTo>
                      <a:pt x="2682" y="0"/>
                    </a:moveTo>
                    <a:cubicBezTo>
                      <a:pt x="1795" y="0"/>
                      <a:pt x="1069" y="645"/>
                      <a:pt x="948" y="1492"/>
                    </a:cubicBezTo>
                    <a:lnTo>
                      <a:pt x="908" y="1492"/>
                    </a:ln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lnTo>
                      <a:pt x="5666" y="2662"/>
                    </a:ln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fill="none" extrusionOk="0">
                    <a:moveTo>
                      <a:pt x="5666" y="2662"/>
                    </a:move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ubicBezTo>
                      <a:pt x="1795" y="0"/>
                      <a:pt x="1069" y="645"/>
                      <a:pt x="948" y="1492"/>
                    </a:cubicBezTo>
                    <a:cubicBezTo>
                      <a:pt x="928" y="1492"/>
                      <a:pt x="928" y="1492"/>
                      <a:pt x="908" y="1492"/>
                    </a:cubicBez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29800" y="1043100"/>
                <a:ext cx="2067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888" fill="none" extrusionOk="0">
                    <a:moveTo>
                      <a:pt x="827" y="1"/>
                    </a:moveTo>
                    <a:cubicBezTo>
                      <a:pt x="423" y="122"/>
                      <a:pt x="81" y="485"/>
                      <a:pt x="0" y="88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326775" y="1071825"/>
                <a:ext cx="10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264" fill="none" extrusionOk="0">
                    <a:moveTo>
                      <a:pt x="40" y="1"/>
                    </a:moveTo>
                    <a:cubicBezTo>
                      <a:pt x="20" y="102"/>
                      <a:pt x="0" y="182"/>
                      <a:pt x="20" y="26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2293918" y="4402285"/>
              <a:ext cx="1039648" cy="403648"/>
              <a:chOff x="2380750" y="4468100"/>
              <a:chExt cx="1240038" cy="4814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2380750" y="4468100"/>
                <a:ext cx="1240038" cy="48145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380" extrusionOk="0">
                    <a:moveTo>
                      <a:pt x="3227" y="0"/>
                    </a:moveTo>
                    <a:cubicBezTo>
                      <a:pt x="2521" y="0"/>
                      <a:pt x="1936" y="383"/>
                      <a:pt x="1694" y="948"/>
                    </a:cubicBezTo>
                    <a:cubicBezTo>
                      <a:pt x="1553" y="888"/>
                      <a:pt x="1392" y="847"/>
                      <a:pt x="1230" y="847"/>
                    </a:cubicBezTo>
                    <a:cubicBezTo>
                      <a:pt x="545" y="847"/>
                      <a:pt x="1" y="1371"/>
                      <a:pt x="1" y="1996"/>
                    </a:cubicBezTo>
                    <a:cubicBezTo>
                      <a:pt x="1" y="2117"/>
                      <a:pt x="41" y="2259"/>
                      <a:pt x="81" y="2380"/>
                    </a:cubicBezTo>
                    <a:lnTo>
                      <a:pt x="6069" y="2380"/>
                    </a:lnTo>
                    <a:cubicBezTo>
                      <a:pt x="6110" y="2279"/>
                      <a:pt x="6130" y="2178"/>
                      <a:pt x="6130" y="2077"/>
                    </a:cubicBezTo>
                    <a:cubicBezTo>
                      <a:pt x="6130" y="1472"/>
                      <a:pt x="5606" y="968"/>
                      <a:pt x="4940" y="968"/>
                    </a:cubicBezTo>
                    <a:cubicBezTo>
                      <a:pt x="4880" y="968"/>
                      <a:pt x="4819" y="988"/>
                      <a:pt x="4739" y="988"/>
                    </a:cubicBezTo>
                    <a:cubicBezTo>
                      <a:pt x="4517" y="404"/>
                      <a:pt x="3912" y="0"/>
                      <a:pt x="3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380750" y="4468100"/>
                <a:ext cx="1240038" cy="48145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380" fill="none" extrusionOk="0">
                    <a:moveTo>
                      <a:pt x="6069" y="2380"/>
                    </a:moveTo>
                    <a:cubicBezTo>
                      <a:pt x="6110" y="2279"/>
                      <a:pt x="6130" y="2178"/>
                      <a:pt x="6130" y="2077"/>
                    </a:cubicBezTo>
                    <a:cubicBezTo>
                      <a:pt x="6130" y="1472"/>
                      <a:pt x="5606" y="968"/>
                      <a:pt x="4940" y="968"/>
                    </a:cubicBezTo>
                    <a:cubicBezTo>
                      <a:pt x="4880" y="968"/>
                      <a:pt x="4819" y="988"/>
                      <a:pt x="4739" y="988"/>
                    </a:cubicBezTo>
                    <a:cubicBezTo>
                      <a:pt x="4517" y="404"/>
                      <a:pt x="3912" y="0"/>
                      <a:pt x="3227" y="0"/>
                    </a:cubicBezTo>
                    <a:cubicBezTo>
                      <a:pt x="2521" y="0"/>
                      <a:pt x="1936" y="383"/>
                      <a:pt x="1694" y="948"/>
                    </a:cubicBezTo>
                    <a:cubicBezTo>
                      <a:pt x="1553" y="888"/>
                      <a:pt x="1392" y="847"/>
                      <a:pt x="1230" y="847"/>
                    </a:cubicBezTo>
                    <a:cubicBezTo>
                      <a:pt x="545" y="847"/>
                      <a:pt x="1" y="1371"/>
                      <a:pt x="1" y="1996"/>
                    </a:cubicBezTo>
                    <a:cubicBezTo>
                      <a:pt x="1" y="2117"/>
                      <a:pt x="41" y="2259"/>
                      <a:pt x="81" y="238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825383" y="4517054"/>
                <a:ext cx="175588" cy="817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04" fill="none" extrusionOk="0">
                    <a:moveTo>
                      <a:pt x="867" y="0"/>
                    </a:moveTo>
                    <a:cubicBezTo>
                      <a:pt x="545" y="41"/>
                      <a:pt x="242" y="182"/>
                      <a:pt x="0" y="4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33750" y="4733100"/>
                <a:ext cx="81725" cy="15535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768" fill="none" extrusionOk="0">
                    <a:moveTo>
                      <a:pt x="404" y="1"/>
                    </a:moveTo>
                    <a:cubicBezTo>
                      <a:pt x="182" y="122"/>
                      <a:pt x="1" y="485"/>
                      <a:pt x="61" y="76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39750" y="4704577"/>
                <a:ext cx="94065" cy="8192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5" fill="none" extrusionOk="0">
                    <a:moveTo>
                      <a:pt x="465" y="1"/>
                    </a:moveTo>
                    <a:cubicBezTo>
                      <a:pt x="263" y="61"/>
                      <a:pt x="82" y="223"/>
                      <a:pt x="1" y="4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8340205" y="1905465"/>
              <a:ext cx="1105313" cy="506125"/>
              <a:chOff x="1711800" y="849050"/>
              <a:chExt cx="161825" cy="74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711800" y="853975"/>
                <a:ext cx="1618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767" extrusionOk="0">
                    <a:moveTo>
                      <a:pt x="2934" y="1"/>
                    </a:moveTo>
                    <a:cubicBezTo>
                      <a:pt x="2304" y="1"/>
                      <a:pt x="1674" y="519"/>
                      <a:pt x="1674" y="1275"/>
                    </a:cubicBezTo>
                    <a:cubicBezTo>
                      <a:pt x="1674" y="1214"/>
                      <a:pt x="1311" y="1214"/>
                      <a:pt x="1271" y="1214"/>
                    </a:cubicBezTo>
                    <a:cubicBezTo>
                      <a:pt x="1110" y="1214"/>
                      <a:pt x="948" y="1255"/>
                      <a:pt x="807" y="1315"/>
                    </a:cubicBezTo>
                    <a:cubicBezTo>
                      <a:pt x="525" y="1436"/>
                      <a:pt x="323" y="1678"/>
                      <a:pt x="162" y="1981"/>
                    </a:cubicBezTo>
                    <a:cubicBezTo>
                      <a:pt x="41" y="2223"/>
                      <a:pt x="1" y="2505"/>
                      <a:pt x="41" y="2767"/>
                    </a:cubicBezTo>
                    <a:lnTo>
                      <a:pt x="6433" y="2767"/>
                    </a:lnTo>
                    <a:cubicBezTo>
                      <a:pt x="6473" y="2303"/>
                      <a:pt x="6312" y="1900"/>
                      <a:pt x="6009" y="1698"/>
                    </a:cubicBezTo>
                    <a:cubicBezTo>
                      <a:pt x="5868" y="1618"/>
                      <a:pt x="5707" y="1557"/>
                      <a:pt x="5545" y="1557"/>
                    </a:cubicBezTo>
                    <a:cubicBezTo>
                      <a:pt x="5545" y="1557"/>
                      <a:pt x="5545" y="1537"/>
                      <a:pt x="5545" y="1537"/>
                    </a:cubicBezTo>
                    <a:cubicBezTo>
                      <a:pt x="5545" y="1356"/>
                      <a:pt x="5505" y="1194"/>
                      <a:pt x="5424" y="1033"/>
                    </a:cubicBezTo>
                    <a:cubicBezTo>
                      <a:pt x="5283" y="751"/>
                      <a:pt x="5021" y="549"/>
                      <a:pt x="4739" y="468"/>
                    </a:cubicBezTo>
                    <a:cubicBezTo>
                      <a:pt x="4667" y="453"/>
                      <a:pt x="4595" y="445"/>
                      <a:pt x="4523" y="445"/>
                    </a:cubicBezTo>
                    <a:cubicBezTo>
                      <a:pt x="4315" y="445"/>
                      <a:pt x="4113" y="510"/>
                      <a:pt x="3932" y="630"/>
                    </a:cubicBezTo>
                    <a:cubicBezTo>
                      <a:pt x="3791" y="368"/>
                      <a:pt x="3569" y="166"/>
                      <a:pt x="3307" y="65"/>
                    </a:cubicBezTo>
                    <a:cubicBezTo>
                      <a:pt x="3186" y="22"/>
                      <a:pt x="3060" y="1"/>
                      <a:pt x="29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711800" y="849050"/>
                <a:ext cx="1618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964" fill="none" extrusionOk="0">
                    <a:moveTo>
                      <a:pt x="6433" y="2964"/>
                    </a:moveTo>
                    <a:cubicBezTo>
                      <a:pt x="6473" y="2500"/>
                      <a:pt x="6312" y="2097"/>
                      <a:pt x="6009" y="1895"/>
                    </a:cubicBezTo>
                    <a:cubicBezTo>
                      <a:pt x="5868" y="1815"/>
                      <a:pt x="5707" y="1754"/>
                      <a:pt x="5545" y="1754"/>
                    </a:cubicBezTo>
                    <a:cubicBezTo>
                      <a:pt x="5545" y="1754"/>
                      <a:pt x="5545" y="1734"/>
                      <a:pt x="5545" y="1734"/>
                    </a:cubicBezTo>
                    <a:cubicBezTo>
                      <a:pt x="5545" y="1553"/>
                      <a:pt x="5505" y="1391"/>
                      <a:pt x="5424" y="1230"/>
                    </a:cubicBezTo>
                    <a:cubicBezTo>
                      <a:pt x="5283" y="948"/>
                      <a:pt x="5021" y="746"/>
                      <a:pt x="4739" y="665"/>
                    </a:cubicBezTo>
                    <a:cubicBezTo>
                      <a:pt x="4457" y="605"/>
                      <a:pt x="4174" y="665"/>
                      <a:pt x="3932" y="827"/>
                    </a:cubicBezTo>
                    <a:cubicBezTo>
                      <a:pt x="3791" y="565"/>
                      <a:pt x="3569" y="363"/>
                      <a:pt x="3307" y="262"/>
                    </a:cubicBezTo>
                    <a:cubicBezTo>
                      <a:pt x="2581" y="0"/>
                      <a:pt x="1674" y="565"/>
                      <a:pt x="1674" y="1472"/>
                    </a:cubicBezTo>
                    <a:cubicBezTo>
                      <a:pt x="1674" y="1411"/>
                      <a:pt x="1311" y="1411"/>
                      <a:pt x="1271" y="1411"/>
                    </a:cubicBezTo>
                    <a:cubicBezTo>
                      <a:pt x="1110" y="1411"/>
                      <a:pt x="948" y="1452"/>
                      <a:pt x="807" y="1512"/>
                    </a:cubicBezTo>
                    <a:cubicBezTo>
                      <a:pt x="525" y="1633"/>
                      <a:pt x="323" y="1875"/>
                      <a:pt x="162" y="2178"/>
                    </a:cubicBezTo>
                    <a:cubicBezTo>
                      <a:pt x="41" y="2420"/>
                      <a:pt x="1" y="2702"/>
                      <a:pt x="41" y="29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762725" y="861650"/>
                <a:ext cx="1967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6" fill="none" extrusionOk="0">
                    <a:moveTo>
                      <a:pt x="786" y="0"/>
                    </a:moveTo>
                    <a:cubicBezTo>
                      <a:pt x="444" y="20"/>
                      <a:pt x="101" y="303"/>
                      <a:pt x="0" y="6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728450" y="893900"/>
                <a:ext cx="101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83" fill="none" extrusionOk="0">
                    <a:moveTo>
                      <a:pt x="403" y="1"/>
                    </a:moveTo>
                    <a:cubicBezTo>
                      <a:pt x="262" y="21"/>
                      <a:pt x="121" y="81"/>
                      <a:pt x="0" y="1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718350" y="900450"/>
                <a:ext cx="71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606" fill="none" extrusionOk="0">
                    <a:moveTo>
                      <a:pt x="283" y="1"/>
                    </a:moveTo>
                    <a:cubicBezTo>
                      <a:pt x="122" y="162"/>
                      <a:pt x="21" y="384"/>
                      <a:pt x="1" y="60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728950" y="899450"/>
                <a:ext cx="35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" fill="none" extrusionOk="0">
                    <a:moveTo>
                      <a:pt x="141" y="0"/>
                    </a:moveTo>
                    <a:cubicBezTo>
                      <a:pt x="81" y="21"/>
                      <a:pt x="41" y="61"/>
                      <a:pt x="0" y="1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/>
          <p:nvPr/>
        </p:nvSpPr>
        <p:spPr>
          <a:xfrm rot="10800000">
            <a:off x="7690024" y="3734663"/>
            <a:ext cx="1875831" cy="1738875"/>
          </a:xfrm>
          <a:custGeom>
            <a:avLst/>
            <a:gdLst/>
            <a:ahLst/>
            <a:cxnLst/>
            <a:rect l="l" t="t" r="r" b="b"/>
            <a:pathLst>
              <a:path w="49157" h="45568" extrusionOk="0">
                <a:moveTo>
                  <a:pt x="38812" y="0"/>
                </a:moveTo>
                <a:cubicBezTo>
                  <a:pt x="35934" y="0"/>
                  <a:pt x="32986" y="1080"/>
                  <a:pt x="30708" y="2728"/>
                </a:cubicBezTo>
                <a:cubicBezTo>
                  <a:pt x="26998" y="5430"/>
                  <a:pt x="24740" y="9744"/>
                  <a:pt x="21171" y="12628"/>
                </a:cubicBezTo>
                <a:cubicBezTo>
                  <a:pt x="17421" y="15652"/>
                  <a:pt x="12582" y="16438"/>
                  <a:pt x="8529" y="18818"/>
                </a:cubicBezTo>
                <a:cubicBezTo>
                  <a:pt x="4839" y="20975"/>
                  <a:pt x="1674" y="23616"/>
                  <a:pt x="565" y="27971"/>
                </a:cubicBezTo>
                <a:cubicBezTo>
                  <a:pt x="0" y="30129"/>
                  <a:pt x="141" y="32347"/>
                  <a:pt x="807" y="34464"/>
                </a:cubicBezTo>
                <a:cubicBezTo>
                  <a:pt x="1956" y="38174"/>
                  <a:pt x="4718" y="41541"/>
                  <a:pt x="8106" y="43597"/>
                </a:cubicBezTo>
                <a:cubicBezTo>
                  <a:pt x="9799" y="44626"/>
                  <a:pt x="11694" y="45432"/>
                  <a:pt x="13670" y="45553"/>
                </a:cubicBezTo>
                <a:cubicBezTo>
                  <a:pt x="13833" y="45563"/>
                  <a:pt x="13996" y="45567"/>
                  <a:pt x="14159" y="45567"/>
                </a:cubicBezTo>
                <a:cubicBezTo>
                  <a:pt x="17092" y="45567"/>
                  <a:pt x="19925" y="44037"/>
                  <a:pt x="21816" y="41783"/>
                </a:cubicBezTo>
                <a:cubicBezTo>
                  <a:pt x="23812" y="39424"/>
                  <a:pt x="24820" y="36319"/>
                  <a:pt x="25022" y="33214"/>
                </a:cubicBezTo>
                <a:cubicBezTo>
                  <a:pt x="25143" y="31359"/>
                  <a:pt x="25002" y="29443"/>
                  <a:pt x="25607" y="27669"/>
                </a:cubicBezTo>
                <a:cubicBezTo>
                  <a:pt x="27502" y="22265"/>
                  <a:pt x="34156" y="22548"/>
                  <a:pt x="38934" y="21419"/>
                </a:cubicBezTo>
                <a:cubicBezTo>
                  <a:pt x="41333" y="20854"/>
                  <a:pt x="44015" y="19926"/>
                  <a:pt x="45789" y="18132"/>
                </a:cubicBezTo>
                <a:cubicBezTo>
                  <a:pt x="47907" y="15995"/>
                  <a:pt x="49157" y="12466"/>
                  <a:pt x="48854" y="9502"/>
                </a:cubicBezTo>
                <a:cubicBezTo>
                  <a:pt x="48532" y="6357"/>
                  <a:pt x="46858" y="3333"/>
                  <a:pt x="44237" y="1579"/>
                </a:cubicBezTo>
                <a:cubicBezTo>
                  <a:pt x="42604" y="476"/>
                  <a:pt x="40723" y="0"/>
                  <a:pt x="38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7406577" y="201625"/>
            <a:ext cx="1314373" cy="4734802"/>
            <a:chOff x="7406577" y="201625"/>
            <a:chExt cx="1314373" cy="4734802"/>
          </a:xfrm>
        </p:grpSpPr>
        <p:grpSp>
          <p:nvGrpSpPr>
            <p:cNvPr id="290" name="Google Shape;290;p14"/>
            <p:cNvGrpSpPr/>
            <p:nvPr/>
          </p:nvGrpSpPr>
          <p:grpSpPr>
            <a:xfrm>
              <a:off x="8014752" y="201625"/>
              <a:ext cx="706198" cy="590824"/>
              <a:chOff x="8014752" y="201625"/>
              <a:chExt cx="706198" cy="590824"/>
            </a:xfrm>
          </p:grpSpPr>
          <p:sp>
            <p:nvSpPr>
              <p:cNvPr id="291" name="Google Shape;291;p14"/>
              <p:cNvSpPr/>
              <p:nvPr/>
            </p:nvSpPr>
            <p:spPr>
              <a:xfrm>
                <a:off x="8014752" y="201625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8430976" y="502476"/>
                <a:ext cx="289974" cy="28997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4"/>
            <p:cNvGrpSpPr/>
            <p:nvPr/>
          </p:nvGrpSpPr>
          <p:grpSpPr>
            <a:xfrm>
              <a:off x="7406577" y="4271776"/>
              <a:ext cx="736753" cy="664651"/>
              <a:chOff x="7406577" y="4271776"/>
              <a:chExt cx="736753" cy="664651"/>
            </a:xfrm>
          </p:grpSpPr>
          <p:sp>
            <p:nvSpPr>
              <p:cNvPr id="294" name="Google Shape;294;p14"/>
              <p:cNvSpPr/>
              <p:nvPr/>
            </p:nvSpPr>
            <p:spPr>
              <a:xfrm flipH="1">
                <a:off x="7667528" y="4460625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 flipH="1">
                <a:off x="7406577" y="4271776"/>
                <a:ext cx="188849" cy="18884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14"/>
          <p:cNvGrpSpPr/>
          <p:nvPr/>
        </p:nvGrpSpPr>
        <p:grpSpPr>
          <a:xfrm>
            <a:off x="-207203" y="186465"/>
            <a:ext cx="6443569" cy="4713893"/>
            <a:chOff x="-207203" y="186465"/>
            <a:chExt cx="6443569" cy="4713893"/>
          </a:xfrm>
        </p:grpSpPr>
        <p:grpSp>
          <p:nvGrpSpPr>
            <p:cNvPr id="297" name="Google Shape;297;p14"/>
            <p:cNvGrpSpPr/>
            <p:nvPr/>
          </p:nvGrpSpPr>
          <p:grpSpPr>
            <a:xfrm>
              <a:off x="4178480" y="186465"/>
              <a:ext cx="1105313" cy="506125"/>
              <a:chOff x="1711800" y="849050"/>
              <a:chExt cx="161825" cy="74100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1711800" y="853975"/>
                <a:ext cx="1618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767" extrusionOk="0">
                    <a:moveTo>
                      <a:pt x="2934" y="1"/>
                    </a:moveTo>
                    <a:cubicBezTo>
                      <a:pt x="2304" y="1"/>
                      <a:pt x="1674" y="519"/>
                      <a:pt x="1674" y="1275"/>
                    </a:cubicBezTo>
                    <a:cubicBezTo>
                      <a:pt x="1674" y="1214"/>
                      <a:pt x="1311" y="1214"/>
                      <a:pt x="1271" y="1214"/>
                    </a:cubicBezTo>
                    <a:cubicBezTo>
                      <a:pt x="1110" y="1214"/>
                      <a:pt x="948" y="1255"/>
                      <a:pt x="807" y="1315"/>
                    </a:cubicBezTo>
                    <a:cubicBezTo>
                      <a:pt x="525" y="1436"/>
                      <a:pt x="323" y="1678"/>
                      <a:pt x="162" y="1981"/>
                    </a:cubicBezTo>
                    <a:cubicBezTo>
                      <a:pt x="41" y="2223"/>
                      <a:pt x="1" y="2505"/>
                      <a:pt x="41" y="2767"/>
                    </a:cubicBezTo>
                    <a:lnTo>
                      <a:pt x="6433" y="2767"/>
                    </a:lnTo>
                    <a:cubicBezTo>
                      <a:pt x="6473" y="2303"/>
                      <a:pt x="6312" y="1900"/>
                      <a:pt x="6009" y="1698"/>
                    </a:cubicBezTo>
                    <a:cubicBezTo>
                      <a:pt x="5868" y="1618"/>
                      <a:pt x="5707" y="1557"/>
                      <a:pt x="5545" y="1557"/>
                    </a:cubicBezTo>
                    <a:cubicBezTo>
                      <a:pt x="5545" y="1557"/>
                      <a:pt x="5545" y="1537"/>
                      <a:pt x="5545" y="1537"/>
                    </a:cubicBezTo>
                    <a:cubicBezTo>
                      <a:pt x="5545" y="1356"/>
                      <a:pt x="5505" y="1194"/>
                      <a:pt x="5424" y="1033"/>
                    </a:cubicBezTo>
                    <a:cubicBezTo>
                      <a:pt x="5283" y="751"/>
                      <a:pt x="5021" y="549"/>
                      <a:pt x="4739" y="468"/>
                    </a:cubicBezTo>
                    <a:cubicBezTo>
                      <a:pt x="4667" y="453"/>
                      <a:pt x="4595" y="445"/>
                      <a:pt x="4523" y="445"/>
                    </a:cubicBezTo>
                    <a:cubicBezTo>
                      <a:pt x="4315" y="445"/>
                      <a:pt x="4113" y="510"/>
                      <a:pt x="3932" y="630"/>
                    </a:cubicBezTo>
                    <a:cubicBezTo>
                      <a:pt x="3791" y="368"/>
                      <a:pt x="3569" y="166"/>
                      <a:pt x="3307" y="65"/>
                    </a:cubicBezTo>
                    <a:cubicBezTo>
                      <a:pt x="3186" y="22"/>
                      <a:pt x="3060" y="1"/>
                      <a:pt x="29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1711800" y="849050"/>
                <a:ext cx="1618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964" fill="none" extrusionOk="0">
                    <a:moveTo>
                      <a:pt x="6433" y="2964"/>
                    </a:moveTo>
                    <a:cubicBezTo>
                      <a:pt x="6473" y="2500"/>
                      <a:pt x="6312" y="2097"/>
                      <a:pt x="6009" y="1895"/>
                    </a:cubicBezTo>
                    <a:cubicBezTo>
                      <a:pt x="5868" y="1815"/>
                      <a:pt x="5707" y="1754"/>
                      <a:pt x="5545" y="1754"/>
                    </a:cubicBezTo>
                    <a:cubicBezTo>
                      <a:pt x="5545" y="1754"/>
                      <a:pt x="5545" y="1734"/>
                      <a:pt x="5545" y="1734"/>
                    </a:cubicBezTo>
                    <a:cubicBezTo>
                      <a:pt x="5545" y="1553"/>
                      <a:pt x="5505" y="1391"/>
                      <a:pt x="5424" y="1230"/>
                    </a:cubicBezTo>
                    <a:cubicBezTo>
                      <a:pt x="5283" y="948"/>
                      <a:pt x="5021" y="746"/>
                      <a:pt x="4739" y="665"/>
                    </a:cubicBezTo>
                    <a:cubicBezTo>
                      <a:pt x="4457" y="605"/>
                      <a:pt x="4174" y="665"/>
                      <a:pt x="3932" y="827"/>
                    </a:cubicBezTo>
                    <a:cubicBezTo>
                      <a:pt x="3791" y="565"/>
                      <a:pt x="3569" y="363"/>
                      <a:pt x="3307" y="262"/>
                    </a:cubicBezTo>
                    <a:cubicBezTo>
                      <a:pt x="2581" y="0"/>
                      <a:pt x="1674" y="565"/>
                      <a:pt x="1674" y="1472"/>
                    </a:cubicBezTo>
                    <a:cubicBezTo>
                      <a:pt x="1674" y="1411"/>
                      <a:pt x="1311" y="1411"/>
                      <a:pt x="1271" y="1411"/>
                    </a:cubicBezTo>
                    <a:cubicBezTo>
                      <a:pt x="1110" y="1411"/>
                      <a:pt x="948" y="1452"/>
                      <a:pt x="807" y="1512"/>
                    </a:cubicBezTo>
                    <a:cubicBezTo>
                      <a:pt x="525" y="1633"/>
                      <a:pt x="323" y="1875"/>
                      <a:pt x="162" y="2178"/>
                    </a:cubicBezTo>
                    <a:cubicBezTo>
                      <a:pt x="41" y="2420"/>
                      <a:pt x="1" y="2702"/>
                      <a:pt x="41" y="29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762725" y="861650"/>
                <a:ext cx="1967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6" fill="none" extrusionOk="0">
                    <a:moveTo>
                      <a:pt x="786" y="0"/>
                    </a:moveTo>
                    <a:cubicBezTo>
                      <a:pt x="444" y="20"/>
                      <a:pt x="101" y="303"/>
                      <a:pt x="0" y="6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728450" y="893900"/>
                <a:ext cx="101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83" fill="none" extrusionOk="0">
                    <a:moveTo>
                      <a:pt x="403" y="1"/>
                    </a:moveTo>
                    <a:cubicBezTo>
                      <a:pt x="262" y="21"/>
                      <a:pt x="121" y="81"/>
                      <a:pt x="0" y="1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1718350" y="900450"/>
                <a:ext cx="71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606" fill="none" extrusionOk="0">
                    <a:moveTo>
                      <a:pt x="283" y="1"/>
                    </a:moveTo>
                    <a:cubicBezTo>
                      <a:pt x="122" y="162"/>
                      <a:pt x="21" y="384"/>
                      <a:pt x="1" y="60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1728950" y="899450"/>
                <a:ext cx="35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" fill="none" extrusionOk="0">
                    <a:moveTo>
                      <a:pt x="141" y="0"/>
                    </a:moveTo>
                    <a:cubicBezTo>
                      <a:pt x="81" y="21"/>
                      <a:pt x="41" y="61"/>
                      <a:pt x="0" y="1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14"/>
            <p:cNvGrpSpPr/>
            <p:nvPr/>
          </p:nvGrpSpPr>
          <p:grpSpPr>
            <a:xfrm>
              <a:off x="-207203" y="1506341"/>
              <a:ext cx="1039626" cy="481469"/>
              <a:chOff x="2295000" y="1035050"/>
              <a:chExt cx="143700" cy="66550"/>
            </a:xfrm>
          </p:grpSpPr>
          <p:sp>
            <p:nvSpPr>
              <p:cNvPr id="305" name="Google Shape;305;p14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extrusionOk="0">
                    <a:moveTo>
                      <a:pt x="2682" y="0"/>
                    </a:moveTo>
                    <a:cubicBezTo>
                      <a:pt x="1795" y="0"/>
                      <a:pt x="1069" y="645"/>
                      <a:pt x="948" y="1492"/>
                    </a:cubicBezTo>
                    <a:lnTo>
                      <a:pt x="908" y="1492"/>
                    </a:ln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lnTo>
                      <a:pt x="5666" y="2662"/>
                    </a:ln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fill="none" extrusionOk="0">
                    <a:moveTo>
                      <a:pt x="5666" y="2662"/>
                    </a:move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ubicBezTo>
                      <a:pt x="1795" y="0"/>
                      <a:pt x="1069" y="645"/>
                      <a:pt x="948" y="1492"/>
                    </a:cubicBezTo>
                    <a:cubicBezTo>
                      <a:pt x="928" y="1492"/>
                      <a:pt x="928" y="1492"/>
                      <a:pt x="908" y="1492"/>
                    </a:cubicBez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2329800" y="1043100"/>
                <a:ext cx="2067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888" fill="none" extrusionOk="0">
                    <a:moveTo>
                      <a:pt x="827" y="1"/>
                    </a:moveTo>
                    <a:cubicBezTo>
                      <a:pt x="423" y="122"/>
                      <a:pt x="81" y="485"/>
                      <a:pt x="0" y="88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2326775" y="1071825"/>
                <a:ext cx="10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264" fill="none" extrusionOk="0">
                    <a:moveTo>
                      <a:pt x="40" y="1"/>
                    </a:moveTo>
                    <a:cubicBezTo>
                      <a:pt x="20" y="102"/>
                      <a:pt x="0" y="182"/>
                      <a:pt x="20" y="26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>
              <a:off x="5196718" y="4496710"/>
              <a:ext cx="1039648" cy="403648"/>
              <a:chOff x="2380750" y="4468100"/>
              <a:chExt cx="1240038" cy="481450"/>
            </a:xfrm>
          </p:grpSpPr>
          <p:sp>
            <p:nvSpPr>
              <p:cNvPr id="310" name="Google Shape;310;p14"/>
              <p:cNvSpPr/>
              <p:nvPr/>
            </p:nvSpPr>
            <p:spPr>
              <a:xfrm>
                <a:off x="2380750" y="4468100"/>
                <a:ext cx="1240038" cy="48145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380" extrusionOk="0">
                    <a:moveTo>
                      <a:pt x="3227" y="0"/>
                    </a:moveTo>
                    <a:cubicBezTo>
                      <a:pt x="2521" y="0"/>
                      <a:pt x="1936" y="383"/>
                      <a:pt x="1694" y="948"/>
                    </a:cubicBezTo>
                    <a:cubicBezTo>
                      <a:pt x="1553" y="888"/>
                      <a:pt x="1392" y="847"/>
                      <a:pt x="1230" y="847"/>
                    </a:cubicBezTo>
                    <a:cubicBezTo>
                      <a:pt x="545" y="847"/>
                      <a:pt x="1" y="1371"/>
                      <a:pt x="1" y="1996"/>
                    </a:cubicBezTo>
                    <a:cubicBezTo>
                      <a:pt x="1" y="2117"/>
                      <a:pt x="41" y="2259"/>
                      <a:pt x="81" y="2380"/>
                    </a:cubicBezTo>
                    <a:lnTo>
                      <a:pt x="6069" y="2380"/>
                    </a:lnTo>
                    <a:cubicBezTo>
                      <a:pt x="6110" y="2279"/>
                      <a:pt x="6130" y="2178"/>
                      <a:pt x="6130" y="2077"/>
                    </a:cubicBezTo>
                    <a:cubicBezTo>
                      <a:pt x="6130" y="1472"/>
                      <a:pt x="5606" y="968"/>
                      <a:pt x="4940" y="968"/>
                    </a:cubicBezTo>
                    <a:cubicBezTo>
                      <a:pt x="4880" y="968"/>
                      <a:pt x="4819" y="988"/>
                      <a:pt x="4739" y="988"/>
                    </a:cubicBezTo>
                    <a:cubicBezTo>
                      <a:pt x="4517" y="404"/>
                      <a:pt x="3912" y="0"/>
                      <a:pt x="3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2380750" y="4468100"/>
                <a:ext cx="1240038" cy="48145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380" fill="none" extrusionOk="0">
                    <a:moveTo>
                      <a:pt x="6069" y="2380"/>
                    </a:moveTo>
                    <a:cubicBezTo>
                      <a:pt x="6110" y="2279"/>
                      <a:pt x="6130" y="2178"/>
                      <a:pt x="6130" y="2077"/>
                    </a:cubicBezTo>
                    <a:cubicBezTo>
                      <a:pt x="6130" y="1472"/>
                      <a:pt x="5606" y="968"/>
                      <a:pt x="4940" y="968"/>
                    </a:cubicBezTo>
                    <a:cubicBezTo>
                      <a:pt x="4880" y="968"/>
                      <a:pt x="4819" y="988"/>
                      <a:pt x="4739" y="988"/>
                    </a:cubicBezTo>
                    <a:cubicBezTo>
                      <a:pt x="4517" y="404"/>
                      <a:pt x="3912" y="0"/>
                      <a:pt x="3227" y="0"/>
                    </a:cubicBezTo>
                    <a:cubicBezTo>
                      <a:pt x="2521" y="0"/>
                      <a:pt x="1936" y="383"/>
                      <a:pt x="1694" y="948"/>
                    </a:cubicBezTo>
                    <a:cubicBezTo>
                      <a:pt x="1553" y="888"/>
                      <a:pt x="1392" y="847"/>
                      <a:pt x="1230" y="847"/>
                    </a:cubicBezTo>
                    <a:cubicBezTo>
                      <a:pt x="545" y="847"/>
                      <a:pt x="1" y="1371"/>
                      <a:pt x="1" y="1996"/>
                    </a:cubicBezTo>
                    <a:cubicBezTo>
                      <a:pt x="1" y="2117"/>
                      <a:pt x="41" y="2259"/>
                      <a:pt x="81" y="238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2825383" y="4517054"/>
                <a:ext cx="175588" cy="817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04" fill="none" extrusionOk="0">
                    <a:moveTo>
                      <a:pt x="867" y="0"/>
                    </a:moveTo>
                    <a:cubicBezTo>
                      <a:pt x="545" y="41"/>
                      <a:pt x="242" y="182"/>
                      <a:pt x="0" y="4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2433750" y="4733100"/>
                <a:ext cx="81725" cy="15535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768" fill="none" extrusionOk="0">
                    <a:moveTo>
                      <a:pt x="404" y="1"/>
                    </a:moveTo>
                    <a:cubicBezTo>
                      <a:pt x="182" y="122"/>
                      <a:pt x="1" y="485"/>
                      <a:pt x="61" y="76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2539750" y="4704577"/>
                <a:ext cx="94065" cy="8192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5" fill="none" extrusionOk="0">
                    <a:moveTo>
                      <a:pt x="465" y="1"/>
                    </a:moveTo>
                    <a:cubicBezTo>
                      <a:pt x="263" y="61"/>
                      <a:pt x="82" y="223"/>
                      <a:pt x="1" y="4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" name="Google Shape;315;p14"/>
          <p:cNvSpPr txBox="1">
            <a:spLocks noGrp="1"/>
          </p:cNvSpPr>
          <p:nvPr>
            <p:ph type="title"/>
          </p:nvPr>
        </p:nvSpPr>
        <p:spPr>
          <a:xfrm>
            <a:off x="4639575" y="1429225"/>
            <a:ext cx="37914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subTitle" idx="1"/>
          </p:nvPr>
        </p:nvSpPr>
        <p:spPr>
          <a:xfrm>
            <a:off x="4639575" y="2736575"/>
            <a:ext cx="37914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/>
          <p:nvPr/>
        </p:nvSpPr>
        <p:spPr>
          <a:xfrm>
            <a:off x="7099150" y="3232200"/>
            <a:ext cx="2967057" cy="2537815"/>
          </a:xfrm>
          <a:custGeom>
            <a:avLst/>
            <a:gdLst/>
            <a:ahLst/>
            <a:cxnLst/>
            <a:rect l="l" t="t" r="r" b="b"/>
            <a:pathLst>
              <a:path w="50771" h="43426" extrusionOk="0">
                <a:moveTo>
                  <a:pt x="39986" y="0"/>
                </a:moveTo>
                <a:cubicBezTo>
                  <a:pt x="39837" y="0"/>
                  <a:pt x="39688" y="2"/>
                  <a:pt x="39540" y="7"/>
                </a:cubicBezTo>
                <a:cubicBezTo>
                  <a:pt x="36495" y="128"/>
                  <a:pt x="33491" y="1115"/>
                  <a:pt x="30971" y="2829"/>
                </a:cubicBezTo>
                <a:cubicBezTo>
                  <a:pt x="27664" y="5088"/>
                  <a:pt x="25365" y="8414"/>
                  <a:pt x="22906" y="11519"/>
                </a:cubicBezTo>
                <a:cubicBezTo>
                  <a:pt x="20506" y="14524"/>
                  <a:pt x="17905" y="16600"/>
                  <a:pt x="14377" y="18213"/>
                </a:cubicBezTo>
                <a:cubicBezTo>
                  <a:pt x="10606" y="19927"/>
                  <a:pt x="5828" y="19584"/>
                  <a:pt x="2844" y="22468"/>
                </a:cubicBezTo>
                <a:cubicBezTo>
                  <a:pt x="1332" y="23940"/>
                  <a:pt x="565" y="26077"/>
                  <a:pt x="384" y="28194"/>
                </a:cubicBezTo>
                <a:cubicBezTo>
                  <a:pt x="1" y="32630"/>
                  <a:pt x="1816" y="37690"/>
                  <a:pt x="5142" y="40735"/>
                </a:cubicBezTo>
                <a:cubicBezTo>
                  <a:pt x="7438" y="42830"/>
                  <a:pt x="10112" y="43426"/>
                  <a:pt x="12895" y="43426"/>
                </a:cubicBezTo>
                <a:cubicBezTo>
                  <a:pt x="15415" y="43426"/>
                  <a:pt x="18025" y="42937"/>
                  <a:pt x="20526" y="42630"/>
                </a:cubicBezTo>
                <a:cubicBezTo>
                  <a:pt x="24458" y="42146"/>
                  <a:pt x="28350" y="40594"/>
                  <a:pt x="32100" y="39324"/>
                </a:cubicBezTo>
                <a:cubicBezTo>
                  <a:pt x="36072" y="37973"/>
                  <a:pt x="39459" y="35331"/>
                  <a:pt x="42746" y="32730"/>
                </a:cubicBezTo>
                <a:cubicBezTo>
                  <a:pt x="43028" y="32529"/>
                  <a:pt x="43290" y="32307"/>
                  <a:pt x="43572" y="32105"/>
                </a:cubicBezTo>
                <a:cubicBezTo>
                  <a:pt x="45347" y="30674"/>
                  <a:pt x="47101" y="29142"/>
                  <a:pt x="48250" y="27186"/>
                </a:cubicBezTo>
                <a:cubicBezTo>
                  <a:pt x="49823" y="24544"/>
                  <a:pt x="50770" y="21177"/>
                  <a:pt x="50549" y="18092"/>
                </a:cubicBezTo>
                <a:cubicBezTo>
                  <a:pt x="50327" y="14947"/>
                  <a:pt x="50750" y="11681"/>
                  <a:pt x="50105" y="8555"/>
                </a:cubicBezTo>
                <a:cubicBezTo>
                  <a:pt x="49540" y="5753"/>
                  <a:pt x="48109" y="2991"/>
                  <a:pt x="45710" y="1458"/>
                </a:cubicBezTo>
                <a:cubicBezTo>
                  <a:pt x="44021" y="389"/>
                  <a:pt x="41983" y="0"/>
                  <a:pt x="39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-710100" y="-203935"/>
            <a:ext cx="2504995" cy="1836433"/>
          </a:xfrm>
          <a:custGeom>
            <a:avLst/>
            <a:gdLst/>
            <a:ahLst/>
            <a:cxnLst/>
            <a:rect l="l" t="t" r="r" b="b"/>
            <a:pathLst>
              <a:path w="18974" h="13910" extrusionOk="0">
                <a:moveTo>
                  <a:pt x="13938" y="0"/>
                </a:moveTo>
                <a:cubicBezTo>
                  <a:pt x="13506" y="0"/>
                  <a:pt x="13074" y="53"/>
                  <a:pt x="12663" y="156"/>
                </a:cubicBezTo>
                <a:cubicBezTo>
                  <a:pt x="11876" y="358"/>
                  <a:pt x="11110" y="721"/>
                  <a:pt x="10525" y="1285"/>
                </a:cubicBezTo>
                <a:cubicBezTo>
                  <a:pt x="9679" y="2132"/>
                  <a:pt x="9316" y="3322"/>
                  <a:pt x="8630" y="4269"/>
                </a:cubicBezTo>
                <a:cubicBezTo>
                  <a:pt x="7118" y="6366"/>
                  <a:pt x="4356" y="6447"/>
                  <a:pt x="2339" y="7798"/>
                </a:cubicBezTo>
                <a:cubicBezTo>
                  <a:pt x="1" y="9391"/>
                  <a:pt x="122" y="12738"/>
                  <a:pt x="3045" y="13685"/>
                </a:cubicBezTo>
                <a:cubicBezTo>
                  <a:pt x="3546" y="13845"/>
                  <a:pt x="4063" y="13910"/>
                  <a:pt x="4586" y="13910"/>
                </a:cubicBezTo>
                <a:cubicBezTo>
                  <a:pt x="5453" y="13910"/>
                  <a:pt x="6336" y="13730"/>
                  <a:pt x="7178" y="13504"/>
                </a:cubicBezTo>
                <a:cubicBezTo>
                  <a:pt x="8892" y="13040"/>
                  <a:pt x="10586" y="12395"/>
                  <a:pt x="12118" y="11467"/>
                </a:cubicBezTo>
                <a:cubicBezTo>
                  <a:pt x="13207" y="10822"/>
                  <a:pt x="14235" y="10036"/>
                  <a:pt x="15123" y="9088"/>
                </a:cubicBezTo>
                <a:cubicBezTo>
                  <a:pt x="16836" y="7294"/>
                  <a:pt x="18974" y="4128"/>
                  <a:pt x="17361" y="1628"/>
                </a:cubicBezTo>
                <a:cubicBezTo>
                  <a:pt x="16628" y="514"/>
                  <a:pt x="15283" y="0"/>
                  <a:pt x="13938" y="0"/>
                </a:cubicBezTo>
                <a:close/>
              </a:path>
            </a:pathLst>
          </a:custGeom>
          <a:solidFill>
            <a:srgbClr val="DA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 rot="-2094460">
            <a:off x="7330185" y="3218978"/>
            <a:ext cx="2504974" cy="1836418"/>
          </a:xfrm>
          <a:custGeom>
            <a:avLst/>
            <a:gdLst/>
            <a:ahLst/>
            <a:cxnLst/>
            <a:rect l="l" t="t" r="r" b="b"/>
            <a:pathLst>
              <a:path w="18974" h="13910" extrusionOk="0">
                <a:moveTo>
                  <a:pt x="13938" y="0"/>
                </a:moveTo>
                <a:cubicBezTo>
                  <a:pt x="13506" y="0"/>
                  <a:pt x="13074" y="53"/>
                  <a:pt x="12663" y="156"/>
                </a:cubicBezTo>
                <a:cubicBezTo>
                  <a:pt x="11876" y="358"/>
                  <a:pt x="11110" y="721"/>
                  <a:pt x="10525" y="1285"/>
                </a:cubicBezTo>
                <a:cubicBezTo>
                  <a:pt x="9679" y="2132"/>
                  <a:pt x="9316" y="3322"/>
                  <a:pt x="8630" y="4269"/>
                </a:cubicBezTo>
                <a:cubicBezTo>
                  <a:pt x="7118" y="6366"/>
                  <a:pt x="4356" y="6447"/>
                  <a:pt x="2339" y="7798"/>
                </a:cubicBezTo>
                <a:cubicBezTo>
                  <a:pt x="1" y="9391"/>
                  <a:pt x="122" y="12738"/>
                  <a:pt x="3045" y="13685"/>
                </a:cubicBezTo>
                <a:cubicBezTo>
                  <a:pt x="3546" y="13845"/>
                  <a:pt x="4063" y="13910"/>
                  <a:pt x="4586" y="13910"/>
                </a:cubicBezTo>
                <a:cubicBezTo>
                  <a:pt x="5453" y="13910"/>
                  <a:pt x="6336" y="13730"/>
                  <a:pt x="7178" y="13504"/>
                </a:cubicBezTo>
                <a:cubicBezTo>
                  <a:pt x="8892" y="13040"/>
                  <a:pt x="10586" y="12395"/>
                  <a:pt x="12118" y="11467"/>
                </a:cubicBezTo>
                <a:cubicBezTo>
                  <a:pt x="13207" y="10822"/>
                  <a:pt x="14235" y="10036"/>
                  <a:pt x="15123" y="9088"/>
                </a:cubicBezTo>
                <a:cubicBezTo>
                  <a:pt x="16836" y="7294"/>
                  <a:pt x="18974" y="4128"/>
                  <a:pt x="17361" y="1628"/>
                </a:cubicBezTo>
                <a:cubicBezTo>
                  <a:pt x="16628" y="514"/>
                  <a:pt x="15283" y="0"/>
                  <a:pt x="13938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3393674" y="4314702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15"/>
          <p:cNvGrpSpPr/>
          <p:nvPr/>
        </p:nvGrpSpPr>
        <p:grpSpPr>
          <a:xfrm flipH="1">
            <a:off x="-304635" y="1120604"/>
            <a:ext cx="1387754" cy="642667"/>
            <a:chOff x="2295000" y="1035050"/>
            <a:chExt cx="143700" cy="66550"/>
          </a:xfrm>
        </p:grpSpPr>
        <p:sp>
          <p:nvSpPr>
            <p:cNvPr id="323" name="Google Shape;323;p15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6612327" y="243988"/>
            <a:ext cx="927840" cy="4649514"/>
            <a:chOff x="4878777" y="-1403300"/>
            <a:chExt cx="927840" cy="4649514"/>
          </a:xfrm>
        </p:grpSpPr>
        <p:grpSp>
          <p:nvGrpSpPr>
            <p:cNvPr id="328" name="Google Shape;328;p15"/>
            <p:cNvGrpSpPr/>
            <p:nvPr/>
          </p:nvGrpSpPr>
          <p:grpSpPr>
            <a:xfrm>
              <a:off x="5007502" y="-1403300"/>
              <a:ext cx="706198" cy="590824"/>
              <a:chOff x="5007502" y="-1403300"/>
              <a:chExt cx="706198" cy="590824"/>
            </a:xfrm>
          </p:grpSpPr>
          <p:sp>
            <p:nvSpPr>
              <p:cNvPr id="329" name="Google Shape;329;p15"/>
              <p:cNvSpPr/>
              <p:nvPr/>
            </p:nvSpPr>
            <p:spPr>
              <a:xfrm>
                <a:off x="5007502" y="-1403300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5423726" y="-1102449"/>
                <a:ext cx="289974" cy="28997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15"/>
            <p:cNvGrpSpPr/>
            <p:nvPr/>
          </p:nvGrpSpPr>
          <p:grpSpPr>
            <a:xfrm>
              <a:off x="4878777" y="2521488"/>
              <a:ext cx="927840" cy="724726"/>
              <a:chOff x="4878777" y="2521488"/>
              <a:chExt cx="927840" cy="724726"/>
            </a:xfrm>
          </p:grpSpPr>
          <p:sp>
            <p:nvSpPr>
              <p:cNvPr id="332" name="Google Shape;332;p15"/>
              <p:cNvSpPr/>
              <p:nvPr/>
            </p:nvSpPr>
            <p:spPr>
              <a:xfrm flipH="1">
                <a:off x="5330816" y="2770413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 flipH="1">
                <a:off x="4878777" y="2521488"/>
                <a:ext cx="188849" cy="18884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" name="Google Shape;334;p15"/>
          <p:cNvSpPr txBox="1">
            <a:spLocks noGrp="1"/>
          </p:cNvSpPr>
          <p:nvPr>
            <p:ph type="title"/>
          </p:nvPr>
        </p:nvSpPr>
        <p:spPr>
          <a:xfrm>
            <a:off x="1794907" y="2989638"/>
            <a:ext cx="55542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1"/>
          </p:nvPr>
        </p:nvSpPr>
        <p:spPr>
          <a:xfrm>
            <a:off x="1794875" y="1511238"/>
            <a:ext cx="555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8"/>
          <p:cNvGrpSpPr/>
          <p:nvPr/>
        </p:nvGrpSpPr>
        <p:grpSpPr>
          <a:xfrm flipH="1">
            <a:off x="-362549" y="-865880"/>
            <a:ext cx="10281687" cy="2591383"/>
            <a:chOff x="-972089" y="-865880"/>
            <a:chExt cx="10281687" cy="2591383"/>
          </a:xfrm>
        </p:grpSpPr>
        <p:sp>
          <p:nvSpPr>
            <p:cNvPr id="390" name="Google Shape;390;p18"/>
            <p:cNvSpPr/>
            <p:nvPr/>
          </p:nvSpPr>
          <p:spPr>
            <a:xfrm flipH="1">
              <a:off x="7353004" y="-221971"/>
              <a:ext cx="1956594" cy="1594802"/>
            </a:xfrm>
            <a:custGeom>
              <a:avLst/>
              <a:gdLst/>
              <a:ahLst/>
              <a:cxnLst/>
              <a:rect l="l" t="t" r="r" b="b"/>
              <a:pathLst>
                <a:path w="52242" h="42582" extrusionOk="0">
                  <a:moveTo>
                    <a:pt x="30684" y="1"/>
                  </a:moveTo>
                  <a:cubicBezTo>
                    <a:pt x="26832" y="1"/>
                    <a:pt x="22949" y="540"/>
                    <a:pt x="19316" y="1502"/>
                  </a:cubicBezTo>
                  <a:cubicBezTo>
                    <a:pt x="16897" y="2127"/>
                    <a:pt x="14417" y="2994"/>
                    <a:pt x="12541" y="4688"/>
                  </a:cubicBezTo>
                  <a:cubicBezTo>
                    <a:pt x="9376" y="7551"/>
                    <a:pt x="8569" y="12128"/>
                    <a:pt x="6674" y="15979"/>
                  </a:cubicBezTo>
                  <a:cubicBezTo>
                    <a:pt x="5444" y="18459"/>
                    <a:pt x="3730" y="20677"/>
                    <a:pt x="2561" y="23197"/>
                  </a:cubicBezTo>
                  <a:cubicBezTo>
                    <a:pt x="0" y="28822"/>
                    <a:pt x="827" y="35436"/>
                    <a:pt x="5545" y="39751"/>
                  </a:cubicBezTo>
                  <a:cubicBezTo>
                    <a:pt x="7659" y="41670"/>
                    <a:pt x="10324" y="42582"/>
                    <a:pt x="12996" y="42582"/>
                  </a:cubicBezTo>
                  <a:cubicBezTo>
                    <a:pt x="15854" y="42582"/>
                    <a:pt x="18720" y="41539"/>
                    <a:pt x="20929" y="39569"/>
                  </a:cubicBezTo>
                  <a:cubicBezTo>
                    <a:pt x="22885" y="37835"/>
                    <a:pt x="24458" y="35738"/>
                    <a:pt x="26353" y="33964"/>
                  </a:cubicBezTo>
                  <a:cubicBezTo>
                    <a:pt x="29760" y="30778"/>
                    <a:pt x="33914" y="28278"/>
                    <a:pt x="38027" y="26121"/>
                  </a:cubicBezTo>
                  <a:cubicBezTo>
                    <a:pt x="38471" y="25899"/>
                    <a:pt x="38934" y="25677"/>
                    <a:pt x="39398" y="25475"/>
                  </a:cubicBezTo>
                  <a:cubicBezTo>
                    <a:pt x="42806" y="24024"/>
                    <a:pt x="46657" y="23298"/>
                    <a:pt x="49217" y="20455"/>
                  </a:cubicBezTo>
                  <a:cubicBezTo>
                    <a:pt x="52242" y="17088"/>
                    <a:pt x="52101" y="11604"/>
                    <a:pt x="49641" y="7793"/>
                  </a:cubicBezTo>
                  <a:cubicBezTo>
                    <a:pt x="47161" y="4002"/>
                    <a:pt x="42826" y="1724"/>
                    <a:pt x="38370" y="776"/>
                  </a:cubicBezTo>
                  <a:cubicBezTo>
                    <a:pt x="35881" y="247"/>
                    <a:pt x="33290" y="1"/>
                    <a:pt x="30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 rot="10800000">
              <a:off x="-883150" y="-358436"/>
              <a:ext cx="2248073" cy="2083939"/>
            </a:xfrm>
            <a:custGeom>
              <a:avLst/>
              <a:gdLst/>
              <a:ahLst/>
              <a:cxnLst/>
              <a:rect l="l" t="t" r="r" b="b"/>
              <a:pathLst>
                <a:path w="49157" h="45568" extrusionOk="0">
                  <a:moveTo>
                    <a:pt x="38812" y="0"/>
                  </a:moveTo>
                  <a:cubicBezTo>
                    <a:pt x="35934" y="0"/>
                    <a:pt x="32986" y="1080"/>
                    <a:pt x="30708" y="2728"/>
                  </a:cubicBezTo>
                  <a:cubicBezTo>
                    <a:pt x="26998" y="5430"/>
                    <a:pt x="24740" y="9744"/>
                    <a:pt x="21171" y="12628"/>
                  </a:cubicBezTo>
                  <a:cubicBezTo>
                    <a:pt x="17421" y="15652"/>
                    <a:pt x="12582" y="16438"/>
                    <a:pt x="8529" y="18818"/>
                  </a:cubicBezTo>
                  <a:cubicBezTo>
                    <a:pt x="4839" y="20975"/>
                    <a:pt x="1674" y="23616"/>
                    <a:pt x="565" y="27971"/>
                  </a:cubicBezTo>
                  <a:cubicBezTo>
                    <a:pt x="0" y="30129"/>
                    <a:pt x="141" y="32347"/>
                    <a:pt x="807" y="34464"/>
                  </a:cubicBezTo>
                  <a:cubicBezTo>
                    <a:pt x="1956" y="38174"/>
                    <a:pt x="4718" y="41541"/>
                    <a:pt x="8106" y="43597"/>
                  </a:cubicBezTo>
                  <a:cubicBezTo>
                    <a:pt x="9799" y="44626"/>
                    <a:pt x="11694" y="45432"/>
                    <a:pt x="13670" y="45553"/>
                  </a:cubicBezTo>
                  <a:cubicBezTo>
                    <a:pt x="13833" y="45563"/>
                    <a:pt x="13996" y="45567"/>
                    <a:pt x="14159" y="45567"/>
                  </a:cubicBezTo>
                  <a:cubicBezTo>
                    <a:pt x="17092" y="45567"/>
                    <a:pt x="19925" y="44037"/>
                    <a:pt x="21816" y="41783"/>
                  </a:cubicBezTo>
                  <a:cubicBezTo>
                    <a:pt x="23812" y="39424"/>
                    <a:pt x="24820" y="36319"/>
                    <a:pt x="25022" y="33214"/>
                  </a:cubicBezTo>
                  <a:cubicBezTo>
                    <a:pt x="25143" y="31359"/>
                    <a:pt x="25002" y="29443"/>
                    <a:pt x="25607" y="27669"/>
                  </a:cubicBezTo>
                  <a:cubicBezTo>
                    <a:pt x="27502" y="22265"/>
                    <a:pt x="34156" y="22548"/>
                    <a:pt x="38934" y="21419"/>
                  </a:cubicBezTo>
                  <a:cubicBezTo>
                    <a:pt x="41333" y="20854"/>
                    <a:pt x="44015" y="19926"/>
                    <a:pt x="45789" y="18132"/>
                  </a:cubicBezTo>
                  <a:cubicBezTo>
                    <a:pt x="47907" y="15995"/>
                    <a:pt x="49157" y="12466"/>
                    <a:pt x="48854" y="9502"/>
                  </a:cubicBezTo>
                  <a:cubicBezTo>
                    <a:pt x="48532" y="6357"/>
                    <a:pt x="46858" y="3333"/>
                    <a:pt x="44237" y="1579"/>
                  </a:cubicBezTo>
                  <a:cubicBezTo>
                    <a:pt x="42604" y="476"/>
                    <a:pt x="40723" y="0"/>
                    <a:pt x="38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rot="8715362">
              <a:off x="-806534" y="-420074"/>
              <a:ext cx="1935686" cy="1186556"/>
            </a:xfrm>
            <a:custGeom>
              <a:avLst/>
              <a:gdLst/>
              <a:ahLst/>
              <a:cxnLst/>
              <a:rect l="l" t="t" r="r" b="b"/>
              <a:pathLst>
                <a:path w="17860" h="10948" extrusionOk="0">
                  <a:moveTo>
                    <a:pt x="14187" y="1"/>
                  </a:moveTo>
                  <a:cubicBezTo>
                    <a:pt x="10861" y="1"/>
                    <a:pt x="5889" y="1773"/>
                    <a:pt x="4938" y="2226"/>
                  </a:cubicBezTo>
                  <a:cubicBezTo>
                    <a:pt x="3660" y="2853"/>
                    <a:pt x="2381" y="3604"/>
                    <a:pt x="1454" y="4707"/>
                  </a:cubicBezTo>
                  <a:cubicBezTo>
                    <a:pt x="527" y="5810"/>
                    <a:pt x="0" y="7339"/>
                    <a:pt x="401" y="8717"/>
                  </a:cubicBezTo>
                  <a:cubicBezTo>
                    <a:pt x="735" y="9941"/>
                    <a:pt x="1938" y="10948"/>
                    <a:pt x="3186" y="10948"/>
                  </a:cubicBezTo>
                  <a:cubicBezTo>
                    <a:pt x="3344" y="10948"/>
                    <a:pt x="3502" y="10931"/>
                    <a:pt x="3660" y="10898"/>
                  </a:cubicBezTo>
                  <a:cubicBezTo>
                    <a:pt x="4136" y="10797"/>
                    <a:pt x="4562" y="10547"/>
                    <a:pt x="5013" y="10296"/>
                  </a:cubicBezTo>
                  <a:cubicBezTo>
                    <a:pt x="5439" y="10071"/>
                    <a:pt x="5840" y="9795"/>
                    <a:pt x="6241" y="9494"/>
                  </a:cubicBezTo>
                  <a:cubicBezTo>
                    <a:pt x="7670" y="8492"/>
                    <a:pt x="8973" y="7364"/>
                    <a:pt x="10677" y="6712"/>
                  </a:cubicBezTo>
                  <a:cubicBezTo>
                    <a:pt x="12181" y="6136"/>
                    <a:pt x="13760" y="5760"/>
                    <a:pt x="15163" y="5008"/>
                  </a:cubicBezTo>
                  <a:cubicBezTo>
                    <a:pt x="15940" y="4582"/>
                    <a:pt x="16692" y="4005"/>
                    <a:pt x="16993" y="3203"/>
                  </a:cubicBezTo>
                  <a:cubicBezTo>
                    <a:pt x="17860" y="772"/>
                    <a:pt x="16382" y="1"/>
                    <a:pt x="14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8"/>
          <p:cNvGrpSpPr/>
          <p:nvPr/>
        </p:nvGrpSpPr>
        <p:grpSpPr>
          <a:xfrm flipH="1">
            <a:off x="309219" y="3808176"/>
            <a:ext cx="611746" cy="795919"/>
            <a:chOff x="256077" y="46951"/>
            <a:chExt cx="510853" cy="664651"/>
          </a:xfrm>
        </p:grpSpPr>
        <p:sp>
          <p:nvSpPr>
            <p:cNvPr id="394" name="Google Shape;394;p18"/>
            <p:cNvSpPr/>
            <p:nvPr/>
          </p:nvSpPr>
          <p:spPr>
            <a:xfrm>
              <a:off x="256077" y="23580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578081" y="46951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8"/>
          <p:cNvGrpSpPr/>
          <p:nvPr/>
        </p:nvGrpSpPr>
        <p:grpSpPr>
          <a:xfrm>
            <a:off x="8420120" y="973038"/>
            <a:ext cx="526933" cy="974975"/>
            <a:chOff x="118745" y="3535700"/>
            <a:chExt cx="526933" cy="974975"/>
          </a:xfrm>
        </p:grpSpPr>
        <p:sp>
          <p:nvSpPr>
            <p:cNvPr id="397" name="Google Shape;397;p18"/>
            <p:cNvSpPr/>
            <p:nvPr/>
          </p:nvSpPr>
          <p:spPr>
            <a:xfrm>
              <a:off x="169877" y="353570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18745" y="4256825"/>
              <a:ext cx="253850" cy="253850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 flipH="1">
            <a:off x="193287" y="759966"/>
            <a:ext cx="1039626" cy="481469"/>
            <a:chOff x="2295000" y="1035050"/>
            <a:chExt cx="143700" cy="66550"/>
          </a:xfrm>
        </p:grpSpPr>
        <p:sp>
          <p:nvSpPr>
            <p:cNvPr id="400" name="Google Shape;400;p1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8"/>
          <p:cNvGrpSpPr/>
          <p:nvPr/>
        </p:nvGrpSpPr>
        <p:grpSpPr>
          <a:xfrm flipH="1">
            <a:off x="8533172" y="3613550"/>
            <a:ext cx="413877" cy="509601"/>
            <a:chOff x="-1" y="3613550"/>
            <a:chExt cx="413877" cy="509601"/>
          </a:xfrm>
        </p:grpSpPr>
        <p:sp>
          <p:nvSpPr>
            <p:cNvPr id="405" name="Google Shape;405;p18"/>
            <p:cNvSpPr/>
            <p:nvPr/>
          </p:nvSpPr>
          <p:spPr>
            <a:xfrm>
              <a:off x="-1" y="3613550"/>
              <a:ext cx="376250" cy="376102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257775" y="3967101"/>
              <a:ext cx="156102" cy="156050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752788" y="1522588"/>
            <a:ext cx="22251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title" idx="2"/>
          </p:nvPr>
        </p:nvSpPr>
        <p:spPr>
          <a:xfrm>
            <a:off x="5166112" y="3044438"/>
            <a:ext cx="22251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ubTitle" idx="1"/>
          </p:nvPr>
        </p:nvSpPr>
        <p:spPr>
          <a:xfrm>
            <a:off x="5166114" y="3603356"/>
            <a:ext cx="22251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0" name="Google Shape;410;p18"/>
          <p:cNvSpPr txBox="1">
            <a:spLocks noGrp="1"/>
          </p:cNvSpPr>
          <p:nvPr>
            <p:ph type="subTitle" idx="3"/>
          </p:nvPr>
        </p:nvSpPr>
        <p:spPr>
          <a:xfrm>
            <a:off x="1752788" y="2081506"/>
            <a:ext cx="22251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1" name="Google Shape;411;p1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/>
          <p:nvPr/>
        </p:nvSpPr>
        <p:spPr>
          <a:xfrm>
            <a:off x="-307838" y="-464212"/>
            <a:ext cx="2041879" cy="1664317"/>
          </a:xfrm>
          <a:custGeom>
            <a:avLst/>
            <a:gdLst/>
            <a:ahLst/>
            <a:cxnLst/>
            <a:rect l="l" t="t" r="r" b="b"/>
            <a:pathLst>
              <a:path w="52242" h="42582" extrusionOk="0">
                <a:moveTo>
                  <a:pt x="30684" y="1"/>
                </a:moveTo>
                <a:cubicBezTo>
                  <a:pt x="26832" y="1"/>
                  <a:pt x="22949" y="540"/>
                  <a:pt x="19316" y="1502"/>
                </a:cubicBezTo>
                <a:cubicBezTo>
                  <a:pt x="16897" y="2127"/>
                  <a:pt x="14417" y="2994"/>
                  <a:pt x="12541" y="4688"/>
                </a:cubicBezTo>
                <a:cubicBezTo>
                  <a:pt x="9376" y="7551"/>
                  <a:pt x="8569" y="12128"/>
                  <a:pt x="6674" y="15979"/>
                </a:cubicBezTo>
                <a:cubicBezTo>
                  <a:pt x="5444" y="18459"/>
                  <a:pt x="3730" y="20677"/>
                  <a:pt x="2561" y="23197"/>
                </a:cubicBezTo>
                <a:cubicBezTo>
                  <a:pt x="0" y="28822"/>
                  <a:pt x="827" y="35436"/>
                  <a:pt x="5545" y="39751"/>
                </a:cubicBezTo>
                <a:cubicBezTo>
                  <a:pt x="7659" y="41670"/>
                  <a:pt x="10324" y="42582"/>
                  <a:pt x="12996" y="42582"/>
                </a:cubicBezTo>
                <a:cubicBezTo>
                  <a:pt x="15854" y="42582"/>
                  <a:pt x="18720" y="41539"/>
                  <a:pt x="20929" y="39569"/>
                </a:cubicBezTo>
                <a:cubicBezTo>
                  <a:pt x="22885" y="37835"/>
                  <a:pt x="24458" y="35738"/>
                  <a:pt x="26353" y="33964"/>
                </a:cubicBezTo>
                <a:cubicBezTo>
                  <a:pt x="29760" y="30778"/>
                  <a:pt x="33914" y="28278"/>
                  <a:pt x="38027" y="26121"/>
                </a:cubicBezTo>
                <a:cubicBezTo>
                  <a:pt x="38471" y="25899"/>
                  <a:pt x="38934" y="25677"/>
                  <a:pt x="39398" y="25475"/>
                </a:cubicBezTo>
                <a:cubicBezTo>
                  <a:pt x="42806" y="24024"/>
                  <a:pt x="46657" y="23298"/>
                  <a:pt x="49217" y="20455"/>
                </a:cubicBezTo>
                <a:cubicBezTo>
                  <a:pt x="52242" y="17088"/>
                  <a:pt x="52101" y="11604"/>
                  <a:pt x="49641" y="7793"/>
                </a:cubicBezTo>
                <a:cubicBezTo>
                  <a:pt x="47161" y="4002"/>
                  <a:pt x="42826" y="1724"/>
                  <a:pt x="38370" y="776"/>
                </a:cubicBezTo>
                <a:cubicBezTo>
                  <a:pt x="35881" y="247"/>
                  <a:pt x="33290" y="1"/>
                  <a:pt x="306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8149950" y="3720005"/>
            <a:ext cx="2041817" cy="1602261"/>
          </a:xfrm>
          <a:custGeom>
            <a:avLst/>
            <a:gdLst/>
            <a:ahLst/>
            <a:cxnLst/>
            <a:rect l="l" t="t" r="r" b="b"/>
            <a:pathLst>
              <a:path w="47706" h="37436" extrusionOk="0">
                <a:moveTo>
                  <a:pt x="28926" y="1"/>
                </a:moveTo>
                <a:cubicBezTo>
                  <a:pt x="27838" y="1"/>
                  <a:pt x="26750" y="53"/>
                  <a:pt x="25668" y="157"/>
                </a:cubicBezTo>
                <a:cubicBezTo>
                  <a:pt x="21776" y="500"/>
                  <a:pt x="17724" y="1669"/>
                  <a:pt x="15163" y="4613"/>
                </a:cubicBezTo>
                <a:cubicBezTo>
                  <a:pt x="11735" y="8504"/>
                  <a:pt x="11796" y="14533"/>
                  <a:pt x="8590" y="18585"/>
                </a:cubicBezTo>
                <a:cubicBezTo>
                  <a:pt x="6997" y="20602"/>
                  <a:pt x="4699" y="21993"/>
                  <a:pt x="3106" y="24029"/>
                </a:cubicBezTo>
                <a:cubicBezTo>
                  <a:pt x="626" y="27235"/>
                  <a:pt x="1" y="32417"/>
                  <a:pt x="2823" y="35603"/>
                </a:cubicBezTo>
                <a:cubicBezTo>
                  <a:pt x="3941" y="36873"/>
                  <a:pt x="5587" y="37436"/>
                  <a:pt x="7295" y="37436"/>
                </a:cubicBezTo>
                <a:cubicBezTo>
                  <a:pt x="8731" y="37436"/>
                  <a:pt x="10210" y="37038"/>
                  <a:pt x="11453" y="36328"/>
                </a:cubicBezTo>
                <a:cubicBezTo>
                  <a:pt x="14195" y="34796"/>
                  <a:pt x="16090" y="32175"/>
                  <a:pt x="17986" y="29675"/>
                </a:cubicBezTo>
                <a:cubicBezTo>
                  <a:pt x="19881" y="27195"/>
                  <a:pt x="21998" y="24674"/>
                  <a:pt x="24922" y="23525"/>
                </a:cubicBezTo>
                <a:cubicBezTo>
                  <a:pt x="27704" y="22436"/>
                  <a:pt x="30829" y="22779"/>
                  <a:pt x="33834" y="22517"/>
                </a:cubicBezTo>
                <a:cubicBezTo>
                  <a:pt x="36253" y="22315"/>
                  <a:pt x="38652" y="21711"/>
                  <a:pt x="40870" y="20723"/>
                </a:cubicBezTo>
                <a:cubicBezTo>
                  <a:pt x="42403" y="20057"/>
                  <a:pt x="43895" y="19170"/>
                  <a:pt x="45024" y="17940"/>
                </a:cubicBezTo>
                <a:cubicBezTo>
                  <a:pt x="47302" y="15460"/>
                  <a:pt x="47705" y="11307"/>
                  <a:pt x="46556" y="7940"/>
                </a:cubicBezTo>
                <a:cubicBezTo>
                  <a:pt x="46012" y="6367"/>
                  <a:pt x="45145" y="4976"/>
                  <a:pt x="43955" y="3988"/>
                </a:cubicBezTo>
                <a:cubicBezTo>
                  <a:pt x="42302" y="2637"/>
                  <a:pt x="40265" y="1850"/>
                  <a:pt x="38189" y="1266"/>
                </a:cubicBezTo>
                <a:cubicBezTo>
                  <a:pt x="35182" y="428"/>
                  <a:pt x="32053" y="1"/>
                  <a:pt x="289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0"/>
          <p:cNvGrpSpPr/>
          <p:nvPr/>
        </p:nvGrpSpPr>
        <p:grpSpPr>
          <a:xfrm>
            <a:off x="8565152" y="3409775"/>
            <a:ext cx="502650" cy="782977"/>
            <a:chOff x="8565152" y="3409775"/>
            <a:chExt cx="502650" cy="782977"/>
          </a:xfrm>
        </p:grpSpPr>
        <p:sp>
          <p:nvSpPr>
            <p:cNvPr id="438" name="Google Shape;438;p20"/>
            <p:cNvSpPr/>
            <p:nvPr/>
          </p:nvSpPr>
          <p:spPr>
            <a:xfrm>
              <a:off x="8565152" y="340977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8892850" y="4017800"/>
              <a:ext cx="174952" cy="17495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0"/>
          <p:cNvGrpSpPr/>
          <p:nvPr/>
        </p:nvGrpSpPr>
        <p:grpSpPr>
          <a:xfrm>
            <a:off x="278977" y="4261638"/>
            <a:ext cx="558728" cy="591826"/>
            <a:chOff x="4381652" y="3482601"/>
            <a:chExt cx="558728" cy="591826"/>
          </a:xfrm>
        </p:grpSpPr>
        <p:sp>
          <p:nvSpPr>
            <p:cNvPr id="441" name="Google Shape;441;p20"/>
            <p:cNvSpPr/>
            <p:nvPr/>
          </p:nvSpPr>
          <p:spPr>
            <a:xfrm flipH="1">
              <a:off x="4464578" y="359862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flipH="1">
              <a:off x="4381652" y="3482601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0"/>
          <p:cNvGrpSpPr/>
          <p:nvPr/>
        </p:nvGrpSpPr>
        <p:grpSpPr>
          <a:xfrm>
            <a:off x="7826122" y="275754"/>
            <a:ext cx="1524378" cy="591847"/>
            <a:chOff x="2380750" y="4468100"/>
            <a:chExt cx="1240038" cy="481450"/>
          </a:xfrm>
        </p:grpSpPr>
        <p:sp>
          <p:nvSpPr>
            <p:cNvPr id="444" name="Google Shape;444;p20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extrusionOk="0">
                  <a:moveTo>
                    <a:pt x="3227" y="0"/>
                  </a:move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lnTo>
                    <a:pt x="6069" y="2380"/>
                  </a:ln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fill="none" extrusionOk="0">
                  <a:moveTo>
                    <a:pt x="6069" y="2380"/>
                  </a:move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2825383" y="4517054"/>
              <a:ext cx="175588" cy="81725"/>
            </a:xfrm>
            <a:custGeom>
              <a:avLst/>
              <a:gdLst/>
              <a:ahLst/>
              <a:cxnLst/>
              <a:rect l="l" t="t" r="r" b="b"/>
              <a:pathLst>
                <a:path w="868" h="404" fill="none" extrusionOk="0">
                  <a:moveTo>
                    <a:pt x="867" y="0"/>
                  </a:moveTo>
                  <a:cubicBezTo>
                    <a:pt x="545" y="41"/>
                    <a:pt x="242" y="182"/>
                    <a:pt x="0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433750" y="4733100"/>
              <a:ext cx="81725" cy="155359"/>
            </a:xfrm>
            <a:custGeom>
              <a:avLst/>
              <a:gdLst/>
              <a:ahLst/>
              <a:cxnLst/>
              <a:rect l="l" t="t" r="r" b="b"/>
              <a:pathLst>
                <a:path w="404" h="768" fill="none" extrusionOk="0">
                  <a:moveTo>
                    <a:pt x="404" y="1"/>
                  </a:moveTo>
                  <a:cubicBezTo>
                    <a:pt x="182" y="122"/>
                    <a:pt x="1" y="485"/>
                    <a:pt x="61" y="76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539750" y="4704577"/>
              <a:ext cx="94065" cy="81927"/>
            </a:xfrm>
            <a:custGeom>
              <a:avLst/>
              <a:gdLst/>
              <a:ahLst/>
              <a:cxnLst/>
              <a:rect l="l" t="t" r="r" b="b"/>
              <a:pathLst>
                <a:path w="465" h="405" fill="none" extrusionOk="0">
                  <a:moveTo>
                    <a:pt x="465" y="1"/>
                  </a:moveTo>
                  <a:cubicBezTo>
                    <a:pt x="263" y="61"/>
                    <a:pt x="82" y="223"/>
                    <a:pt x="1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0"/>
          <p:cNvSpPr/>
          <p:nvPr/>
        </p:nvSpPr>
        <p:spPr>
          <a:xfrm rot="-3492567">
            <a:off x="-781785" y="445017"/>
            <a:ext cx="1794402" cy="1462511"/>
          </a:xfrm>
          <a:custGeom>
            <a:avLst/>
            <a:gdLst/>
            <a:ahLst/>
            <a:cxnLst/>
            <a:rect l="l" t="t" r="r" b="b"/>
            <a:pathLst>
              <a:path w="52242" h="42582" extrusionOk="0">
                <a:moveTo>
                  <a:pt x="30684" y="1"/>
                </a:moveTo>
                <a:cubicBezTo>
                  <a:pt x="26832" y="1"/>
                  <a:pt x="22949" y="540"/>
                  <a:pt x="19316" y="1502"/>
                </a:cubicBezTo>
                <a:cubicBezTo>
                  <a:pt x="16897" y="2127"/>
                  <a:pt x="14417" y="2994"/>
                  <a:pt x="12541" y="4688"/>
                </a:cubicBezTo>
                <a:cubicBezTo>
                  <a:pt x="9376" y="7551"/>
                  <a:pt x="8569" y="12128"/>
                  <a:pt x="6674" y="15979"/>
                </a:cubicBezTo>
                <a:cubicBezTo>
                  <a:pt x="5444" y="18459"/>
                  <a:pt x="3730" y="20677"/>
                  <a:pt x="2561" y="23197"/>
                </a:cubicBezTo>
                <a:cubicBezTo>
                  <a:pt x="0" y="28822"/>
                  <a:pt x="827" y="35436"/>
                  <a:pt x="5545" y="39751"/>
                </a:cubicBezTo>
                <a:cubicBezTo>
                  <a:pt x="7659" y="41670"/>
                  <a:pt x="10324" y="42582"/>
                  <a:pt x="12996" y="42582"/>
                </a:cubicBezTo>
                <a:cubicBezTo>
                  <a:pt x="15854" y="42582"/>
                  <a:pt x="18720" y="41539"/>
                  <a:pt x="20929" y="39569"/>
                </a:cubicBezTo>
                <a:cubicBezTo>
                  <a:pt x="22885" y="37835"/>
                  <a:pt x="24458" y="35738"/>
                  <a:pt x="26353" y="33964"/>
                </a:cubicBezTo>
                <a:cubicBezTo>
                  <a:pt x="29760" y="30778"/>
                  <a:pt x="33914" y="28278"/>
                  <a:pt x="38027" y="26121"/>
                </a:cubicBezTo>
                <a:cubicBezTo>
                  <a:pt x="38471" y="25899"/>
                  <a:pt x="38934" y="25677"/>
                  <a:pt x="39398" y="25475"/>
                </a:cubicBezTo>
                <a:cubicBezTo>
                  <a:pt x="42806" y="24024"/>
                  <a:pt x="46657" y="23298"/>
                  <a:pt x="49217" y="20455"/>
                </a:cubicBezTo>
                <a:cubicBezTo>
                  <a:pt x="52242" y="17088"/>
                  <a:pt x="52101" y="11604"/>
                  <a:pt x="49641" y="7793"/>
                </a:cubicBezTo>
                <a:cubicBezTo>
                  <a:pt x="47161" y="4002"/>
                  <a:pt x="42826" y="1724"/>
                  <a:pt x="38370" y="776"/>
                </a:cubicBezTo>
                <a:cubicBezTo>
                  <a:pt x="35881" y="247"/>
                  <a:pt x="33290" y="1"/>
                  <a:pt x="306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1209624" y="78552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0"/>
          <p:cNvGrpSpPr/>
          <p:nvPr/>
        </p:nvGrpSpPr>
        <p:grpSpPr>
          <a:xfrm>
            <a:off x="3547237" y="4455615"/>
            <a:ext cx="1024767" cy="397870"/>
            <a:chOff x="2380750" y="4468100"/>
            <a:chExt cx="1240038" cy="481450"/>
          </a:xfrm>
        </p:grpSpPr>
        <p:sp>
          <p:nvSpPr>
            <p:cNvPr id="452" name="Google Shape;452;p20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extrusionOk="0">
                  <a:moveTo>
                    <a:pt x="3227" y="0"/>
                  </a:move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lnTo>
                    <a:pt x="6069" y="2380"/>
                  </a:ln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fill="none" extrusionOk="0">
                  <a:moveTo>
                    <a:pt x="6069" y="2380"/>
                  </a:move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825383" y="4517054"/>
              <a:ext cx="175588" cy="81725"/>
            </a:xfrm>
            <a:custGeom>
              <a:avLst/>
              <a:gdLst/>
              <a:ahLst/>
              <a:cxnLst/>
              <a:rect l="l" t="t" r="r" b="b"/>
              <a:pathLst>
                <a:path w="868" h="404" fill="none" extrusionOk="0">
                  <a:moveTo>
                    <a:pt x="867" y="0"/>
                  </a:moveTo>
                  <a:cubicBezTo>
                    <a:pt x="545" y="41"/>
                    <a:pt x="242" y="182"/>
                    <a:pt x="0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2433750" y="4733100"/>
              <a:ext cx="81725" cy="155359"/>
            </a:xfrm>
            <a:custGeom>
              <a:avLst/>
              <a:gdLst/>
              <a:ahLst/>
              <a:cxnLst/>
              <a:rect l="l" t="t" r="r" b="b"/>
              <a:pathLst>
                <a:path w="404" h="768" fill="none" extrusionOk="0">
                  <a:moveTo>
                    <a:pt x="404" y="1"/>
                  </a:moveTo>
                  <a:cubicBezTo>
                    <a:pt x="182" y="122"/>
                    <a:pt x="1" y="485"/>
                    <a:pt x="61" y="76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539750" y="4704577"/>
              <a:ext cx="94065" cy="81927"/>
            </a:xfrm>
            <a:custGeom>
              <a:avLst/>
              <a:gdLst/>
              <a:ahLst/>
              <a:cxnLst/>
              <a:rect l="l" t="t" r="r" b="b"/>
              <a:pathLst>
                <a:path w="465" h="405" fill="none" extrusionOk="0">
                  <a:moveTo>
                    <a:pt x="465" y="1"/>
                  </a:moveTo>
                  <a:cubicBezTo>
                    <a:pt x="263" y="61"/>
                    <a:pt x="82" y="223"/>
                    <a:pt x="1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title" idx="2"/>
          </p:nvPr>
        </p:nvSpPr>
        <p:spPr>
          <a:xfrm>
            <a:off x="720000" y="26479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subTitle" idx="1"/>
          </p:nvPr>
        </p:nvSpPr>
        <p:spPr>
          <a:xfrm>
            <a:off x="720000" y="3175650"/>
            <a:ext cx="2305500" cy="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title" idx="3"/>
          </p:nvPr>
        </p:nvSpPr>
        <p:spPr>
          <a:xfrm>
            <a:off x="3419218" y="26479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1" name="Google Shape;461;p20"/>
          <p:cNvSpPr txBox="1">
            <a:spLocks noGrp="1"/>
          </p:cNvSpPr>
          <p:nvPr>
            <p:ph type="subTitle" idx="4"/>
          </p:nvPr>
        </p:nvSpPr>
        <p:spPr>
          <a:xfrm>
            <a:off x="3419221" y="3175650"/>
            <a:ext cx="2305500" cy="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title" idx="5"/>
          </p:nvPr>
        </p:nvSpPr>
        <p:spPr>
          <a:xfrm>
            <a:off x="6118444" y="26479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6"/>
          </p:nvPr>
        </p:nvSpPr>
        <p:spPr>
          <a:xfrm>
            <a:off x="6118450" y="3175650"/>
            <a:ext cx="2305500" cy="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4"/>
          <p:cNvGrpSpPr/>
          <p:nvPr/>
        </p:nvGrpSpPr>
        <p:grpSpPr>
          <a:xfrm>
            <a:off x="255816" y="303681"/>
            <a:ext cx="723848" cy="716708"/>
            <a:chOff x="5062325" y="494175"/>
            <a:chExt cx="151750" cy="150250"/>
          </a:xfrm>
        </p:grpSpPr>
        <p:sp>
          <p:nvSpPr>
            <p:cNvPr id="569" name="Google Shape;569;p24"/>
            <p:cNvSpPr/>
            <p:nvPr/>
          </p:nvSpPr>
          <p:spPr>
            <a:xfrm>
              <a:off x="5114250" y="578850"/>
              <a:ext cx="65550" cy="65575"/>
            </a:xfrm>
            <a:custGeom>
              <a:avLst/>
              <a:gdLst/>
              <a:ahLst/>
              <a:cxnLst/>
              <a:rect l="l" t="t" r="r" b="b"/>
              <a:pathLst>
                <a:path w="2622" h="2623" extrusionOk="0">
                  <a:moveTo>
                    <a:pt x="1311" y="1"/>
                  </a:moveTo>
                  <a:cubicBezTo>
                    <a:pt x="1311" y="727"/>
                    <a:pt x="726" y="1311"/>
                    <a:pt x="0" y="1311"/>
                  </a:cubicBezTo>
                  <a:cubicBezTo>
                    <a:pt x="726" y="1311"/>
                    <a:pt x="1311" y="1896"/>
                    <a:pt x="1311" y="2622"/>
                  </a:cubicBezTo>
                  <a:cubicBezTo>
                    <a:pt x="1311" y="1896"/>
                    <a:pt x="1896" y="1311"/>
                    <a:pt x="2621" y="1311"/>
                  </a:cubicBezTo>
                  <a:cubicBezTo>
                    <a:pt x="1896" y="1311"/>
                    <a:pt x="1311" y="727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062325" y="495700"/>
              <a:ext cx="61025" cy="61000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156575" y="494175"/>
              <a:ext cx="57500" cy="57500"/>
            </a:xfrm>
            <a:custGeom>
              <a:avLst/>
              <a:gdLst/>
              <a:ahLst/>
              <a:cxnLst/>
              <a:rect l="l" t="t" r="r" b="b"/>
              <a:pathLst>
                <a:path w="2300" h="2300" extrusionOk="0">
                  <a:moveTo>
                    <a:pt x="1150" y="1"/>
                  </a:moveTo>
                  <a:cubicBezTo>
                    <a:pt x="1150" y="626"/>
                    <a:pt x="626" y="1150"/>
                    <a:pt x="1" y="1150"/>
                  </a:cubicBezTo>
                  <a:cubicBezTo>
                    <a:pt x="626" y="1150"/>
                    <a:pt x="1150" y="1654"/>
                    <a:pt x="1150" y="2299"/>
                  </a:cubicBezTo>
                  <a:cubicBezTo>
                    <a:pt x="1150" y="1654"/>
                    <a:pt x="1654" y="1150"/>
                    <a:pt x="2299" y="1150"/>
                  </a:cubicBezTo>
                  <a:cubicBezTo>
                    <a:pt x="1654" y="1150"/>
                    <a:pt x="1150" y="626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24"/>
          <p:cNvGrpSpPr/>
          <p:nvPr/>
        </p:nvGrpSpPr>
        <p:grpSpPr>
          <a:xfrm>
            <a:off x="8068965" y="4044165"/>
            <a:ext cx="723869" cy="723869"/>
            <a:chOff x="5518500" y="1411075"/>
            <a:chExt cx="137125" cy="137125"/>
          </a:xfrm>
        </p:grpSpPr>
        <p:sp>
          <p:nvSpPr>
            <p:cNvPr id="573" name="Google Shape;573;p24"/>
            <p:cNvSpPr/>
            <p:nvPr/>
          </p:nvSpPr>
          <p:spPr>
            <a:xfrm>
              <a:off x="5518500" y="1490725"/>
              <a:ext cx="58000" cy="57475"/>
            </a:xfrm>
            <a:custGeom>
              <a:avLst/>
              <a:gdLst/>
              <a:ahLst/>
              <a:cxnLst/>
              <a:rect l="l" t="t" r="r" b="b"/>
              <a:pathLst>
                <a:path w="2320" h="2299" extrusionOk="0">
                  <a:moveTo>
                    <a:pt x="1150" y="0"/>
                  </a:moveTo>
                  <a:cubicBezTo>
                    <a:pt x="1150" y="625"/>
                    <a:pt x="646" y="1149"/>
                    <a:pt x="1" y="1149"/>
                  </a:cubicBezTo>
                  <a:cubicBezTo>
                    <a:pt x="646" y="1149"/>
                    <a:pt x="1150" y="1653"/>
                    <a:pt x="1150" y="2299"/>
                  </a:cubicBezTo>
                  <a:cubicBezTo>
                    <a:pt x="1150" y="1653"/>
                    <a:pt x="1674" y="1149"/>
                    <a:pt x="2319" y="1149"/>
                  </a:cubicBezTo>
                  <a:cubicBezTo>
                    <a:pt x="1674" y="1149"/>
                    <a:pt x="1150" y="625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602675" y="1487175"/>
              <a:ext cx="52950" cy="52975"/>
            </a:xfrm>
            <a:custGeom>
              <a:avLst/>
              <a:gdLst/>
              <a:ahLst/>
              <a:cxnLst/>
              <a:rect l="l" t="t" r="r" b="b"/>
              <a:pathLst>
                <a:path w="2118" h="2119" fill="none" extrusionOk="0">
                  <a:moveTo>
                    <a:pt x="1049" y="1"/>
                  </a:moveTo>
                  <a:lnTo>
                    <a:pt x="1049" y="1"/>
                  </a:lnTo>
                  <a:cubicBezTo>
                    <a:pt x="1049" y="586"/>
                    <a:pt x="1533" y="1049"/>
                    <a:pt x="2118" y="1049"/>
                  </a:cubicBezTo>
                  <a:cubicBezTo>
                    <a:pt x="1533" y="1049"/>
                    <a:pt x="1049" y="1533"/>
                    <a:pt x="1049" y="2118"/>
                  </a:cubicBezTo>
                  <a:cubicBezTo>
                    <a:pt x="1049" y="1533"/>
                    <a:pt x="586" y="1049"/>
                    <a:pt x="1" y="1049"/>
                  </a:cubicBezTo>
                  <a:cubicBezTo>
                    <a:pt x="586" y="1049"/>
                    <a:pt x="1049" y="586"/>
                    <a:pt x="1049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557825" y="1411075"/>
              <a:ext cx="72600" cy="72600"/>
            </a:xfrm>
            <a:custGeom>
              <a:avLst/>
              <a:gdLst/>
              <a:ahLst/>
              <a:cxnLst/>
              <a:rect l="l" t="t" r="r" b="b"/>
              <a:pathLst>
                <a:path w="2904" h="2904" extrusionOk="0">
                  <a:moveTo>
                    <a:pt x="1452" y="0"/>
                  </a:moveTo>
                  <a:cubicBezTo>
                    <a:pt x="1452" y="807"/>
                    <a:pt x="787" y="1452"/>
                    <a:pt x="0" y="1452"/>
                  </a:cubicBezTo>
                  <a:cubicBezTo>
                    <a:pt x="787" y="1452"/>
                    <a:pt x="1452" y="2097"/>
                    <a:pt x="1452" y="2904"/>
                  </a:cubicBezTo>
                  <a:cubicBezTo>
                    <a:pt x="1452" y="2097"/>
                    <a:pt x="2097" y="1452"/>
                    <a:pt x="2904" y="1452"/>
                  </a:cubicBezTo>
                  <a:cubicBezTo>
                    <a:pt x="2097" y="1452"/>
                    <a:pt x="1452" y="807"/>
                    <a:pt x="1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6858463" y="-411393"/>
            <a:ext cx="2611485" cy="2054532"/>
          </a:xfrm>
          <a:custGeom>
            <a:avLst/>
            <a:gdLst/>
            <a:ahLst/>
            <a:cxnLst/>
            <a:rect l="l" t="t" r="r" b="b"/>
            <a:pathLst>
              <a:path w="57706" h="45399" extrusionOk="0">
                <a:moveTo>
                  <a:pt x="14479" y="1"/>
                </a:moveTo>
                <a:cubicBezTo>
                  <a:pt x="13641" y="1"/>
                  <a:pt x="12800" y="64"/>
                  <a:pt x="11977" y="170"/>
                </a:cubicBezTo>
                <a:cubicBezTo>
                  <a:pt x="9537" y="452"/>
                  <a:pt x="7077" y="1117"/>
                  <a:pt x="5021" y="2468"/>
                </a:cubicBezTo>
                <a:cubicBezTo>
                  <a:pt x="1936" y="4505"/>
                  <a:pt x="888" y="7549"/>
                  <a:pt x="565" y="11078"/>
                </a:cubicBezTo>
                <a:cubicBezTo>
                  <a:pt x="162" y="15292"/>
                  <a:pt x="0" y="19606"/>
                  <a:pt x="1109" y="23699"/>
                </a:cubicBezTo>
                <a:cubicBezTo>
                  <a:pt x="2238" y="27792"/>
                  <a:pt x="4779" y="31664"/>
                  <a:pt x="8590" y="33498"/>
                </a:cubicBezTo>
                <a:cubicBezTo>
                  <a:pt x="11574" y="34930"/>
                  <a:pt x="14376" y="36684"/>
                  <a:pt x="17683" y="37188"/>
                </a:cubicBezTo>
                <a:cubicBezTo>
                  <a:pt x="19961" y="37531"/>
                  <a:pt x="22300" y="37571"/>
                  <a:pt x="24579" y="37995"/>
                </a:cubicBezTo>
                <a:cubicBezTo>
                  <a:pt x="25264" y="38116"/>
                  <a:pt x="25930" y="38277"/>
                  <a:pt x="26595" y="38479"/>
                </a:cubicBezTo>
                <a:cubicBezTo>
                  <a:pt x="30829" y="39829"/>
                  <a:pt x="34196" y="43156"/>
                  <a:pt x="38390" y="44568"/>
                </a:cubicBezTo>
                <a:cubicBezTo>
                  <a:pt x="40152" y="45155"/>
                  <a:pt x="42009" y="45399"/>
                  <a:pt x="43870" y="45399"/>
                </a:cubicBezTo>
                <a:cubicBezTo>
                  <a:pt x="44436" y="45399"/>
                  <a:pt x="45003" y="45376"/>
                  <a:pt x="45568" y="45334"/>
                </a:cubicBezTo>
                <a:cubicBezTo>
                  <a:pt x="49318" y="45072"/>
                  <a:pt x="53331" y="43781"/>
                  <a:pt x="55327" y="40596"/>
                </a:cubicBezTo>
                <a:cubicBezTo>
                  <a:pt x="56758" y="38277"/>
                  <a:pt x="57081" y="35051"/>
                  <a:pt x="57303" y="32389"/>
                </a:cubicBezTo>
                <a:cubicBezTo>
                  <a:pt x="57565" y="29083"/>
                  <a:pt x="57706" y="25474"/>
                  <a:pt x="55790" y="22772"/>
                </a:cubicBezTo>
                <a:cubicBezTo>
                  <a:pt x="53687" y="19822"/>
                  <a:pt x="50693" y="19054"/>
                  <a:pt x="47478" y="19054"/>
                </a:cubicBezTo>
                <a:cubicBezTo>
                  <a:pt x="44190" y="19054"/>
                  <a:pt x="40672" y="19857"/>
                  <a:pt x="37644" y="19949"/>
                </a:cubicBezTo>
                <a:cubicBezTo>
                  <a:pt x="37539" y="19953"/>
                  <a:pt x="37436" y="19954"/>
                  <a:pt x="37333" y="19954"/>
                </a:cubicBezTo>
                <a:cubicBezTo>
                  <a:pt x="32018" y="19954"/>
                  <a:pt x="28894" y="15407"/>
                  <a:pt x="26857" y="10957"/>
                </a:cubicBezTo>
                <a:cubicBezTo>
                  <a:pt x="25163" y="7267"/>
                  <a:pt x="23450" y="3174"/>
                  <a:pt x="19881" y="1218"/>
                </a:cubicBezTo>
                <a:cubicBezTo>
                  <a:pt x="18246" y="324"/>
                  <a:pt x="16369" y="1"/>
                  <a:pt x="144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7019980" y="-449362"/>
            <a:ext cx="2247409" cy="2168031"/>
          </a:xfrm>
          <a:custGeom>
            <a:avLst/>
            <a:gdLst/>
            <a:ahLst/>
            <a:cxnLst/>
            <a:rect l="l" t="t" r="r" b="b"/>
            <a:pathLst>
              <a:path w="49661" h="47907" fill="none" extrusionOk="0">
                <a:moveTo>
                  <a:pt x="47665" y="14820"/>
                </a:moveTo>
                <a:cubicBezTo>
                  <a:pt x="47725" y="14760"/>
                  <a:pt x="47806" y="14699"/>
                  <a:pt x="47886" y="14639"/>
                </a:cubicBezTo>
                <a:cubicBezTo>
                  <a:pt x="49661" y="13086"/>
                  <a:pt x="48935" y="9316"/>
                  <a:pt x="48229" y="7420"/>
                </a:cubicBezTo>
                <a:cubicBezTo>
                  <a:pt x="47282" y="4860"/>
                  <a:pt x="45386" y="2642"/>
                  <a:pt x="42926" y="1412"/>
                </a:cubicBezTo>
                <a:cubicBezTo>
                  <a:pt x="40648" y="283"/>
                  <a:pt x="38027" y="1"/>
                  <a:pt x="35486" y="101"/>
                </a:cubicBezTo>
                <a:cubicBezTo>
                  <a:pt x="32946" y="202"/>
                  <a:pt x="30426" y="686"/>
                  <a:pt x="27905" y="988"/>
                </a:cubicBezTo>
                <a:cubicBezTo>
                  <a:pt x="24095" y="1452"/>
                  <a:pt x="18489" y="888"/>
                  <a:pt x="15384" y="3347"/>
                </a:cubicBezTo>
                <a:cubicBezTo>
                  <a:pt x="14074" y="4376"/>
                  <a:pt x="13005" y="5686"/>
                  <a:pt x="11594" y="6574"/>
                </a:cubicBezTo>
                <a:cubicBezTo>
                  <a:pt x="9920" y="7642"/>
                  <a:pt x="7924" y="8005"/>
                  <a:pt x="6009" y="8570"/>
                </a:cubicBezTo>
                <a:cubicBezTo>
                  <a:pt x="4113" y="9134"/>
                  <a:pt x="2158" y="10001"/>
                  <a:pt x="1089" y="11675"/>
                </a:cubicBezTo>
                <a:cubicBezTo>
                  <a:pt x="101" y="13167"/>
                  <a:pt x="0" y="15062"/>
                  <a:pt x="182" y="16836"/>
                </a:cubicBezTo>
                <a:cubicBezTo>
                  <a:pt x="363" y="18611"/>
                  <a:pt x="787" y="20385"/>
                  <a:pt x="746" y="22159"/>
                </a:cubicBezTo>
                <a:cubicBezTo>
                  <a:pt x="706" y="23147"/>
                  <a:pt x="545" y="24155"/>
                  <a:pt x="706" y="25143"/>
                </a:cubicBezTo>
                <a:cubicBezTo>
                  <a:pt x="1250" y="28611"/>
                  <a:pt x="5061" y="30204"/>
                  <a:pt x="6452" y="33228"/>
                </a:cubicBezTo>
                <a:cubicBezTo>
                  <a:pt x="7259" y="35003"/>
                  <a:pt x="7722" y="36696"/>
                  <a:pt x="8771" y="38430"/>
                </a:cubicBezTo>
                <a:cubicBezTo>
                  <a:pt x="10021" y="40487"/>
                  <a:pt x="11473" y="42443"/>
                  <a:pt x="13348" y="43955"/>
                </a:cubicBezTo>
                <a:cubicBezTo>
                  <a:pt x="16050" y="46153"/>
                  <a:pt x="19719" y="47463"/>
                  <a:pt x="23187" y="47705"/>
                </a:cubicBezTo>
                <a:cubicBezTo>
                  <a:pt x="26091" y="47907"/>
                  <a:pt x="29619" y="44136"/>
                  <a:pt x="31293" y="42060"/>
                </a:cubicBezTo>
                <a:cubicBezTo>
                  <a:pt x="32522" y="40507"/>
                  <a:pt x="33591" y="38632"/>
                  <a:pt x="33430" y="36656"/>
                </a:cubicBezTo>
                <a:cubicBezTo>
                  <a:pt x="33228" y="34337"/>
                  <a:pt x="31373" y="32442"/>
                  <a:pt x="29357" y="31273"/>
                </a:cubicBezTo>
                <a:cubicBezTo>
                  <a:pt x="28571" y="30809"/>
                  <a:pt x="27643" y="30325"/>
                  <a:pt x="27361" y="29438"/>
                </a:cubicBezTo>
                <a:cubicBezTo>
                  <a:pt x="27200" y="28914"/>
                  <a:pt x="27300" y="28329"/>
                  <a:pt x="27482" y="27805"/>
                </a:cubicBezTo>
                <a:cubicBezTo>
                  <a:pt x="28167" y="25547"/>
                  <a:pt x="29821" y="23712"/>
                  <a:pt x="31716" y="22341"/>
                </a:cubicBezTo>
                <a:cubicBezTo>
                  <a:pt x="33631" y="20970"/>
                  <a:pt x="35809" y="20042"/>
                  <a:pt x="37966" y="19135"/>
                </a:cubicBezTo>
                <a:lnTo>
                  <a:pt x="45951" y="15707"/>
                </a:lnTo>
                <a:cubicBezTo>
                  <a:pt x="46535" y="15465"/>
                  <a:pt x="47140" y="15203"/>
                  <a:pt x="47665" y="1482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-766625" y="3583650"/>
            <a:ext cx="2247405" cy="1378851"/>
          </a:xfrm>
          <a:custGeom>
            <a:avLst/>
            <a:gdLst/>
            <a:ahLst/>
            <a:cxnLst/>
            <a:rect l="l" t="t" r="r" b="b"/>
            <a:pathLst>
              <a:path w="17383" h="10665" extrusionOk="0">
                <a:moveTo>
                  <a:pt x="13815" y="0"/>
                </a:moveTo>
                <a:cubicBezTo>
                  <a:pt x="10577" y="0"/>
                  <a:pt x="5731" y="1727"/>
                  <a:pt x="4819" y="2165"/>
                </a:cubicBezTo>
                <a:cubicBezTo>
                  <a:pt x="3549" y="2770"/>
                  <a:pt x="2299" y="3516"/>
                  <a:pt x="1412" y="4584"/>
                </a:cubicBezTo>
                <a:cubicBezTo>
                  <a:pt x="505" y="5653"/>
                  <a:pt x="0" y="7145"/>
                  <a:pt x="384" y="8496"/>
                </a:cubicBezTo>
                <a:cubicBezTo>
                  <a:pt x="705" y="9691"/>
                  <a:pt x="1861" y="10664"/>
                  <a:pt x="3073" y="10664"/>
                </a:cubicBezTo>
                <a:cubicBezTo>
                  <a:pt x="3231" y="10664"/>
                  <a:pt x="3391" y="10648"/>
                  <a:pt x="3549" y="10613"/>
                </a:cubicBezTo>
                <a:cubicBezTo>
                  <a:pt x="4013" y="10532"/>
                  <a:pt x="4436" y="10290"/>
                  <a:pt x="4860" y="10048"/>
                </a:cubicBezTo>
                <a:cubicBezTo>
                  <a:pt x="5283" y="9806"/>
                  <a:pt x="5686" y="9544"/>
                  <a:pt x="6090" y="9262"/>
                </a:cubicBezTo>
                <a:cubicBezTo>
                  <a:pt x="7481" y="8274"/>
                  <a:pt x="8731" y="7165"/>
                  <a:pt x="10384" y="6540"/>
                </a:cubicBezTo>
                <a:cubicBezTo>
                  <a:pt x="11856" y="5996"/>
                  <a:pt x="13388" y="5613"/>
                  <a:pt x="14760" y="4867"/>
                </a:cubicBezTo>
                <a:cubicBezTo>
                  <a:pt x="15526" y="4463"/>
                  <a:pt x="16252" y="3919"/>
                  <a:pt x="16534" y="3112"/>
                </a:cubicBezTo>
                <a:cubicBezTo>
                  <a:pt x="17383" y="750"/>
                  <a:pt x="15948" y="0"/>
                  <a:pt x="138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67549" y="3301452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24"/>
          <p:cNvGrpSpPr/>
          <p:nvPr/>
        </p:nvGrpSpPr>
        <p:grpSpPr>
          <a:xfrm>
            <a:off x="2379772" y="4763416"/>
            <a:ext cx="1039626" cy="481469"/>
            <a:chOff x="2295000" y="1035050"/>
            <a:chExt cx="143700" cy="66550"/>
          </a:xfrm>
        </p:grpSpPr>
        <p:sp>
          <p:nvSpPr>
            <p:cNvPr id="581" name="Google Shape;581;p24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4"/>
          <p:cNvGrpSpPr/>
          <p:nvPr/>
        </p:nvGrpSpPr>
        <p:grpSpPr>
          <a:xfrm>
            <a:off x="4284772" y="-177784"/>
            <a:ext cx="1039626" cy="481469"/>
            <a:chOff x="2295000" y="1035050"/>
            <a:chExt cx="143700" cy="66550"/>
          </a:xfrm>
        </p:grpSpPr>
        <p:sp>
          <p:nvSpPr>
            <p:cNvPr id="586" name="Google Shape;586;p24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 flipH="1">
            <a:off x="2169150" y="2134950"/>
            <a:ext cx="4805700" cy="14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1" name="Google Shape;591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114800" y="10435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 flipH="1">
            <a:off x="2169150" y="3583650"/>
            <a:ext cx="48057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/>
          <p:nvPr/>
        </p:nvSpPr>
        <p:spPr>
          <a:xfrm>
            <a:off x="43074" y="250002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406205" y="4351028"/>
            <a:ext cx="1105313" cy="506125"/>
            <a:chOff x="1711800" y="849050"/>
            <a:chExt cx="161825" cy="74100"/>
          </a:xfrm>
        </p:grpSpPr>
        <p:sp>
          <p:nvSpPr>
            <p:cNvPr id="596" name="Google Shape;596;p25"/>
            <p:cNvSpPr/>
            <p:nvPr/>
          </p:nvSpPr>
          <p:spPr>
            <a:xfrm>
              <a:off x="1711800" y="853975"/>
              <a:ext cx="161825" cy="69175"/>
            </a:xfrm>
            <a:custGeom>
              <a:avLst/>
              <a:gdLst/>
              <a:ahLst/>
              <a:cxnLst/>
              <a:rect l="l" t="t" r="r" b="b"/>
              <a:pathLst>
                <a:path w="6473" h="2767" extrusionOk="0">
                  <a:moveTo>
                    <a:pt x="2934" y="1"/>
                  </a:moveTo>
                  <a:cubicBezTo>
                    <a:pt x="2304" y="1"/>
                    <a:pt x="1674" y="519"/>
                    <a:pt x="1674" y="1275"/>
                  </a:cubicBezTo>
                  <a:cubicBezTo>
                    <a:pt x="1674" y="1214"/>
                    <a:pt x="1311" y="1214"/>
                    <a:pt x="1271" y="1214"/>
                  </a:cubicBezTo>
                  <a:cubicBezTo>
                    <a:pt x="1110" y="1214"/>
                    <a:pt x="948" y="1255"/>
                    <a:pt x="807" y="1315"/>
                  </a:cubicBezTo>
                  <a:cubicBezTo>
                    <a:pt x="525" y="1436"/>
                    <a:pt x="323" y="1678"/>
                    <a:pt x="162" y="1981"/>
                  </a:cubicBezTo>
                  <a:cubicBezTo>
                    <a:pt x="41" y="2223"/>
                    <a:pt x="1" y="2505"/>
                    <a:pt x="41" y="2767"/>
                  </a:cubicBezTo>
                  <a:lnTo>
                    <a:pt x="6433" y="2767"/>
                  </a:lnTo>
                  <a:cubicBezTo>
                    <a:pt x="6473" y="2303"/>
                    <a:pt x="6312" y="1900"/>
                    <a:pt x="6009" y="1698"/>
                  </a:cubicBezTo>
                  <a:cubicBezTo>
                    <a:pt x="5868" y="1618"/>
                    <a:pt x="5707" y="1557"/>
                    <a:pt x="5545" y="1557"/>
                  </a:cubicBezTo>
                  <a:cubicBezTo>
                    <a:pt x="5545" y="1557"/>
                    <a:pt x="5545" y="1537"/>
                    <a:pt x="5545" y="1537"/>
                  </a:cubicBezTo>
                  <a:cubicBezTo>
                    <a:pt x="5545" y="1356"/>
                    <a:pt x="5505" y="1194"/>
                    <a:pt x="5424" y="1033"/>
                  </a:cubicBezTo>
                  <a:cubicBezTo>
                    <a:pt x="5283" y="751"/>
                    <a:pt x="5021" y="549"/>
                    <a:pt x="4739" y="468"/>
                  </a:cubicBezTo>
                  <a:cubicBezTo>
                    <a:pt x="4667" y="453"/>
                    <a:pt x="4595" y="445"/>
                    <a:pt x="4523" y="445"/>
                  </a:cubicBezTo>
                  <a:cubicBezTo>
                    <a:pt x="4315" y="445"/>
                    <a:pt x="4113" y="510"/>
                    <a:pt x="3932" y="630"/>
                  </a:cubicBezTo>
                  <a:cubicBezTo>
                    <a:pt x="3791" y="368"/>
                    <a:pt x="3569" y="166"/>
                    <a:pt x="3307" y="65"/>
                  </a:cubicBezTo>
                  <a:cubicBezTo>
                    <a:pt x="3186" y="22"/>
                    <a:pt x="3060" y="1"/>
                    <a:pt x="29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1711800" y="849050"/>
              <a:ext cx="161825" cy="74100"/>
            </a:xfrm>
            <a:custGeom>
              <a:avLst/>
              <a:gdLst/>
              <a:ahLst/>
              <a:cxnLst/>
              <a:rect l="l" t="t" r="r" b="b"/>
              <a:pathLst>
                <a:path w="6473" h="2964" fill="none" extrusionOk="0">
                  <a:moveTo>
                    <a:pt x="6433" y="2964"/>
                  </a:moveTo>
                  <a:cubicBezTo>
                    <a:pt x="6473" y="2500"/>
                    <a:pt x="6312" y="2097"/>
                    <a:pt x="6009" y="1895"/>
                  </a:cubicBezTo>
                  <a:cubicBezTo>
                    <a:pt x="5868" y="1815"/>
                    <a:pt x="5707" y="1754"/>
                    <a:pt x="5545" y="1754"/>
                  </a:cubicBezTo>
                  <a:cubicBezTo>
                    <a:pt x="5545" y="1754"/>
                    <a:pt x="5545" y="1734"/>
                    <a:pt x="5545" y="1734"/>
                  </a:cubicBezTo>
                  <a:cubicBezTo>
                    <a:pt x="5545" y="1553"/>
                    <a:pt x="5505" y="1391"/>
                    <a:pt x="5424" y="1230"/>
                  </a:cubicBezTo>
                  <a:cubicBezTo>
                    <a:pt x="5283" y="948"/>
                    <a:pt x="5021" y="746"/>
                    <a:pt x="4739" y="665"/>
                  </a:cubicBezTo>
                  <a:cubicBezTo>
                    <a:pt x="4457" y="605"/>
                    <a:pt x="4174" y="665"/>
                    <a:pt x="3932" y="827"/>
                  </a:cubicBezTo>
                  <a:cubicBezTo>
                    <a:pt x="3791" y="565"/>
                    <a:pt x="3569" y="363"/>
                    <a:pt x="3307" y="262"/>
                  </a:cubicBezTo>
                  <a:cubicBezTo>
                    <a:pt x="2581" y="0"/>
                    <a:pt x="1674" y="565"/>
                    <a:pt x="1674" y="1472"/>
                  </a:cubicBezTo>
                  <a:cubicBezTo>
                    <a:pt x="1674" y="1411"/>
                    <a:pt x="1311" y="1411"/>
                    <a:pt x="1271" y="1411"/>
                  </a:cubicBezTo>
                  <a:cubicBezTo>
                    <a:pt x="1110" y="1411"/>
                    <a:pt x="948" y="1452"/>
                    <a:pt x="807" y="1512"/>
                  </a:cubicBezTo>
                  <a:cubicBezTo>
                    <a:pt x="525" y="1633"/>
                    <a:pt x="323" y="1875"/>
                    <a:pt x="162" y="2178"/>
                  </a:cubicBezTo>
                  <a:cubicBezTo>
                    <a:pt x="41" y="2420"/>
                    <a:pt x="1" y="2702"/>
                    <a:pt x="41" y="29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762725" y="861650"/>
              <a:ext cx="19675" cy="16650"/>
            </a:xfrm>
            <a:custGeom>
              <a:avLst/>
              <a:gdLst/>
              <a:ahLst/>
              <a:cxnLst/>
              <a:rect l="l" t="t" r="r" b="b"/>
              <a:pathLst>
                <a:path w="787" h="666" fill="none" extrusionOk="0">
                  <a:moveTo>
                    <a:pt x="786" y="0"/>
                  </a:moveTo>
                  <a:cubicBezTo>
                    <a:pt x="444" y="20"/>
                    <a:pt x="101" y="303"/>
                    <a:pt x="0" y="6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1728450" y="893900"/>
              <a:ext cx="10100" cy="4575"/>
            </a:xfrm>
            <a:custGeom>
              <a:avLst/>
              <a:gdLst/>
              <a:ahLst/>
              <a:cxnLst/>
              <a:rect l="l" t="t" r="r" b="b"/>
              <a:pathLst>
                <a:path w="404" h="183" fill="none" extrusionOk="0">
                  <a:moveTo>
                    <a:pt x="403" y="1"/>
                  </a:moveTo>
                  <a:cubicBezTo>
                    <a:pt x="262" y="21"/>
                    <a:pt x="121" y="81"/>
                    <a:pt x="0" y="1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718350" y="900450"/>
              <a:ext cx="7100" cy="15150"/>
            </a:xfrm>
            <a:custGeom>
              <a:avLst/>
              <a:gdLst/>
              <a:ahLst/>
              <a:cxnLst/>
              <a:rect l="l" t="t" r="r" b="b"/>
              <a:pathLst>
                <a:path w="284" h="606" fill="none" extrusionOk="0">
                  <a:moveTo>
                    <a:pt x="283" y="1"/>
                  </a:moveTo>
                  <a:cubicBezTo>
                    <a:pt x="122" y="162"/>
                    <a:pt x="21" y="384"/>
                    <a:pt x="1" y="6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1728950" y="899450"/>
              <a:ext cx="3550" cy="3050"/>
            </a:xfrm>
            <a:custGeom>
              <a:avLst/>
              <a:gdLst/>
              <a:ahLst/>
              <a:cxnLst/>
              <a:rect l="l" t="t" r="r" b="b"/>
              <a:pathLst>
                <a:path w="142" h="122" fill="none" extrusionOk="0">
                  <a:moveTo>
                    <a:pt x="141" y="0"/>
                  </a:moveTo>
                  <a:cubicBezTo>
                    <a:pt x="81" y="21"/>
                    <a:pt x="41" y="61"/>
                    <a:pt x="0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5"/>
          <p:cNvGrpSpPr/>
          <p:nvPr/>
        </p:nvGrpSpPr>
        <p:grpSpPr>
          <a:xfrm flipH="1">
            <a:off x="5771907" y="124936"/>
            <a:ext cx="715214" cy="744323"/>
            <a:chOff x="2574795" y="3154268"/>
            <a:chExt cx="452724" cy="471150"/>
          </a:xfrm>
        </p:grpSpPr>
        <p:sp>
          <p:nvSpPr>
            <p:cNvPr id="603" name="Google Shape;603;p25"/>
            <p:cNvSpPr/>
            <p:nvPr/>
          </p:nvSpPr>
          <p:spPr>
            <a:xfrm>
              <a:off x="2759525" y="3154268"/>
              <a:ext cx="267994" cy="267983"/>
            </a:xfrm>
            <a:custGeom>
              <a:avLst/>
              <a:gdLst/>
              <a:ahLst/>
              <a:cxnLst/>
              <a:rect l="l" t="t" r="r" b="b"/>
              <a:pathLst>
                <a:path w="2340" h="2340" extrusionOk="0">
                  <a:moveTo>
                    <a:pt x="1170" y="1"/>
                  </a:moveTo>
                  <a:cubicBezTo>
                    <a:pt x="1170" y="646"/>
                    <a:pt x="646" y="1170"/>
                    <a:pt x="1" y="1170"/>
                  </a:cubicBezTo>
                  <a:cubicBezTo>
                    <a:pt x="646" y="1170"/>
                    <a:pt x="1170" y="1694"/>
                    <a:pt x="1170" y="2340"/>
                  </a:cubicBezTo>
                  <a:cubicBezTo>
                    <a:pt x="1170" y="1694"/>
                    <a:pt x="1695" y="1170"/>
                    <a:pt x="2340" y="1170"/>
                  </a:cubicBezTo>
                  <a:cubicBezTo>
                    <a:pt x="1695" y="1170"/>
                    <a:pt x="1170" y="646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2574795" y="3412864"/>
              <a:ext cx="212563" cy="212554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928" y="1"/>
                  </a:moveTo>
                  <a:cubicBezTo>
                    <a:pt x="928" y="525"/>
                    <a:pt x="525" y="928"/>
                    <a:pt x="1" y="928"/>
                  </a:cubicBezTo>
                  <a:cubicBezTo>
                    <a:pt x="525" y="928"/>
                    <a:pt x="928" y="1352"/>
                    <a:pt x="928" y="1856"/>
                  </a:cubicBezTo>
                  <a:cubicBezTo>
                    <a:pt x="928" y="1352"/>
                    <a:pt x="1352" y="928"/>
                    <a:pt x="1856" y="928"/>
                  </a:cubicBezTo>
                  <a:cubicBezTo>
                    <a:pt x="1352" y="928"/>
                    <a:pt x="928" y="525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5"/>
          <p:cNvSpPr txBox="1">
            <a:spLocks noGrp="1"/>
          </p:cNvSpPr>
          <p:nvPr>
            <p:ph type="title"/>
          </p:nvPr>
        </p:nvSpPr>
        <p:spPr>
          <a:xfrm flipH="1">
            <a:off x="4266000" y="2134950"/>
            <a:ext cx="4164900" cy="14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6" name="Google Shape;606;p2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56650" y="10435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7" name="Google Shape;607;p25"/>
          <p:cNvSpPr txBox="1">
            <a:spLocks noGrp="1"/>
          </p:cNvSpPr>
          <p:nvPr>
            <p:ph type="subTitle" idx="1"/>
          </p:nvPr>
        </p:nvSpPr>
        <p:spPr>
          <a:xfrm flipH="1">
            <a:off x="4266000" y="3583650"/>
            <a:ext cx="41649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6"/>
          <p:cNvSpPr/>
          <p:nvPr/>
        </p:nvSpPr>
        <p:spPr>
          <a:xfrm flipH="1">
            <a:off x="7611025" y="-552877"/>
            <a:ext cx="1489933" cy="1092283"/>
          </a:xfrm>
          <a:custGeom>
            <a:avLst/>
            <a:gdLst/>
            <a:ahLst/>
            <a:cxnLst/>
            <a:rect l="l" t="t" r="r" b="b"/>
            <a:pathLst>
              <a:path w="18974" h="13910" extrusionOk="0">
                <a:moveTo>
                  <a:pt x="13938" y="0"/>
                </a:moveTo>
                <a:cubicBezTo>
                  <a:pt x="13506" y="0"/>
                  <a:pt x="13074" y="53"/>
                  <a:pt x="12663" y="156"/>
                </a:cubicBezTo>
                <a:cubicBezTo>
                  <a:pt x="11876" y="358"/>
                  <a:pt x="11110" y="721"/>
                  <a:pt x="10525" y="1285"/>
                </a:cubicBezTo>
                <a:cubicBezTo>
                  <a:pt x="9679" y="2132"/>
                  <a:pt x="9316" y="3322"/>
                  <a:pt x="8630" y="4269"/>
                </a:cubicBezTo>
                <a:cubicBezTo>
                  <a:pt x="7118" y="6366"/>
                  <a:pt x="4356" y="6447"/>
                  <a:pt x="2339" y="7798"/>
                </a:cubicBezTo>
                <a:cubicBezTo>
                  <a:pt x="1" y="9391"/>
                  <a:pt x="122" y="12738"/>
                  <a:pt x="3045" y="13685"/>
                </a:cubicBezTo>
                <a:cubicBezTo>
                  <a:pt x="3546" y="13845"/>
                  <a:pt x="4063" y="13910"/>
                  <a:pt x="4586" y="13910"/>
                </a:cubicBezTo>
                <a:cubicBezTo>
                  <a:pt x="5453" y="13910"/>
                  <a:pt x="6336" y="13730"/>
                  <a:pt x="7178" y="13504"/>
                </a:cubicBezTo>
                <a:cubicBezTo>
                  <a:pt x="8892" y="13040"/>
                  <a:pt x="10586" y="12395"/>
                  <a:pt x="12118" y="11467"/>
                </a:cubicBezTo>
                <a:cubicBezTo>
                  <a:pt x="13207" y="10822"/>
                  <a:pt x="14235" y="10036"/>
                  <a:pt x="15123" y="9088"/>
                </a:cubicBezTo>
                <a:cubicBezTo>
                  <a:pt x="16836" y="7294"/>
                  <a:pt x="18974" y="4128"/>
                  <a:pt x="17361" y="1628"/>
                </a:cubicBezTo>
                <a:cubicBezTo>
                  <a:pt x="16628" y="514"/>
                  <a:pt x="15283" y="0"/>
                  <a:pt x="13938" y="0"/>
                </a:cubicBezTo>
                <a:close/>
              </a:path>
            </a:pathLst>
          </a:custGeom>
          <a:solidFill>
            <a:srgbClr val="DA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26"/>
          <p:cNvGrpSpPr/>
          <p:nvPr/>
        </p:nvGrpSpPr>
        <p:grpSpPr>
          <a:xfrm>
            <a:off x="191500" y="183309"/>
            <a:ext cx="8777402" cy="1037919"/>
            <a:chOff x="444779" y="943018"/>
            <a:chExt cx="7282338" cy="861129"/>
          </a:xfrm>
        </p:grpSpPr>
        <p:sp>
          <p:nvSpPr>
            <p:cNvPr id="611" name="Google Shape;611;p26"/>
            <p:cNvSpPr/>
            <p:nvPr/>
          </p:nvSpPr>
          <p:spPr>
            <a:xfrm>
              <a:off x="7459123" y="1536164"/>
              <a:ext cx="267994" cy="267983"/>
            </a:xfrm>
            <a:custGeom>
              <a:avLst/>
              <a:gdLst/>
              <a:ahLst/>
              <a:cxnLst/>
              <a:rect l="l" t="t" r="r" b="b"/>
              <a:pathLst>
                <a:path w="2340" h="2340" extrusionOk="0">
                  <a:moveTo>
                    <a:pt x="1170" y="1"/>
                  </a:moveTo>
                  <a:cubicBezTo>
                    <a:pt x="1170" y="646"/>
                    <a:pt x="646" y="1170"/>
                    <a:pt x="1" y="1170"/>
                  </a:cubicBezTo>
                  <a:cubicBezTo>
                    <a:pt x="646" y="1170"/>
                    <a:pt x="1170" y="1694"/>
                    <a:pt x="1170" y="2340"/>
                  </a:cubicBezTo>
                  <a:cubicBezTo>
                    <a:pt x="1170" y="1694"/>
                    <a:pt x="1695" y="1170"/>
                    <a:pt x="2340" y="1170"/>
                  </a:cubicBezTo>
                  <a:cubicBezTo>
                    <a:pt x="1695" y="1170"/>
                    <a:pt x="1170" y="646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7214442" y="1056655"/>
              <a:ext cx="363602" cy="363602"/>
            </a:xfrm>
            <a:custGeom>
              <a:avLst/>
              <a:gdLst/>
              <a:ahLst/>
              <a:cxnLst/>
              <a:rect l="l" t="t" r="r" b="b"/>
              <a:pathLst>
                <a:path w="2723" h="2723" extrusionOk="0">
                  <a:moveTo>
                    <a:pt x="1371" y="1"/>
                  </a:moveTo>
                  <a:cubicBezTo>
                    <a:pt x="1371" y="747"/>
                    <a:pt x="746" y="1372"/>
                    <a:pt x="0" y="1372"/>
                  </a:cubicBezTo>
                  <a:cubicBezTo>
                    <a:pt x="746" y="1372"/>
                    <a:pt x="1371" y="1977"/>
                    <a:pt x="1371" y="2723"/>
                  </a:cubicBezTo>
                  <a:cubicBezTo>
                    <a:pt x="1371" y="1977"/>
                    <a:pt x="1976" y="1372"/>
                    <a:pt x="2722" y="1372"/>
                  </a:cubicBezTo>
                  <a:cubicBezTo>
                    <a:pt x="1976" y="1372"/>
                    <a:pt x="1371" y="747"/>
                    <a:pt x="1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29185" y="943018"/>
              <a:ext cx="398005" cy="397987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928" y="1"/>
                  </a:moveTo>
                  <a:cubicBezTo>
                    <a:pt x="928" y="525"/>
                    <a:pt x="525" y="928"/>
                    <a:pt x="1" y="928"/>
                  </a:cubicBezTo>
                  <a:cubicBezTo>
                    <a:pt x="525" y="928"/>
                    <a:pt x="928" y="1352"/>
                    <a:pt x="928" y="1856"/>
                  </a:cubicBezTo>
                  <a:cubicBezTo>
                    <a:pt x="928" y="1352"/>
                    <a:pt x="1352" y="928"/>
                    <a:pt x="1856" y="928"/>
                  </a:cubicBezTo>
                  <a:cubicBezTo>
                    <a:pt x="1352" y="928"/>
                    <a:pt x="928" y="525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444779" y="1443628"/>
              <a:ext cx="237877" cy="237752"/>
            </a:xfrm>
            <a:custGeom>
              <a:avLst/>
              <a:gdLst/>
              <a:ahLst/>
              <a:cxnLst/>
              <a:rect l="l" t="t" r="r" b="b"/>
              <a:pathLst>
                <a:path w="2199" h="2198" extrusionOk="0">
                  <a:moveTo>
                    <a:pt x="1089" y="0"/>
                  </a:moveTo>
                  <a:cubicBezTo>
                    <a:pt x="1089" y="605"/>
                    <a:pt x="605" y="1089"/>
                    <a:pt x="0" y="1089"/>
                  </a:cubicBezTo>
                  <a:cubicBezTo>
                    <a:pt x="605" y="1089"/>
                    <a:pt x="1089" y="1593"/>
                    <a:pt x="1089" y="2198"/>
                  </a:cubicBezTo>
                  <a:cubicBezTo>
                    <a:pt x="1089" y="1593"/>
                    <a:pt x="1593" y="1089"/>
                    <a:pt x="2198" y="1089"/>
                  </a:cubicBezTo>
                  <a:cubicBezTo>
                    <a:pt x="1593" y="1089"/>
                    <a:pt x="1089" y="605"/>
                    <a:pt x="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6"/>
          <p:cNvGrpSpPr/>
          <p:nvPr/>
        </p:nvGrpSpPr>
        <p:grpSpPr>
          <a:xfrm>
            <a:off x="397022" y="4677240"/>
            <a:ext cx="1195426" cy="553603"/>
            <a:chOff x="2295000" y="1035050"/>
            <a:chExt cx="143700" cy="66550"/>
          </a:xfrm>
        </p:grpSpPr>
        <p:sp>
          <p:nvSpPr>
            <p:cNvPr id="616" name="Google Shape;616;p26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6"/>
          <p:cNvSpPr txBox="1">
            <a:spLocks noGrp="1"/>
          </p:cNvSpPr>
          <p:nvPr>
            <p:ph type="title"/>
          </p:nvPr>
        </p:nvSpPr>
        <p:spPr>
          <a:xfrm flipH="1">
            <a:off x="713100" y="2446450"/>
            <a:ext cx="4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12200" y="13389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 flipH="1">
            <a:off x="713100" y="3288250"/>
            <a:ext cx="45126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2_1_1_1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/>
          <p:nvPr/>
        </p:nvSpPr>
        <p:spPr>
          <a:xfrm>
            <a:off x="247556" y="262948"/>
            <a:ext cx="465549" cy="465549"/>
          </a:xfrm>
          <a:custGeom>
            <a:avLst/>
            <a:gdLst/>
            <a:ahLst/>
            <a:cxnLst/>
            <a:rect l="l" t="t" r="r" b="b"/>
            <a:pathLst>
              <a:path w="2340" h="2340" extrusionOk="0">
                <a:moveTo>
                  <a:pt x="1170" y="1"/>
                </a:moveTo>
                <a:cubicBezTo>
                  <a:pt x="1170" y="646"/>
                  <a:pt x="646" y="1170"/>
                  <a:pt x="1" y="1170"/>
                </a:cubicBezTo>
                <a:cubicBezTo>
                  <a:pt x="646" y="1170"/>
                  <a:pt x="1170" y="1694"/>
                  <a:pt x="1170" y="2340"/>
                </a:cubicBezTo>
                <a:cubicBezTo>
                  <a:pt x="1170" y="1694"/>
                  <a:pt x="1695" y="1170"/>
                  <a:pt x="2340" y="1170"/>
                </a:cubicBezTo>
                <a:cubicBezTo>
                  <a:pt x="1695" y="1170"/>
                  <a:pt x="1170" y="646"/>
                  <a:pt x="117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27"/>
          <p:cNvGrpSpPr/>
          <p:nvPr/>
        </p:nvGrpSpPr>
        <p:grpSpPr>
          <a:xfrm flipH="1">
            <a:off x="6849596" y="4604100"/>
            <a:ext cx="845976" cy="391773"/>
            <a:chOff x="2295000" y="1035050"/>
            <a:chExt cx="143700" cy="66550"/>
          </a:xfrm>
        </p:grpSpPr>
        <p:sp>
          <p:nvSpPr>
            <p:cNvPr id="626" name="Google Shape;626;p27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7"/>
          <p:cNvSpPr/>
          <p:nvPr/>
        </p:nvSpPr>
        <p:spPr>
          <a:xfrm flipH="1">
            <a:off x="8091423" y="-43900"/>
            <a:ext cx="1384370" cy="958536"/>
          </a:xfrm>
          <a:custGeom>
            <a:avLst/>
            <a:gdLst/>
            <a:ahLst/>
            <a:cxnLst/>
            <a:rect l="l" t="t" r="r" b="b"/>
            <a:pathLst>
              <a:path w="14921" h="10331" extrusionOk="0">
                <a:moveTo>
                  <a:pt x="10917" y="1"/>
                </a:moveTo>
                <a:cubicBezTo>
                  <a:pt x="10396" y="1"/>
                  <a:pt x="9869" y="81"/>
                  <a:pt x="9376" y="230"/>
                </a:cubicBezTo>
                <a:cubicBezTo>
                  <a:pt x="7864" y="674"/>
                  <a:pt x="6553" y="1642"/>
                  <a:pt x="5222" y="2509"/>
                </a:cubicBezTo>
                <a:cubicBezTo>
                  <a:pt x="3105" y="3860"/>
                  <a:pt x="0" y="6662"/>
                  <a:pt x="2682" y="9062"/>
                </a:cubicBezTo>
                <a:cubicBezTo>
                  <a:pt x="3688" y="9958"/>
                  <a:pt x="5188" y="10331"/>
                  <a:pt x="6658" y="10331"/>
                </a:cubicBezTo>
                <a:cubicBezTo>
                  <a:pt x="7602" y="10331"/>
                  <a:pt x="8534" y="10177"/>
                  <a:pt x="9315" y="9908"/>
                </a:cubicBezTo>
                <a:cubicBezTo>
                  <a:pt x="9719" y="9767"/>
                  <a:pt x="10102" y="9606"/>
                  <a:pt x="10465" y="9425"/>
                </a:cubicBezTo>
                <a:cubicBezTo>
                  <a:pt x="11856" y="8679"/>
                  <a:pt x="13025" y="7549"/>
                  <a:pt x="13791" y="6158"/>
                </a:cubicBezTo>
                <a:cubicBezTo>
                  <a:pt x="14658" y="4626"/>
                  <a:pt x="14921" y="2529"/>
                  <a:pt x="13791" y="1178"/>
                </a:cubicBezTo>
                <a:cubicBezTo>
                  <a:pt x="13094" y="358"/>
                  <a:pt x="12016" y="1"/>
                  <a:pt x="109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971388" y="68728"/>
            <a:ext cx="323014" cy="323002"/>
          </a:xfrm>
          <a:custGeom>
            <a:avLst/>
            <a:gdLst/>
            <a:ahLst/>
            <a:cxnLst/>
            <a:rect l="l" t="t" r="r" b="b"/>
            <a:pathLst>
              <a:path w="2340" h="2340" extrusionOk="0">
                <a:moveTo>
                  <a:pt x="1170" y="1"/>
                </a:moveTo>
                <a:cubicBezTo>
                  <a:pt x="1170" y="646"/>
                  <a:pt x="646" y="1170"/>
                  <a:pt x="1" y="1170"/>
                </a:cubicBezTo>
                <a:cubicBezTo>
                  <a:pt x="646" y="1170"/>
                  <a:pt x="1170" y="1694"/>
                  <a:pt x="1170" y="2340"/>
                </a:cubicBezTo>
                <a:cubicBezTo>
                  <a:pt x="1170" y="1694"/>
                  <a:pt x="1695" y="1170"/>
                  <a:pt x="2340" y="1170"/>
                </a:cubicBezTo>
                <a:cubicBezTo>
                  <a:pt x="1695" y="1170"/>
                  <a:pt x="1170" y="646"/>
                  <a:pt x="1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27"/>
          <p:cNvGrpSpPr/>
          <p:nvPr/>
        </p:nvGrpSpPr>
        <p:grpSpPr>
          <a:xfrm flipH="1">
            <a:off x="3227946" y="-93125"/>
            <a:ext cx="845976" cy="391773"/>
            <a:chOff x="2295000" y="1035050"/>
            <a:chExt cx="143700" cy="66550"/>
          </a:xfrm>
        </p:grpSpPr>
        <p:sp>
          <p:nvSpPr>
            <p:cNvPr id="633" name="Google Shape;633;p27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27"/>
          <p:cNvSpPr txBox="1">
            <a:spLocks noGrp="1"/>
          </p:cNvSpPr>
          <p:nvPr>
            <p:ph type="title"/>
          </p:nvPr>
        </p:nvSpPr>
        <p:spPr>
          <a:xfrm flipH="1">
            <a:off x="3918300" y="2446450"/>
            <a:ext cx="4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8" name="Google Shape;638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717400" y="13389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9" name="Google Shape;639;p27"/>
          <p:cNvSpPr txBox="1">
            <a:spLocks noGrp="1"/>
          </p:cNvSpPr>
          <p:nvPr>
            <p:ph type="subTitle" idx="1"/>
          </p:nvPr>
        </p:nvSpPr>
        <p:spPr>
          <a:xfrm flipH="1">
            <a:off x="3918300" y="3288250"/>
            <a:ext cx="45126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28"/>
          <p:cNvGrpSpPr/>
          <p:nvPr/>
        </p:nvGrpSpPr>
        <p:grpSpPr>
          <a:xfrm>
            <a:off x="-681357" y="-430034"/>
            <a:ext cx="10525557" cy="6194442"/>
            <a:chOff x="-681357" y="-430034"/>
            <a:chExt cx="10525557" cy="6194442"/>
          </a:xfrm>
        </p:grpSpPr>
        <p:sp>
          <p:nvSpPr>
            <p:cNvPr id="642" name="Google Shape;642;p28"/>
            <p:cNvSpPr/>
            <p:nvPr/>
          </p:nvSpPr>
          <p:spPr>
            <a:xfrm rot="1314344" flipH="1">
              <a:off x="-521275" y="4174938"/>
              <a:ext cx="2043226" cy="1253581"/>
            </a:xfrm>
            <a:custGeom>
              <a:avLst/>
              <a:gdLst/>
              <a:ahLst/>
              <a:cxnLst/>
              <a:rect l="l" t="t" r="r" b="b"/>
              <a:pathLst>
                <a:path w="17383" h="10665" extrusionOk="0">
                  <a:moveTo>
                    <a:pt x="13815" y="0"/>
                  </a:moveTo>
                  <a:cubicBezTo>
                    <a:pt x="10577" y="0"/>
                    <a:pt x="5731" y="1727"/>
                    <a:pt x="4819" y="2165"/>
                  </a:cubicBezTo>
                  <a:cubicBezTo>
                    <a:pt x="3549" y="2770"/>
                    <a:pt x="2299" y="3516"/>
                    <a:pt x="1412" y="4584"/>
                  </a:cubicBezTo>
                  <a:cubicBezTo>
                    <a:pt x="505" y="5653"/>
                    <a:pt x="0" y="7145"/>
                    <a:pt x="384" y="8496"/>
                  </a:cubicBezTo>
                  <a:cubicBezTo>
                    <a:pt x="705" y="9691"/>
                    <a:pt x="1861" y="10664"/>
                    <a:pt x="3073" y="10664"/>
                  </a:cubicBezTo>
                  <a:cubicBezTo>
                    <a:pt x="3231" y="10664"/>
                    <a:pt x="3391" y="10648"/>
                    <a:pt x="3549" y="10613"/>
                  </a:cubicBezTo>
                  <a:cubicBezTo>
                    <a:pt x="4013" y="10532"/>
                    <a:pt x="4436" y="10290"/>
                    <a:pt x="4860" y="10048"/>
                  </a:cubicBezTo>
                  <a:cubicBezTo>
                    <a:pt x="5283" y="9806"/>
                    <a:pt x="5686" y="9544"/>
                    <a:pt x="6090" y="9262"/>
                  </a:cubicBezTo>
                  <a:cubicBezTo>
                    <a:pt x="7481" y="8274"/>
                    <a:pt x="8731" y="7165"/>
                    <a:pt x="10384" y="6540"/>
                  </a:cubicBezTo>
                  <a:cubicBezTo>
                    <a:pt x="11856" y="5996"/>
                    <a:pt x="13388" y="5613"/>
                    <a:pt x="14760" y="4867"/>
                  </a:cubicBezTo>
                  <a:cubicBezTo>
                    <a:pt x="15526" y="4463"/>
                    <a:pt x="16252" y="3919"/>
                    <a:pt x="16534" y="3112"/>
                  </a:cubicBezTo>
                  <a:cubicBezTo>
                    <a:pt x="17383" y="750"/>
                    <a:pt x="15948" y="0"/>
                    <a:pt x="13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 rot="664369" flipH="1">
              <a:off x="7639063" y="-246508"/>
              <a:ext cx="2068517" cy="1623121"/>
            </a:xfrm>
            <a:custGeom>
              <a:avLst/>
              <a:gdLst/>
              <a:ahLst/>
              <a:cxnLst/>
              <a:rect l="l" t="t" r="r" b="b"/>
              <a:pathLst>
                <a:path w="47706" h="37436" extrusionOk="0">
                  <a:moveTo>
                    <a:pt x="28926" y="1"/>
                  </a:moveTo>
                  <a:cubicBezTo>
                    <a:pt x="27838" y="1"/>
                    <a:pt x="26750" y="53"/>
                    <a:pt x="25668" y="157"/>
                  </a:cubicBezTo>
                  <a:cubicBezTo>
                    <a:pt x="21776" y="500"/>
                    <a:pt x="17724" y="1669"/>
                    <a:pt x="15163" y="4613"/>
                  </a:cubicBezTo>
                  <a:cubicBezTo>
                    <a:pt x="11735" y="8504"/>
                    <a:pt x="11796" y="14533"/>
                    <a:pt x="8590" y="18585"/>
                  </a:cubicBezTo>
                  <a:cubicBezTo>
                    <a:pt x="6997" y="20602"/>
                    <a:pt x="4699" y="21993"/>
                    <a:pt x="3106" y="24029"/>
                  </a:cubicBezTo>
                  <a:cubicBezTo>
                    <a:pt x="626" y="27235"/>
                    <a:pt x="1" y="32417"/>
                    <a:pt x="2823" y="35603"/>
                  </a:cubicBezTo>
                  <a:cubicBezTo>
                    <a:pt x="3941" y="36873"/>
                    <a:pt x="5587" y="37436"/>
                    <a:pt x="7295" y="37436"/>
                  </a:cubicBezTo>
                  <a:cubicBezTo>
                    <a:pt x="8731" y="37436"/>
                    <a:pt x="10210" y="37038"/>
                    <a:pt x="11453" y="36328"/>
                  </a:cubicBezTo>
                  <a:cubicBezTo>
                    <a:pt x="14195" y="34796"/>
                    <a:pt x="16090" y="32175"/>
                    <a:pt x="17986" y="29675"/>
                  </a:cubicBezTo>
                  <a:cubicBezTo>
                    <a:pt x="19881" y="27195"/>
                    <a:pt x="21998" y="24674"/>
                    <a:pt x="24922" y="23525"/>
                  </a:cubicBezTo>
                  <a:cubicBezTo>
                    <a:pt x="27704" y="22436"/>
                    <a:pt x="30829" y="22779"/>
                    <a:pt x="33834" y="22517"/>
                  </a:cubicBezTo>
                  <a:cubicBezTo>
                    <a:pt x="36253" y="22315"/>
                    <a:pt x="38652" y="21711"/>
                    <a:pt x="40870" y="20723"/>
                  </a:cubicBezTo>
                  <a:cubicBezTo>
                    <a:pt x="42403" y="20057"/>
                    <a:pt x="43895" y="19170"/>
                    <a:pt x="45024" y="17940"/>
                  </a:cubicBezTo>
                  <a:cubicBezTo>
                    <a:pt x="47302" y="15460"/>
                    <a:pt x="47705" y="11307"/>
                    <a:pt x="46556" y="7940"/>
                  </a:cubicBezTo>
                  <a:cubicBezTo>
                    <a:pt x="46012" y="6367"/>
                    <a:pt x="45145" y="4976"/>
                    <a:pt x="43955" y="3988"/>
                  </a:cubicBezTo>
                  <a:cubicBezTo>
                    <a:pt x="42302" y="2637"/>
                    <a:pt x="40265" y="1850"/>
                    <a:pt x="38189" y="1266"/>
                  </a:cubicBezTo>
                  <a:cubicBezTo>
                    <a:pt x="35182" y="428"/>
                    <a:pt x="32053" y="1"/>
                    <a:pt x="28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 rot="-356622" flipH="1">
              <a:off x="8129174" y="299867"/>
              <a:ext cx="1480604" cy="908396"/>
            </a:xfrm>
            <a:custGeom>
              <a:avLst/>
              <a:gdLst/>
              <a:ahLst/>
              <a:cxnLst/>
              <a:rect l="l" t="t" r="r" b="b"/>
              <a:pathLst>
                <a:path w="17383" h="10665" extrusionOk="0">
                  <a:moveTo>
                    <a:pt x="13815" y="0"/>
                  </a:moveTo>
                  <a:cubicBezTo>
                    <a:pt x="10577" y="0"/>
                    <a:pt x="5731" y="1727"/>
                    <a:pt x="4819" y="2165"/>
                  </a:cubicBezTo>
                  <a:cubicBezTo>
                    <a:pt x="3549" y="2770"/>
                    <a:pt x="2299" y="3516"/>
                    <a:pt x="1412" y="4584"/>
                  </a:cubicBezTo>
                  <a:cubicBezTo>
                    <a:pt x="505" y="5653"/>
                    <a:pt x="0" y="7145"/>
                    <a:pt x="384" y="8496"/>
                  </a:cubicBezTo>
                  <a:cubicBezTo>
                    <a:pt x="705" y="9691"/>
                    <a:pt x="1861" y="10664"/>
                    <a:pt x="3073" y="10664"/>
                  </a:cubicBezTo>
                  <a:cubicBezTo>
                    <a:pt x="3231" y="10664"/>
                    <a:pt x="3391" y="10648"/>
                    <a:pt x="3549" y="10613"/>
                  </a:cubicBezTo>
                  <a:cubicBezTo>
                    <a:pt x="4013" y="10532"/>
                    <a:pt x="4436" y="10290"/>
                    <a:pt x="4860" y="10048"/>
                  </a:cubicBezTo>
                  <a:cubicBezTo>
                    <a:pt x="5283" y="9806"/>
                    <a:pt x="5686" y="9544"/>
                    <a:pt x="6090" y="9262"/>
                  </a:cubicBezTo>
                  <a:cubicBezTo>
                    <a:pt x="7481" y="8274"/>
                    <a:pt x="8731" y="7165"/>
                    <a:pt x="10384" y="6540"/>
                  </a:cubicBezTo>
                  <a:cubicBezTo>
                    <a:pt x="11856" y="5996"/>
                    <a:pt x="13388" y="5613"/>
                    <a:pt x="14760" y="4867"/>
                  </a:cubicBezTo>
                  <a:cubicBezTo>
                    <a:pt x="15526" y="4463"/>
                    <a:pt x="16252" y="3919"/>
                    <a:pt x="16534" y="3112"/>
                  </a:cubicBezTo>
                  <a:cubicBezTo>
                    <a:pt x="17383" y="750"/>
                    <a:pt x="15948" y="0"/>
                    <a:pt x="138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8"/>
          <p:cNvGrpSpPr/>
          <p:nvPr/>
        </p:nvGrpSpPr>
        <p:grpSpPr>
          <a:xfrm>
            <a:off x="8424005" y="2564303"/>
            <a:ext cx="1105313" cy="506125"/>
            <a:chOff x="1711800" y="849050"/>
            <a:chExt cx="161825" cy="74100"/>
          </a:xfrm>
        </p:grpSpPr>
        <p:sp>
          <p:nvSpPr>
            <p:cNvPr id="646" name="Google Shape;646;p28"/>
            <p:cNvSpPr/>
            <p:nvPr/>
          </p:nvSpPr>
          <p:spPr>
            <a:xfrm>
              <a:off x="1711800" y="853975"/>
              <a:ext cx="161825" cy="69175"/>
            </a:xfrm>
            <a:custGeom>
              <a:avLst/>
              <a:gdLst/>
              <a:ahLst/>
              <a:cxnLst/>
              <a:rect l="l" t="t" r="r" b="b"/>
              <a:pathLst>
                <a:path w="6473" h="2767" extrusionOk="0">
                  <a:moveTo>
                    <a:pt x="2934" y="1"/>
                  </a:moveTo>
                  <a:cubicBezTo>
                    <a:pt x="2304" y="1"/>
                    <a:pt x="1674" y="519"/>
                    <a:pt x="1674" y="1275"/>
                  </a:cubicBezTo>
                  <a:cubicBezTo>
                    <a:pt x="1674" y="1214"/>
                    <a:pt x="1311" y="1214"/>
                    <a:pt x="1271" y="1214"/>
                  </a:cubicBezTo>
                  <a:cubicBezTo>
                    <a:pt x="1110" y="1214"/>
                    <a:pt x="948" y="1255"/>
                    <a:pt x="807" y="1315"/>
                  </a:cubicBezTo>
                  <a:cubicBezTo>
                    <a:pt x="525" y="1436"/>
                    <a:pt x="323" y="1678"/>
                    <a:pt x="162" y="1981"/>
                  </a:cubicBezTo>
                  <a:cubicBezTo>
                    <a:pt x="41" y="2223"/>
                    <a:pt x="1" y="2505"/>
                    <a:pt x="41" y="2767"/>
                  </a:cubicBezTo>
                  <a:lnTo>
                    <a:pt x="6433" y="2767"/>
                  </a:lnTo>
                  <a:cubicBezTo>
                    <a:pt x="6473" y="2303"/>
                    <a:pt x="6312" y="1900"/>
                    <a:pt x="6009" y="1698"/>
                  </a:cubicBezTo>
                  <a:cubicBezTo>
                    <a:pt x="5868" y="1618"/>
                    <a:pt x="5707" y="1557"/>
                    <a:pt x="5545" y="1557"/>
                  </a:cubicBezTo>
                  <a:cubicBezTo>
                    <a:pt x="5545" y="1557"/>
                    <a:pt x="5545" y="1537"/>
                    <a:pt x="5545" y="1537"/>
                  </a:cubicBezTo>
                  <a:cubicBezTo>
                    <a:pt x="5545" y="1356"/>
                    <a:pt x="5505" y="1194"/>
                    <a:pt x="5424" y="1033"/>
                  </a:cubicBezTo>
                  <a:cubicBezTo>
                    <a:pt x="5283" y="751"/>
                    <a:pt x="5021" y="549"/>
                    <a:pt x="4739" y="468"/>
                  </a:cubicBezTo>
                  <a:cubicBezTo>
                    <a:pt x="4667" y="453"/>
                    <a:pt x="4595" y="445"/>
                    <a:pt x="4523" y="445"/>
                  </a:cubicBezTo>
                  <a:cubicBezTo>
                    <a:pt x="4315" y="445"/>
                    <a:pt x="4113" y="510"/>
                    <a:pt x="3932" y="630"/>
                  </a:cubicBezTo>
                  <a:cubicBezTo>
                    <a:pt x="3791" y="368"/>
                    <a:pt x="3569" y="166"/>
                    <a:pt x="3307" y="65"/>
                  </a:cubicBezTo>
                  <a:cubicBezTo>
                    <a:pt x="3186" y="22"/>
                    <a:pt x="3060" y="1"/>
                    <a:pt x="29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711800" y="849050"/>
              <a:ext cx="161825" cy="74100"/>
            </a:xfrm>
            <a:custGeom>
              <a:avLst/>
              <a:gdLst/>
              <a:ahLst/>
              <a:cxnLst/>
              <a:rect l="l" t="t" r="r" b="b"/>
              <a:pathLst>
                <a:path w="6473" h="2964" fill="none" extrusionOk="0">
                  <a:moveTo>
                    <a:pt x="6433" y="2964"/>
                  </a:moveTo>
                  <a:cubicBezTo>
                    <a:pt x="6473" y="2500"/>
                    <a:pt x="6312" y="2097"/>
                    <a:pt x="6009" y="1895"/>
                  </a:cubicBezTo>
                  <a:cubicBezTo>
                    <a:pt x="5868" y="1815"/>
                    <a:pt x="5707" y="1754"/>
                    <a:pt x="5545" y="1754"/>
                  </a:cubicBezTo>
                  <a:cubicBezTo>
                    <a:pt x="5545" y="1754"/>
                    <a:pt x="5545" y="1734"/>
                    <a:pt x="5545" y="1734"/>
                  </a:cubicBezTo>
                  <a:cubicBezTo>
                    <a:pt x="5545" y="1553"/>
                    <a:pt x="5505" y="1391"/>
                    <a:pt x="5424" y="1230"/>
                  </a:cubicBezTo>
                  <a:cubicBezTo>
                    <a:pt x="5283" y="948"/>
                    <a:pt x="5021" y="746"/>
                    <a:pt x="4739" y="665"/>
                  </a:cubicBezTo>
                  <a:cubicBezTo>
                    <a:pt x="4457" y="605"/>
                    <a:pt x="4174" y="665"/>
                    <a:pt x="3932" y="827"/>
                  </a:cubicBezTo>
                  <a:cubicBezTo>
                    <a:pt x="3791" y="565"/>
                    <a:pt x="3569" y="363"/>
                    <a:pt x="3307" y="262"/>
                  </a:cubicBezTo>
                  <a:cubicBezTo>
                    <a:pt x="2581" y="0"/>
                    <a:pt x="1674" y="565"/>
                    <a:pt x="1674" y="1472"/>
                  </a:cubicBezTo>
                  <a:cubicBezTo>
                    <a:pt x="1674" y="1411"/>
                    <a:pt x="1311" y="1411"/>
                    <a:pt x="1271" y="1411"/>
                  </a:cubicBezTo>
                  <a:cubicBezTo>
                    <a:pt x="1110" y="1411"/>
                    <a:pt x="948" y="1452"/>
                    <a:pt x="807" y="1512"/>
                  </a:cubicBezTo>
                  <a:cubicBezTo>
                    <a:pt x="525" y="1633"/>
                    <a:pt x="323" y="1875"/>
                    <a:pt x="162" y="2178"/>
                  </a:cubicBezTo>
                  <a:cubicBezTo>
                    <a:pt x="41" y="2420"/>
                    <a:pt x="1" y="2702"/>
                    <a:pt x="41" y="29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762725" y="861650"/>
              <a:ext cx="19675" cy="16650"/>
            </a:xfrm>
            <a:custGeom>
              <a:avLst/>
              <a:gdLst/>
              <a:ahLst/>
              <a:cxnLst/>
              <a:rect l="l" t="t" r="r" b="b"/>
              <a:pathLst>
                <a:path w="787" h="666" fill="none" extrusionOk="0">
                  <a:moveTo>
                    <a:pt x="786" y="0"/>
                  </a:moveTo>
                  <a:cubicBezTo>
                    <a:pt x="444" y="20"/>
                    <a:pt x="101" y="303"/>
                    <a:pt x="0" y="6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728450" y="893900"/>
              <a:ext cx="10100" cy="4575"/>
            </a:xfrm>
            <a:custGeom>
              <a:avLst/>
              <a:gdLst/>
              <a:ahLst/>
              <a:cxnLst/>
              <a:rect l="l" t="t" r="r" b="b"/>
              <a:pathLst>
                <a:path w="404" h="183" fill="none" extrusionOk="0">
                  <a:moveTo>
                    <a:pt x="403" y="1"/>
                  </a:moveTo>
                  <a:cubicBezTo>
                    <a:pt x="262" y="21"/>
                    <a:pt x="121" y="81"/>
                    <a:pt x="0" y="1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718350" y="900450"/>
              <a:ext cx="7100" cy="15150"/>
            </a:xfrm>
            <a:custGeom>
              <a:avLst/>
              <a:gdLst/>
              <a:ahLst/>
              <a:cxnLst/>
              <a:rect l="l" t="t" r="r" b="b"/>
              <a:pathLst>
                <a:path w="284" h="606" fill="none" extrusionOk="0">
                  <a:moveTo>
                    <a:pt x="283" y="1"/>
                  </a:moveTo>
                  <a:cubicBezTo>
                    <a:pt x="122" y="162"/>
                    <a:pt x="21" y="384"/>
                    <a:pt x="1" y="6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1728950" y="899450"/>
              <a:ext cx="3550" cy="3050"/>
            </a:xfrm>
            <a:custGeom>
              <a:avLst/>
              <a:gdLst/>
              <a:ahLst/>
              <a:cxnLst/>
              <a:rect l="l" t="t" r="r" b="b"/>
              <a:pathLst>
                <a:path w="142" h="122" fill="none" extrusionOk="0">
                  <a:moveTo>
                    <a:pt x="141" y="0"/>
                  </a:moveTo>
                  <a:cubicBezTo>
                    <a:pt x="81" y="21"/>
                    <a:pt x="41" y="61"/>
                    <a:pt x="0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8"/>
          <p:cNvGrpSpPr/>
          <p:nvPr/>
        </p:nvGrpSpPr>
        <p:grpSpPr>
          <a:xfrm flipH="1">
            <a:off x="199050" y="-127684"/>
            <a:ext cx="1236596" cy="572703"/>
            <a:chOff x="2295000" y="1035050"/>
            <a:chExt cx="143700" cy="66550"/>
          </a:xfrm>
        </p:grpSpPr>
        <p:sp>
          <p:nvSpPr>
            <p:cNvPr id="653" name="Google Shape;653;p2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8"/>
          <p:cNvGrpSpPr/>
          <p:nvPr/>
        </p:nvGrpSpPr>
        <p:grpSpPr>
          <a:xfrm>
            <a:off x="59165" y="1504275"/>
            <a:ext cx="8627165" cy="3492952"/>
            <a:chOff x="59165" y="1504275"/>
            <a:chExt cx="8627165" cy="3492952"/>
          </a:xfrm>
        </p:grpSpPr>
        <p:sp>
          <p:nvSpPr>
            <p:cNvPr id="658" name="Google Shape;658;p28"/>
            <p:cNvSpPr/>
            <p:nvPr/>
          </p:nvSpPr>
          <p:spPr>
            <a:xfrm>
              <a:off x="59165" y="150427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9175" y="3761430"/>
              <a:ext cx="475800" cy="475593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8175477" y="452142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8497481" y="4332576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480664" y="1931126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1"/>
          <p:cNvSpPr/>
          <p:nvPr/>
        </p:nvSpPr>
        <p:spPr>
          <a:xfrm>
            <a:off x="7099150" y="3232200"/>
            <a:ext cx="2967057" cy="2537815"/>
          </a:xfrm>
          <a:custGeom>
            <a:avLst/>
            <a:gdLst/>
            <a:ahLst/>
            <a:cxnLst/>
            <a:rect l="l" t="t" r="r" b="b"/>
            <a:pathLst>
              <a:path w="50771" h="43426" extrusionOk="0">
                <a:moveTo>
                  <a:pt x="39986" y="0"/>
                </a:moveTo>
                <a:cubicBezTo>
                  <a:pt x="39837" y="0"/>
                  <a:pt x="39688" y="2"/>
                  <a:pt x="39540" y="7"/>
                </a:cubicBezTo>
                <a:cubicBezTo>
                  <a:pt x="36495" y="128"/>
                  <a:pt x="33491" y="1115"/>
                  <a:pt x="30971" y="2829"/>
                </a:cubicBezTo>
                <a:cubicBezTo>
                  <a:pt x="27664" y="5088"/>
                  <a:pt x="25365" y="8414"/>
                  <a:pt x="22906" y="11519"/>
                </a:cubicBezTo>
                <a:cubicBezTo>
                  <a:pt x="20506" y="14524"/>
                  <a:pt x="17905" y="16600"/>
                  <a:pt x="14377" y="18213"/>
                </a:cubicBezTo>
                <a:cubicBezTo>
                  <a:pt x="10606" y="19927"/>
                  <a:pt x="5828" y="19584"/>
                  <a:pt x="2844" y="22468"/>
                </a:cubicBezTo>
                <a:cubicBezTo>
                  <a:pt x="1332" y="23940"/>
                  <a:pt x="565" y="26077"/>
                  <a:pt x="384" y="28194"/>
                </a:cubicBezTo>
                <a:cubicBezTo>
                  <a:pt x="1" y="32630"/>
                  <a:pt x="1816" y="37690"/>
                  <a:pt x="5142" y="40735"/>
                </a:cubicBezTo>
                <a:cubicBezTo>
                  <a:pt x="7438" y="42830"/>
                  <a:pt x="10112" y="43426"/>
                  <a:pt x="12895" y="43426"/>
                </a:cubicBezTo>
                <a:cubicBezTo>
                  <a:pt x="15415" y="43426"/>
                  <a:pt x="18025" y="42937"/>
                  <a:pt x="20526" y="42630"/>
                </a:cubicBezTo>
                <a:cubicBezTo>
                  <a:pt x="24458" y="42146"/>
                  <a:pt x="28350" y="40594"/>
                  <a:pt x="32100" y="39324"/>
                </a:cubicBezTo>
                <a:cubicBezTo>
                  <a:pt x="36072" y="37973"/>
                  <a:pt x="39459" y="35331"/>
                  <a:pt x="42746" y="32730"/>
                </a:cubicBezTo>
                <a:cubicBezTo>
                  <a:pt x="43028" y="32529"/>
                  <a:pt x="43290" y="32307"/>
                  <a:pt x="43572" y="32105"/>
                </a:cubicBezTo>
                <a:cubicBezTo>
                  <a:pt x="45347" y="30674"/>
                  <a:pt x="47101" y="29142"/>
                  <a:pt x="48250" y="27186"/>
                </a:cubicBezTo>
                <a:cubicBezTo>
                  <a:pt x="49823" y="24544"/>
                  <a:pt x="50770" y="21177"/>
                  <a:pt x="50549" y="18092"/>
                </a:cubicBezTo>
                <a:cubicBezTo>
                  <a:pt x="50327" y="14947"/>
                  <a:pt x="50750" y="11681"/>
                  <a:pt x="50105" y="8555"/>
                </a:cubicBezTo>
                <a:cubicBezTo>
                  <a:pt x="49540" y="5753"/>
                  <a:pt x="48109" y="2991"/>
                  <a:pt x="45710" y="1458"/>
                </a:cubicBezTo>
                <a:cubicBezTo>
                  <a:pt x="44021" y="389"/>
                  <a:pt x="41983" y="0"/>
                  <a:pt x="39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-710100" y="-203935"/>
            <a:ext cx="2504995" cy="1836433"/>
          </a:xfrm>
          <a:custGeom>
            <a:avLst/>
            <a:gdLst/>
            <a:ahLst/>
            <a:cxnLst/>
            <a:rect l="l" t="t" r="r" b="b"/>
            <a:pathLst>
              <a:path w="18974" h="13910" extrusionOk="0">
                <a:moveTo>
                  <a:pt x="13938" y="0"/>
                </a:moveTo>
                <a:cubicBezTo>
                  <a:pt x="13506" y="0"/>
                  <a:pt x="13074" y="53"/>
                  <a:pt x="12663" y="156"/>
                </a:cubicBezTo>
                <a:cubicBezTo>
                  <a:pt x="11876" y="358"/>
                  <a:pt x="11110" y="721"/>
                  <a:pt x="10525" y="1285"/>
                </a:cubicBezTo>
                <a:cubicBezTo>
                  <a:pt x="9679" y="2132"/>
                  <a:pt x="9316" y="3322"/>
                  <a:pt x="8630" y="4269"/>
                </a:cubicBezTo>
                <a:cubicBezTo>
                  <a:pt x="7118" y="6366"/>
                  <a:pt x="4356" y="6447"/>
                  <a:pt x="2339" y="7798"/>
                </a:cubicBezTo>
                <a:cubicBezTo>
                  <a:pt x="1" y="9391"/>
                  <a:pt x="122" y="12738"/>
                  <a:pt x="3045" y="13685"/>
                </a:cubicBezTo>
                <a:cubicBezTo>
                  <a:pt x="3546" y="13845"/>
                  <a:pt x="4063" y="13910"/>
                  <a:pt x="4586" y="13910"/>
                </a:cubicBezTo>
                <a:cubicBezTo>
                  <a:pt x="5453" y="13910"/>
                  <a:pt x="6336" y="13730"/>
                  <a:pt x="7178" y="13504"/>
                </a:cubicBezTo>
                <a:cubicBezTo>
                  <a:pt x="8892" y="13040"/>
                  <a:pt x="10586" y="12395"/>
                  <a:pt x="12118" y="11467"/>
                </a:cubicBezTo>
                <a:cubicBezTo>
                  <a:pt x="13207" y="10822"/>
                  <a:pt x="14235" y="10036"/>
                  <a:pt x="15123" y="9088"/>
                </a:cubicBezTo>
                <a:cubicBezTo>
                  <a:pt x="16836" y="7294"/>
                  <a:pt x="18974" y="4128"/>
                  <a:pt x="17361" y="1628"/>
                </a:cubicBezTo>
                <a:cubicBezTo>
                  <a:pt x="16628" y="514"/>
                  <a:pt x="15283" y="0"/>
                  <a:pt x="13938" y="0"/>
                </a:cubicBezTo>
                <a:close/>
              </a:path>
            </a:pathLst>
          </a:custGeom>
          <a:solidFill>
            <a:srgbClr val="DA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1"/>
          <p:cNvSpPr/>
          <p:nvPr/>
        </p:nvSpPr>
        <p:spPr>
          <a:xfrm rot="-2094460">
            <a:off x="7330185" y="3218978"/>
            <a:ext cx="2504974" cy="1836418"/>
          </a:xfrm>
          <a:custGeom>
            <a:avLst/>
            <a:gdLst/>
            <a:ahLst/>
            <a:cxnLst/>
            <a:rect l="l" t="t" r="r" b="b"/>
            <a:pathLst>
              <a:path w="18974" h="13910" extrusionOk="0">
                <a:moveTo>
                  <a:pt x="13938" y="0"/>
                </a:moveTo>
                <a:cubicBezTo>
                  <a:pt x="13506" y="0"/>
                  <a:pt x="13074" y="53"/>
                  <a:pt x="12663" y="156"/>
                </a:cubicBezTo>
                <a:cubicBezTo>
                  <a:pt x="11876" y="358"/>
                  <a:pt x="11110" y="721"/>
                  <a:pt x="10525" y="1285"/>
                </a:cubicBezTo>
                <a:cubicBezTo>
                  <a:pt x="9679" y="2132"/>
                  <a:pt x="9316" y="3322"/>
                  <a:pt x="8630" y="4269"/>
                </a:cubicBezTo>
                <a:cubicBezTo>
                  <a:pt x="7118" y="6366"/>
                  <a:pt x="4356" y="6447"/>
                  <a:pt x="2339" y="7798"/>
                </a:cubicBezTo>
                <a:cubicBezTo>
                  <a:pt x="1" y="9391"/>
                  <a:pt x="122" y="12738"/>
                  <a:pt x="3045" y="13685"/>
                </a:cubicBezTo>
                <a:cubicBezTo>
                  <a:pt x="3546" y="13845"/>
                  <a:pt x="4063" y="13910"/>
                  <a:pt x="4586" y="13910"/>
                </a:cubicBezTo>
                <a:cubicBezTo>
                  <a:pt x="5453" y="13910"/>
                  <a:pt x="6336" y="13730"/>
                  <a:pt x="7178" y="13504"/>
                </a:cubicBezTo>
                <a:cubicBezTo>
                  <a:pt x="8892" y="13040"/>
                  <a:pt x="10586" y="12395"/>
                  <a:pt x="12118" y="11467"/>
                </a:cubicBezTo>
                <a:cubicBezTo>
                  <a:pt x="13207" y="10822"/>
                  <a:pt x="14235" y="10036"/>
                  <a:pt x="15123" y="9088"/>
                </a:cubicBezTo>
                <a:cubicBezTo>
                  <a:pt x="16836" y="7294"/>
                  <a:pt x="18974" y="4128"/>
                  <a:pt x="17361" y="1628"/>
                </a:cubicBezTo>
                <a:cubicBezTo>
                  <a:pt x="16628" y="514"/>
                  <a:pt x="15283" y="0"/>
                  <a:pt x="13938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3393674" y="4314702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 flipH="1">
            <a:off x="-304635" y="1120604"/>
            <a:ext cx="1387754" cy="642667"/>
            <a:chOff x="2295000" y="1035050"/>
            <a:chExt cx="143700" cy="66550"/>
          </a:xfrm>
        </p:grpSpPr>
        <p:sp>
          <p:nvSpPr>
            <p:cNvPr id="715" name="Google Shape;715;p31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>
            <a:off x="6612327" y="243988"/>
            <a:ext cx="927840" cy="4649514"/>
            <a:chOff x="4878777" y="-1403300"/>
            <a:chExt cx="927840" cy="4649514"/>
          </a:xfrm>
        </p:grpSpPr>
        <p:grpSp>
          <p:nvGrpSpPr>
            <p:cNvPr id="720" name="Google Shape;720;p31"/>
            <p:cNvGrpSpPr/>
            <p:nvPr/>
          </p:nvGrpSpPr>
          <p:grpSpPr>
            <a:xfrm>
              <a:off x="5007502" y="-1403300"/>
              <a:ext cx="706198" cy="590824"/>
              <a:chOff x="5007502" y="-1403300"/>
              <a:chExt cx="706198" cy="590824"/>
            </a:xfrm>
          </p:grpSpPr>
          <p:sp>
            <p:nvSpPr>
              <p:cNvPr id="721" name="Google Shape;721;p31"/>
              <p:cNvSpPr/>
              <p:nvPr/>
            </p:nvSpPr>
            <p:spPr>
              <a:xfrm>
                <a:off x="5007502" y="-1403300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5423726" y="-1102449"/>
                <a:ext cx="289974" cy="28997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1"/>
            <p:cNvGrpSpPr/>
            <p:nvPr/>
          </p:nvGrpSpPr>
          <p:grpSpPr>
            <a:xfrm>
              <a:off x="4878777" y="2521488"/>
              <a:ext cx="927840" cy="724726"/>
              <a:chOff x="4878777" y="2521488"/>
              <a:chExt cx="927840" cy="724726"/>
            </a:xfrm>
          </p:grpSpPr>
          <p:sp>
            <p:nvSpPr>
              <p:cNvPr id="724" name="Google Shape;724;p31"/>
              <p:cNvSpPr/>
              <p:nvPr/>
            </p:nvSpPr>
            <p:spPr>
              <a:xfrm flipH="1">
                <a:off x="5330816" y="2770413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 flipH="1">
                <a:off x="4878777" y="2521488"/>
                <a:ext cx="188849" cy="18884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6568599" y="171802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 flipH="1">
            <a:off x="-560076" y="3882363"/>
            <a:ext cx="1875831" cy="1738875"/>
          </a:xfrm>
          <a:custGeom>
            <a:avLst/>
            <a:gdLst/>
            <a:ahLst/>
            <a:cxnLst/>
            <a:rect l="l" t="t" r="r" b="b"/>
            <a:pathLst>
              <a:path w="49157" h="45568" extrusionOk="0">
                <a:moveTo>
                  <a:pt x="38812" y="0"/>
                </a:moveTo>
                <a:cubicBezTo>
                  <a:pt x="35934" y="0"/>
                  <a:pt x="32986" y="1080"/>
                  <a:pt x="30708" y="2728"/>
                </a:cubicBezTo>
                <a:cubicBezTo>
                  <a:pt x="26998" y="5430"/>
                  <a:pt x="24740" y="9744"/>
                  <a:pt x="21171" y="12628"/>
                </a:cubicBezTo>
                <a:cubicBezTo>
                  <a:pt x="17421" y="15652"/>
                  <a:pt x="12582" y="16438"/>
                  <a:pt x="8529" y="18818"/>
                </a:cubicBezTo>
                <a:cubicBezTo>
                  <a:pt x="4839" y="20975"/>
                  <a:pt x="1674" y="23616"/>
                  <a:pt x="565" y="27971"/>
                </a:cubicBezTo>
                <a:cubicBezTo>
                  <a:pt x="0" y="30129"/>
                  <a:pt x="141" y="32347"/>
                  <a:pt x="807" y="34464"/>
                </a:cubicBezTo>
                <a:cubicBezTo>
                  <a:pt x="1956" y="38174"/>
                  <a:pt x="4718" y="41541"/>
                  <a:pt x="8106" y="43597"/>
                </a:cubicBezTo>
                <a:cubicBezTo>
                  <a:pt x="9799" y="44626"/>
                  <a:pt x="11694" y="45432"/>
                  <a:pt x="13670" y="45553"/>
                </a:cubicBezTo>
                <a:cubicBezTo>
                  <a:pt x="13833" y="45563"/>
                  <a:pt x="13996" y="45567"/>
                  <a:pt x="14159" y="45567"/>
                </a:cubicBezTo>
                <a:cubicBezTo>
                  <a:pt x="17092" y="45567"/>
                  <a:pt x="19925" y="44037"/>
                  <a:pt x="21816" y="41783"/>
                </a:cubicBezTo>
                <a:cubicBezTo>
                  <a:pt x="23812" y="39424"/>
                  <a:pt x="24820" y="36319"/>
                  <a:pt x="25022" y="33214"/>
                </a:cubicBezTo>
                <a:cubicBezTo>
                  <a:pt x="25143" y="31359"/>
                  <a:pt x="25002" y="29443"/>
                  <a:pt x="25607" y="27669"/>
                </a:cubicBezTo>
                <a:cubicBezTo>
                  <a:pt x="27502" y="22265"/>
                  <a:pt x="34156" y="22548"/>
                  <a:pt x="38934" y="21419"/>
                </a:cubicBezTo>
                <a:cubicBezTo>
                  <a:pt x="41333" y="20854"/>
                  <a:pt x="44015" y="19926"/>
                  <a:pt x="45789" y="18132"/>
                </a:cubicBezTo>
                <a:cubicBezTo>
                  <a:pt x="47907" y="15995"/>
                  <a:pt x="49157" y="12466"/>
                  <a:pt x="48854" y="9502"/>
                </a:cubicBezTo>
                <a:cubicBezTo>
                  <a:pt x="48532" y="6357"/>
                  <a:pt x="46858" y="3333"/>
                  <a:pt x="44237" y="1579"/>
                </a:cubicBezTo>
                <a:cubicBezTo>
                  <a:pt x="42604" y="476"/>
                  <a:pt x="40723" y="0"/>
                  <a:pt x="38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455795" y="-76410"/>
            <a:ext cx="1105313" cy="506125"/>
            <a:chOff x="1711800" y="849050"/>
            <a:chExt cx="161825" cy="74100"/>
          </a:xfrm>
        </p:grpSpPr>
        <p:sp>
          <p:nvSpPr>
            <p:cNvPr id="41" name="Google Shape;41;p3"/>
            <p:cNvSpPr/>
            <p:nvPr/>
          </p:nvSpPr>
          <p:spPr>
            <a:xfrm>
              <a:off x="1711800" y="853975"/>
              <a:ext cx="161825" cy="69175"/>
            </a:xfrm>
            <a:custGeom>
              <a:avLst/>
              <a:gdLst/>
              <a:ahLst/>
              <a:cxnLst/>
              <a:rect l="l" t="t" r="r" b="b"/>
              <a:pathLst>
                <a:path w="6473" h="2767" extrusionOk="0">
                  <a:moveTo>
                    <a:pt x="2934" y="1"/>
                  </a:moveTo>
                  <a:cubicBezTo>
                    <a:pt x="2304" y="1"/>
                    <a:pt x="1674" y="519"/>
                    <a:pt x="1674" y="1275"/>
                  </a:cubicBezTo>
                  <a:cubicBezTo>
                    <a:pt x="1674" y="1214"/>
                    <a:pt x="1311" y="1214"/>
                    <a:pt x="1271" y="1214"/>
                  </a:cubicBezTo>
                  <a:cubicBezTo>
                    <a:pt x="1110" y="1214"/>
                    <a:pt x="948" y="1255"/>
                    <a:pt x="807" y="1315"/>
                  </a:cubicBezTo>
                  <a:cubicBezTo>
                    <a:pt x="525" y="1436"/>
                    <a:pt x="323" y="1678"/>
                    <a:pt x="162" y="1981"/>
                  </a:cubicBezTo>
                  <a:cubicBezTo>
                    <a:pt x="41" y="2223"/>
                    <a:pt x="1" y="2505"/>
                    <a:pt x="41" y="2767"/>
                  </a:cubicBezTo>
                  <a:lnTo>
                    <a:pt x="6433" y="2767"/>
                  </a:lnTo>
                  <a:cubicBezTo>
                    <a:pt x="6473" y="2303"/>
                    <a:pt x="6312" y="1900"/>
                    <a:pt x="6009" y="1698"/>
                  </a:cubicBezTo>
                  <a:cubicBezTo>
                    <a:pt x="5868" y="1618"/>
                    <a:pt x="5707" y="1557"/>
                    <a:pt x="5545" y="1557"/>
                  </a:cubicBezTo>
                  <a:cubicBezTo>
                    <a:pt x="5545" y="1557"/>
                    <a:pt x="5545" y="1537"/>
                    <a:pt x="5545" y="1537"/>
                  </a:cubicBezTo>
                  <a:cubicBezTo>
                    <a:pt x="5545" y="1356"/>
                    <a:pt x="5505" y="1194"/>
                    <a:pt x="5424" y="1033"/>
                  </a:cubicBezTo>
                  <a:cubicBezTo>
                    <a:pt x="5283" y="751"/>
                    <a:pt x="5021" y="549"/>
                    <a:pt x="4739" y="468"/>
                  </a:cubicBezTo>
                  <a:cubicBezTo>
                    <a:pt x="4667" y="453"/>
                    <a:pt x="4595" y="445"/>
                    <a:pt x="4523" y="445"/>
                  </a:cubicBezTo>
                  <a:cubicBezTo>
                    <a:pt x="4315" y="445"/>
                    <a:pt x="4113" y="510"/>
                    <a:pt x="3932" y="630"/>
                  </a:cubicBezTo>
                  <a:cubicBezTo>
                    <a:pt x="3791" y="368"/>
                    <a:pt x="3569" y="166"/>
                    <a:pt x="3307" y="65"/>
                  </a:cubicBezTo>
                  <a:cubicBezTo>
                    <a:pt x="3186" y="22"/>
                    <a:pt x="3060" y="1"/>
                    <a:pt x="29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711800" y="849050"/>
              <a:ext cx="161825" cy="74100"/>
            </a:xfrm>
            <a:custGeom>
              <a:avLst/>
              <a:gdLst/>
              <a:ahLst/>
              <a:cxnLst/>
              <a:rect l="l" t="t" r="r" b="b"/>
              <a:pathLst>
                <a:path w="6473" h="2964" fill="none" extrusionOk="0">
                  <a:moveTo>
                    <a:pt x="6433" y="2964"/>
                  </a:moveTo>
                  <a:cubicBezTo>
                    <a:pt x="6473" y="2500"/>
                    <a:pt x="6312" y="2097"/>
                    <a:pt x="6009" y="1895"/>
                  </a:cubicBezTo>
                  <a:cubicBezTo>
                    <a:pt x="5868" y="1815"/>
                    <a:pt x="5707" y="1754"/>
                    <a:pt x="5545" y="1754"/>
                  </a:cubicBezTo>
                  <a:cubicBezTo>
                    <a:pt x="5545" y="1754"/>
                    <a:pt x="5545" y="1734"/>
                    <a:pt x="5545" y="1734"/>
                  </a:cubicBezTo>
                  <a:cubicBezTo>
                    <a:pt x="5545" y="1553"/>
                    <a:pt x="5505" y="1391"/>
                    <a:pt x="5424" y="1230"/>
                  </a:cubicBezTo>
                  <a:cubicBezTo>
                    <a:pt x="5283" y="948"/>
                    <a:pt x="5021" y="746"/>
                    <a:pt x="4739" y="665"/>
                  </a:cubicBezTo>
                  <a:cubicBezTo>
                    <a:pt x="4457" y="605"/>
                    <a:pt x="4174" y="665"/>
                    <a:pt x="3932" y="827"/>
                  </a:cubicBezTo>
                  <a:cubicBezTo>
                    <a:pt x="3791" y="565"/>
                    <a:pt x="3569" y="363"/>
                    <a:pt x="3307" y="262"/>
                  </a:cubicBezTo>
                  <a:cubicBezTo>
                    <a:pt x="2581" y="0"/>
                    <a:pt x="1674" y="565"/>
                    <a:pt x="1674" y="1472"/>
                  </a:cubicBezTo>
                  <a:cubicBezTo>
                    <a:pt x="1674" y="1411"/>
                    <a:pt x="1311" y="1411"/>
                    <a:pt x="1271" y="1411"/>
                  </a:cubicBezTo>
                  <a:cubicBezTo>
                    <a:pt x="1110" y="1411"/>
                    <a:pt x="948" y="1452"/>
                    <a:pt x="807" y="1512"/>
                  </a:cubicBezTo>
                  <a:cubicBezTo>
                    <a:pt x="525" y="1633"/>
                    <a:pt x="323" y="1875"/>
                    <a:pt x="162" y="2178"/>
                  </a:cubicBezTo>
                  <a:cubicBezTo>
                    <a:pt x="41" y="2420"/>
                    <a:pt x="1" y="2702"/>
                    <a:pt x="41" y="29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2725" y="861650"/>
              <a:ext cx="19675" cy="16650"/>
            </a:xfrm>
            <a:custGeom>
              <a:avLst/>
              <a:gdLst/>
              <a:ahLst/>
              <a:cxnLst/>
              <a:rect l="l" t="t" r="r" b="b"/>
              <a:pathLst>
                <a:path w="787" h="666" fill="none" extrusionOk="0">
                  <a:moveTo>
                    <a:pt x="786" y="0"/>
                  </a:moveTo>
                  <a:cubicBezTo>
                    <a:pt x="444" y="20"/>
                    <a:pt x="101" y="303"/>
                    <a:pt x="0" y="6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28450" y="893900"/>
              <a:ext cx="10100" cy="4575"/>
            </a:xfrm>
            <a:custGeom>
              <a:avLst/>
              <a:gdLst/>
              <a:ahLst/>
              <a:cxnLst/>
              <a:rect l="l" t="t" r="r" b="b"/>
              <a:pathLst>
                <a:path w="404" h="183" fill="none" extrusionOk="0">
                  <a:moveTo>
                    <a:pt x="403" y="1"/>
                  </a:moveTo>
                  <a:cubicBezTo>
                    <a:pt x="262" y="21"/>
                    <a:pt x="121" y="81"/>
                    <a:pt x="0" y="1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718350" y="900450"/>
              <a:ext cx="7100" cy="15150"/>
            </a:xfrm>
            <a:custGeom>
              <a:avLst/>
              <a:gdLst/>
              <a:ahLst/>
              <a:cxnLst/>
              <a:rect l="l" t="t" r="r" b="b"/>
              <a:pathLst>
                <a:path w="284" h="606" fill="none" extrusionOk="0">
                  <a:moveTo>
                    <a:pt x="283" y="1"/>
                  </a:moveTo>
                  <a:cubicBezTo>
                    <a:pt x="122" y="162"/>
                    <a:pt x="21" y="384"/>
                    <a:pt x="1" y="6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28950" y="899450"/>
              <a:ext cx="3550" cy="3050"/>
            </a:xfrm>
            <a:custGeom>
              <a:avLst/>
              <a:gdLst/>
              <a:ahLst/>
              <a:cxnLst/>
              <a:rect l="l" t="t" r="r" b="b"/>
              <a:pathLst>
                <a:path w="142" h="122" fill="none" extrusionOk="0">
                  <a:moveTo>
                    <a:pt x="141" y="0"/>
                  </a:moveTo>
                  <a:cubicBezTo>
                    <a:pt x="81" y="21"/>
                    <a:pt x="41" y="61"/>
                    <a:pt x="0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-95351" y="3664502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720000" y="2134950"/>
            <a:ext cx="2468400" cy="14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779850" y="10435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720000" y="3583650"/>
            <a:ext cx="246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/>
          <p:nvPr/>
        </p:nvSpPr>
        <p:spPr>
          <a:xfrm rot="4558258">
            <a:off x="-402059" y="3766260"/>
            <a:ext cx="2285715" cy="1675677"/>
          </a:xfrm>
          <a:custGeom>
            <a:avLst/>
            <a:gdLst/>
            <a:ahLst/>
            <a:cxnLst/>
            <a:rect l="l" t="t" r="r" b="b"/>
            <a:pathLst>
              <a:path w="18974" h="13910" extrusionOk="0">
                <a:moveTo>
                  <a:pt x="13938" y="0"/>
                </a:moveTo>
                <a:cubicBezTo>
                  <a:pt x="13506" y="0"/>
                  <a:pt x="13074" y="53"/>
                  <a:pt x="12663" y="156"/>
                </a:cubicBezTo>
                <a:cubicBezTo>
                  <a:pt x="11876" y="358"/>
                  <a:pt x="11110" y="721"/>
                  <a:pt x="10525" y="1285"/>
                </a:cubicBezTo>
                <a:cubicBezTo>
                  <a:pt x="9679" y="2132"/>
                  <a:pt x="9316" y="3322"/>
                  <a:pt x="8630" y="4269"/>
                </a:cubicBezTo>
                <a:cubicBezTo>
                  <a:pt x="7118" y="6366"/>
                  <a:pt x="4356" y="6447"/>
                  <a:pt x="2339" y="7798"/>
                </a:cubicBezTo>
                <a:cubicBezTo>
                  <a:pt x="1" y="9391"/>
                  <a:pt x="122" y="12738"/>
                  <a:pt x="3045" y="13685"/>
                </a:cubicBezTo>
                <a:cubicBezTo>
                  <a:pt x="3546" y="13845"/>
                  <a:pt x="4063" y="13910"/>
                  <a:pt x="4586" y="13910"/>
                </a:cubicBezTo>
                <a:cubicBezTo>
                  <a:pt x="5453" y="13910"/>
                  <a:pt x="6336" y="13730"/>
                  <a:pt x="7178" y="13504"/>
                </a:cubicBezTo>
                <a:cubicBezTo>
                  <a:pt x="8892" y="13040"/>
                  <a:pt x="10586" y="12395"/>
                  <a:pt x="12118" y="11467"/>
                </a:cubicBezTo>
                <a:cubicBezTo>
                  <a:pt x="13207" y="10822"/>
                  <a:pt x="14235" y="10036"/>
                  <a:pt x="15123" y="9088"/>
                </a:cubicBezTo>
                <a:cubicBezTo>
                  <a:pt x="16836" y="7294"/>
                  <a:pt x="18974" y="4128"/>
                  <a:pt x="17361" y="1628"/>
                </a:cubicBezTo>
                <a:cubicBezTo>
                  <a:pt x="16628" y="514"/>
                  <a:pt x="15283" y="0"/>
                  <a:pt x="139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 flipH="1">
            <a:off x="7227448" y="-234501"/>
            <a:ext cx="2435153" cy="1910921"/>
          </a:xfrm>
          <a:custGeom>
            <a:avLst/>
            <a:gdLst/>
            <a:ahLst/>
            <a:cxnLst/>
            <a:rect l="l" t="t" r="r" b="b"/>
            <a:pathLst>
              <a:path w="47706" h="37436" extrusionOk="0">
                <a:moveTo>
                  <a:pt x="28926" y="1"/>
                </a:moveTo>
                <a:cubicBezTo>
                  <a:pt x="27838" y="1"/>
                  <a:pt x="26750" y="53"/>
                  <a:pt x="25668" y="157"/>
                </a:cubicBezTo>
                <a:cubicBezTo>
                  <a:pt x="21776" y="500"/>
                  <a:pt x="17724" y="1669"/>
                  <a:pt x="15163" y="4613"/>
                </a:cubicBezTo>
                <a:cubicBezTo>
                  <a:pt x="11735" y="8504"/>
                  <a:pt x="11796" y="14533"/>
                  <a:pt x="8590" y="18585"/>
                </a:cubicBezTo>
                <a:cubicBezTo>
                  <a:pt x="6997" y="20602"/>
                  <a:pt x="4699" y="21993"/>
                  <a:pt x="3106" y="24029"/>
                </a:cubicBezTo>
                <a:cubicBezTo>
                  <a:pt x="626" y="27235"/>
                  <a:pt x="1" y="32417"/>
                  <a:pt x="2823" y="35603"/>
                </a:cubicBezTo>
                <a:cubicBezTo>
                  <a:pt x="3941" y="36873"/>
                  <a:pt x="5587" y="37436"/>
                  <a:pt x="7295" y="37436"/>
                </a:cubicBezTo>
                <a:cubicBezTo>
                  <a:pt x="8731" y="37436"/>
                  <a:pt x="10210" y="37038"/>
                  <a:pt x="11453" y="36328"/>
                </a:cubicBezTo>
                <a:cubicBezTo>
                  <a:pt x="14195" y="34796"/>
                  <a:pt x="16090" y="32175"/>
                  <a:pt x="17986" y="29675"/>
                </a:cubicBezTo>
                <a:cubicBezTo>
                  <a:pt x="19881" y="27195"/>
                  <a:pt x="21998" y="24674"/>
                  <a:pt x="24922" y="23525"/>
                </a:cubicBezTo>
                <a:cubicBezTo>
                  <a:pt x="27704" y="22436"/>
                  <a:pt x="30829" y="22779"/>
                  <a:pt x="33834" y="22517"/>
                </a:cubicBezTo>
                <a:cubicBezTo>
                  <a:pt x="36253" y="22315"/>
                  <a:pt x="38652" y="21711"/>
                  <a:pt x="40870" y="20723"/>
                </a:cubicBezTo>
                <a:cubicBezTo>
                  <a:pt x="42403" y="20057"/>
                  <a:pt x="43895" y="19170"/>
                  <a:pt x="45024" y="17940"/>
                </a:cubicBezTo>
                <a:cubicBezTo>
                  <a:pt x="47302" y="15460"/>
                  <a:pt x="47705" y="11307"/>
                  <a:pt x="46556" y="7940"/>
                </a:cubicBezTo>
                <a:cubicBezTo>
                  <a:pt x="46012" y="6367"/>
                  <a:pt x="45145" y="4976"/>
                  <a:pt x="43955" y="3988"/>
                </a:cubicBezTo>
                <a:cubicBezTo>
                  <a:pt x="42302" y="2637"/>
                  <a:pt x="40265" y="1850"/>
                  <a:pt x="38189" y="1266"/>
                </a:cubicBezTo>
                <a:cubicBezTo>
                  <a:pt x="35182" y="428"/>
                  <a:pt x="32053" y="1"/>
                  <a:pt x="289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 rot="8715360">
            <a:off x="-526022" y="-182388"/>
            <a:ext cx="1394316" cy="854702"/>
          </a:xfrm>
          <a:custGeom>
            <a:avLst/>
            <a:gdLst/>
            <a:ahLst/>
            <a:cxnLst/>
            <a:rect l="l" t="t" r="r" b="b"/>
            <a:pathLst>
              <a:path w="17860" h="10948" extrusionOk="0">
                <a:moveTo>
                  <a:pt x="14187" y="1"/>
                </a:moveTo>
                <a:cubicBezTo>
                  <a:pt x="10861" y="1"/>
                  <a:pt x="5889" y="1773"/>
                  <a:pt x="4938" y="2226"/>
                </a:cubicBezTo>
                <a:cubicBezTo>
                  <a:pt x="3660" y="2853"/>
                  <a:pt x="2381" y="3604"/>
                  <a:pt x="1454" y="4707"/>
                </a:cubicBezTo>
                <a:cubicBezTo>
                  <a:pt x="527" y="5810"/>
                  <a:pt x="0" y="7339"/>
                  <a:pt x="401" y="8717"/>
                </a:cubicBezTo>
                <a:cubicBezTo>
                  <a:pt x="735" y="9941"/>
                  <a:pt x="1938" y="10948"/>
                  <a:pt x="3186" y="10948"/>
                </a:cubicBezTo>
                <a:cubicBezTo>
                  <a:pt x="3344" y="10948"/>
                  <a:pt x="3502" y="10931"/>
                  <a:pt x="3660" y="10898"/>
                </a:cubicBezTo>
                <a:cubicBezTo>
                  <a:pt x="4136" y="10797"/>
                  <a:pt x="4562" y="10547"/>
                  <a:pt x="5013" y="10296"/>
                </a:cubicBezTo>
                <a:cubicBezTo>
                  <a:pt x="5439" y="10071"/>
                  <a:pt x="5840" y="9795"/>
                  <a:pt x="6241" y="9494"/>
                </a:cubicBezTo>
                <a:cubicBezTo>
                  <a:pt x="7670" y="8492"/>
                  <a:pt x="8973" y="7364"/>
                  <a:pt x="10677" y="6712"/>
                </a:cubicBezTo>
                <a:cubicBezTo>
                  <a:pt x="12181" y="6136"/>
                  <a:pt x="13760" y="5760"/>
                  <a:pt x="15163" y="5008"/>
                </a:cubicBezTo>
                <a:cubicBezTo>
                  <a:pt x="15940" y="4582"/>
                  <a:pt x="16692" y="4005"/>
                  <a:pt x="16993" y="3203"/>
                </a:cubicBezTo>
                <a:cubicBezTo>
                  <a:pt x="17860" y="772"/>
                  <a:pt x="16382" y="1"/>
                  <a:pt x="141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32"/>
          <p:cNvGrpSpPr/>
          <p:nvPr/>
        </p:nvGrpSpPr>
        <p:grpSpPr>
          <a:xfrm>
            <a:off x="8448452" y="2818951"/>
            <a:ext cx="510853" cy="664651"/>
            <a:chOff x="256077" y="46951"/>
            <a:chExt cx="510853" cy="664651"/>
          </a:xfrm>
        </p:grpSpPr>
        <p:sp>
          <p:nvSpPr>
            <p:cNvPr id="731" name="Google Shape;731;p32"/>
            <p:cNvSpPr/>
            <p:nvPr/>
          </p:nvSpPr>
          <p:spPr>
            <a:xfrm>
              <a:off x="256077" y="23580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78081" y="46951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2"/>
          <p:cNvGrpSpPr/>
          <p:nvPr/>
        </p:nvGrpSpPr>
        <p:grpSpPr>
          <a:xfrm flipH="1">
            <a:off x="298970" y="1320400"/>
            <a:ext cx="526933" cy="974975"/>
            <a:chOff x="118745" y="3535700"/>
            <a:chExt cx="526933" cy="974975"/>
          </a:xfrm>
        </p:grpSpPr>
        <p:sp>
          <p:nvSpPr>
            <p:cNvPr id="734" name="Google Shape;734;p32"/>
            <p:cNvSpPr/>
            <p:nvPr/>
          </p:nvSpPr>
          <p:spPr>
            <a:xfrm>
              <a:off x="169877" y="353570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118745" y="4256825"/>
              <a:ext cx="253850" cy="253850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2"/>
          <p:cNvGrpSpPr/>
          <p:nvPr/>
        </p:nvGrpSpPr>
        <p:grpSpPr>
          <a:xfrm>
            <a:off x="8318097" y="973041"/>
            <a:ext cx="1039626" cy="481469"/>
            <a:chOff x="2295000" y="1035050"/>
            <a:chExt cx="143700" cy="66550"/>
          </a:xfrm>
        </p:grpSpPr>
        <p:sp>
          <p:nvSpPr>
            <p:cNvPr id="737" name="Google Shape;737;p32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2"/>
          <p:cNvGrpSpPr/>
          <p:nvPr/>
        </p:nvGrpSpPr>
        <p:grpSpPr>
          <a:xfrm>
            <a:off x="0" y="3266805"/>
            <a:ext cx="695562" cy="856435"/>
            <a:chOff x="-1" y="3613550"/>
            <a:chExt cx="413877" cy="509601"/>
          </a:xfrm>
        </p:grpSpPr>
        <p:sp>
          <p:nvSpPr>
            <p:cNvPr id="742" name="Google Shape;742;p32"/>
            <p:cNvSpPr/>
            <p:nvPr/>
          </p:nvSpPr>
          <p:spPr>
            <a:xfrm>
              <a:off x="-1" y="3613550"/>
              <a:ext cx="376250" cy="376102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57775" y="3967101"/>
              <a:ext cx="156102" cy="156050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2"/>
          <p:cNvGrpSpPr/>
          <p:nvPr/>
        </p:nvGrpSpPr>
        <p:grpSpPr>
          <a:xfrm>
            <a:off x="7498987" y="4580048"/>
            <a:ext cx="1436842" cy="665400"/>
            <a:chOff x="2295000" y="1035050"/>
            <a:chExt cx="143700" cy="66550"/>
          </a:xfrm>
        </p:grpSpPr>
        <p:sp>
          <p:nvSpPr>
            <p:cNvPr id="745" name="Google Shape;745;p32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8423997" y="298666"/>
            <a:ext cx="1039626" cy="481469"/>
            <a:chOff x="2295000" y="1035050"/>
            <a:chExt cx="143700" cy="66550"/>
          </a:xfrm>
        </p:grpSpPr>
        <p:sp>
          <p:nvSpPr>
            <p:cNvPr id="53" name="Google Shape;53;p4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-211800" y="-808025"/>
            <a:ext cx="9951466" cy="6081856"/>
            <a:chOff x="-211800" y="-808025"/>
            <a:chExt cx="9951466" cy="6081856"/>
          </a:xfrm>
        </p:grpSpPr>
        <p:sp>
          <p:nvSpPr>
            <p:cNvPr id="58" name="Google Shape;58;p4"/>
            <p:cNvSpPr/>
            <p:nvPr/>
          </p:nvSpPr>
          <p:spPr>
            <a:xfrm>
              <a:off x="-211800" y="-808025"/>
              <a:ext cx="2609757" cy="2047936"/>
            </a:xfrm>
            <a:custGeom>
              <a:avLst/>
              <a:gdLst/>
              <a:ahLst/>
              <a:cxnLst/>
              <a:rect l="l" t="t" r="r" b="b"/>
              <a:pathLst>
                <a:path w="47706" h="37436" extrusionOk="0">
                  <a:moveTo>
                    <a:pt x="28926" y="1"/>
                  </a:moveTo>
                  <a:cubicBezTo>
                    <a:pt x="27838" y="1"/>
                    <a:pt x="26750" y="53"/>
                    <a:pt x="25668" y="157"/>
                  </a:cubicBezTo>
                  <a:cubicBezTo>
                    <a:pt x="21776" y="500"/>
                    <a:pt x="17724" y="1669"/>
                    <a:pt x="15163" y="4613"/>
                  </a:cubicBezTo>
                  <a:cubicBezTo>
                    <a:pt x="11735" y="8504"/>
                    <a:pt x="11796" y="14533"/>
                    <a:pt x="8590" y="18585"/>
                  </a:cubicBezTo>
                  <a:cubicBezTo>
                    <a:pt x="6997" y="20602"/>
                    <a:pt x="4699" y="21993"/>
                    <a:pt x="3106" y="24029"/>
                  </a:cubicBezTo>
                  <a:cubicBezTo>
                    <a:pt x="626" y="27235"/>
                    <a:pt x="1" y="32417"/>
                    <a:pt x="2823" y="35603"/>
                  </a:cubicBezTo>
                  <a:cubicBezTo>
                    <a:pt x="3941" y="36873"/>
                    <a:pt x="5587" y="37436"/>
                    <a:pt x="7295" y="37436"/>
                  </a:cubicBezTo>
                  <a:cubicBezTo>
                    <a:pt x="8731" y="37436"/>
                    <a:pt x="10210" y="37038"/>
                    <a:pt x="11453" y="36328"/>
                  </a:cubicBezTo>
                  <a:cubicBezTo>
                    <a:pt x="14195" y="34796"/>
                    <a:pt x="16090" y="32175"/>
                    <a:pt x="17986" y="29675"/>
                  </a:cubicBezTo>
                  <a:cubicBezTo>
                    <a:pt x="19881" y="27195"/>
                    <a:pt x="21998" y="24674"/>
                    <a:pt x="24922" y="23525"/>
                  </a:cubicBezTo>
                  <a:cubicBezTo>
                    <a:pt x="27704" y="22436"/>
                    <a:pt x="30829" y="22779"/>
                    <a:pt x="33834" y="22517"/>
                  </a:cubicBezTo>
                  <a:cubicBezTo>
                    <a:pt x="36253" y="22315"/>
                    <a:pt x="38652" y="21711"/>
                    <a:pt x="40870" y="20723"/>
                  </a:cubicBezTo>
                  <a:cubicBezTo>
                    <a:pt x="42403" y="20057"/>
                    <a:pt x="43895" y="19170"/>
                    <a:pt x="45024" y="17940"/>
                  </a:cubicBezTo>
                  <a:cubicBezTo>
                    <a:pt x="47302" y="15460"/>
                    <a:pt x="47705" y="11307"/>
                    <a:pt x="46556" y="7940"/>
                  </a:cubicBezTo>
                  <a:cubicBezTo>
                    <a:pt x="46012" y="6367"/>
                    <a:pt x="45145" y="4976"/>
                    <a:pt x="43955" y="3988"/>
                  </a:cubicBezTo>
                  <a:cubicBezTo>
                    <a:pt x="42302" y="2637"/>
                    <a:pt x="40265" y="1850"/>
                    <a:pt x="38189" y="1266"/>
                  </a:cubicBezTo>
                  <a:cubicBezTo>
                    <a:pt x="35182" y="428"/>
                    <a:pt x="32053" y="1"/>
                    <a:pt x="28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873475" y="4129874"/>
              <a:ext cx="1866191" cy="1143957"/>
            </a:xfrm>
            <a:custGeom>
              <a:avLst/>
              <a:gdLst/>
              <a:ahLst/>
              <a:cxnLst/>
              <a:rect l="l" t="t" r="r" b="b"/>
              <a:pathLst>
                <a:path w="17860" h="10948" extrusionOk="0">
                  <a:moveTo>
                    <a:pt x="14187" y="1"/>
                  </a:moveTo>
                  <a:cubicBezTo>
                    <a:pt x="10861" y="1"/>
                    <a:pt x="5889" y="1773"/>
                    <a:pt x="4938" y="2226"/>
                  </a:cubicBezTo>
                  <a:cubicBezTo>
                    <a:pt x="3660" y="2853"/>
                    <a:pt x="2381" y="3604"/>
                    <a:pt x="1454" y="4707"/>
                  </a:cubicBezTo>
                  <a:cubicBezTo>
                    <a:pt x="527" y="5810"/>
                    <a:pt x="0" y="7339"/>
                    <a:pt x="401" y="8717"/>
                  </a:cubicBezTo>
                  <a:cubicBezTo>
                    <a:pt x="735" y="9941"/>
                    <a:pt x="1938" y="10948"/>
                    <a:pt x="3186" y="10948"/>
                  </a:cubicBezTo>
                  <a:cubicBezTo>
                    <a:pt x="3344" y="10948"/>
                    <a:pt x="3502" y="10931"/>
                    <a:pt x="3660" y="10898"/>
                  </a:cubicBezTo>
                  <a:cubicBezTo>
                    <a:pt x="4136" y="10797"/>
                    <a:pt x="4562" y="10547"/>
                    <a:pt x="5013" y="10296"/>
                  </a:cubicBezTo>
                  <a:cubicBezTo>
                    <a:pt x="5439" y="10071"/>
                    <a:pt x="5840" y="9795"/>
                    <a:pt x="6241" y="9494"/>
                  </a:cubicBezTo>
                  <a:cubicBezTo>
                    <a:pt x="7670" y="8492"/>
                    <a:pt x="8973" y="7364"/>
                    <a:pt x="10677" y="6712"/>
                  </a:cubicBezTo>
                  <a:cubicBezTo>
                    <a:pt x="12181" y="6136"/>
                    <a:pt x="13760" y="5760"/>
                    <a:pt x="15163" y="5008"/>
                  </a:cubicBezTo>
                  <a:cubicBezTo>
                    <a:pt x="15940" y="4582"/>
                    <a:pt x="16692" y="4005"/>
                    <a:pt x="16993" y="3203"/>
                  </a:cubicBezTo>
                  <a:cubicBezTo>
                    <a:pt x="17860" y="772"/>
                    <a:pt x="16382" y="1"/>
                    <a:pt x="14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-211801" y="393850"/>
            <a:ext cx="9250031" cy="4088477"/>
            <a:chOff x="-211801" y="393850"/>
            <a:chExt cx="9250031" cy="4088477"/>
          </a:xfrm>
        </p:grpSpPr>
        <p:sp>
          <p:nvSpPr>
            <p:cNvPr id="61" name="Google Shape;61;p4"/>
            <p:cNvSpPr/>
            <p:nvPr/>
          </p:nvSpPr>
          <p:spPr>
            <a:xfrm>
              <a:off x="625577" y="39385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211801" y="3490752"/>
              <a:ext cx="579048" cy="578799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527377" y="400652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849381" y="3817676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99701" y="4006526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-556043" y="-577712"/>
            <a:ext cx="10217573" cy="5380653"/>
            <a:chOff x="-556043" y="-577712"/>
            <a:chExt cx="10217573" cy="5380653"/>
          </a:xfrm>
        </p:grpSpPr>
        <p:sp>
          <p:nvSpPr>
            <p:cNvPr id="70" name="Google Shape;70;p5"/>
            <p:cNvSpPr/>
            <p:nvPr/>
          </p:nvSpPr>
          <p:spPr>
            <a:xfrm flipH="1">
              <a:off x="-556043" y="3549350"/>
              <a:ext cx="2043241" cy="1253591"/>
            </a:xfrm>
            <a:custGeom>
              <a:avLst/>
              <a:gdLst/>
              <a:ahLst/>
              <a:cxnLst/>
              <a:rect l="l" t="t" r="r" b="b"/>
              <a:pathLst>
                <a:path w="17383" h="10665" extrusionOk="0">
                  <a:moveTo>
                    <a:pt x="13815" y="0"/>
                  </a:moveTo>
                  <a:cubicBezTo>
                    <a:pt x="10577" y="0"/>
                    <a:pt x="5731" y="1727"/>
                    <a:pt x="4819" y="2165"/>
                  </a:cubicBezTo>
                  <a:cubicBezTo>
                    <a:pt x="3549" y="2770"/>
                    <a:pt x="2299" y="3516"/>
                    <a:pt x="1412" y="4584"/>
                  </a:cubicBezTo>
                  <a:cubicBezTo>
                    <a:pt x="505" y="5653"/>
                    <a:pt x="0" y="7145"/>
                    <a:pt x="384" y="8496"/>
                  </a:cubicBezTo>
                  <a:cubicBezTo>
                    <a:pt x="705" y="9691"/>
                    <a:pt x="1861" y="10664"/>
                    <a:pt x="3073" y="10664"/>
                  </a:cubicBezTo>
                  <a:cubicBezTo>
                    <a:pt x="3231" y="10664"/>
                    <a:pt x="3391" y="10648"/>
                    <a:pt x="3549" y="10613"/>
                  </a:cubicBezTo>
                  <a:cubicBezTo>
                    <a:pt x="4013" y="10532"/>
                    <a:pt x="4436" y="10290"/>
                    <a:pt x="4860" y="10048"/>
                  </a:cubicBezTo>
                  <a:cubicBezTo>
                    <a:pt x="5283" y="9806"/>
                    <a:pt x="5686" y="9544"/>
                    <a:pt x="6090" y="9262"/>
                  </a:cubicBezTo>
                  <a:cubicBezTo>
                    <a:pt x="7481" y="8274"/>
                    <a:pt x="8731" y="7165"/>
                    <a:pt x="10384" y="6540"/>
                  </a:cubicBezTo>
                  <a:cubicBezTo>
                    <a:pt x="11856" y="5996"/>
                    <a:pt x="13388" y="5613"/>
                    <a:pt x="14760" y="4867"/>
                  </a:cubicBezTo>
                  <a:cubicBezTo>
                    <a:pt x="15526" y="4463"/>
                    <a:pt x="16252" y="3919"/>
                    <a:pt x="16534" y="3112"/>
                  </a:cubicBezTo>
                  <a:cubicBezTo>
                    <a:pt x="17383" y="750"/>
                    <a:pt x="15948" y="0"/>
                    <a:pt x="13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664334" flipH="1">
              <a:off x="7531665" y="-418151"/>
              <a:ext cx="1798480" cy="1411309"/>
            </a:xfrm>
            <a:custGeom>
              <a:avLst/>
              <a:gdLst/>
              <a:ahLst/>
              <a:cxnLst/>
              <a:rect l="l" t="t" r="r" b="b"/>
              <a:pathLst>
                <a:path w="47706" h="37436" extrusionOk="0">
                  <a:moveTo>
                    <a:pt x="28926" y="1"/>
                  </a:moveTo>
                  <a:cubicBezTo>
                    <a:pt x="27838" y="1"/>
                    <a:pt x="26750" y="53"/>
                    <a:pt x="25668" y="157"/>
                  </a:cubicBezTo>
                  <a:cubicBezTo>
                    <a:pt x="21776" y="500"/>
                    <a:pt x="17724" y="1669"/>
                    <a:pt x="15163" y="4613"/>
                  </a:cubicBezTo>
                  <a:cubicBezTo>
                    <a:pt x="11735" y="8504"/>
                    <a:pt x="11796" y="14533"/>
                    <a:pt x="8590" y="18585"/>
                  </a:cubicBezTo>
                  <a:cubicBezTo>
                    <a:pt x="6997" y="20602"/>
                    <a:pt x="4699" y="21993"/>
                    <a:pt x="3106" y="24029"/>
                  </a:cubicBezTo>
                  <a:cubicBezTo>
                    <a:pt x="626" y="27235"/>
                    <a:pt x="1" y="32417"/>
                    <a:pt x="2823" y="35603"/>
                  </a:cubicBezTo>
                  <a:cubicBezTo>
                    <a:pt x="3941" y="36873"/>
                    <a:pt x="5587" y="37436"/>
                    <a:pt x="7295" y="37436"/>
                  </a:cubicBezTo>
                  <a:cubicBezTo>
                    <a:pt x="8731" y="37436"/>
                    <a:pt x="10210" y="37038"/>
                    <a:pt x="11453" y="36328"/>
                  </a:cubicBezTo>
                  <a:cubicBezTo>
                    <a:pt x="14195" y="34796"/>
                    <a:pt x="16090" y="32175"/>
                    <a:pt x="17986" y="29675"/>
                  </a:cubicBezTo>
                  <a:cubicBezTo>
                    <a:pt x="19881" y="27195"/>
                    <a:pt x="21998" y="24674"/>
                    <a:pt x="24922" y="23525"/>
                  </a:cubicBezTo>
                  <a:cubicBezTo>
                    <a:pt x="27704" y="22436"/>
                    <a:pt x="30829" y="22779"/>
                    <a:pt x="33834" y="22517"/>
                  </a:cubicBezTo>
                  <a:cubicBezTo>
                    <a:pt x="36253" y="22315"/>
                    <a:pt x="38652" y="21711"/>
                    <a:pt x="40870" y="20723"/>
                  </a:cubicBezTo>
                  <a:cubicBezTo>
                    <a:pt x="42403" y="20057"/>
                    <a:pt x="43895" y="19170"/>
                    <a:pt x="45024" y="17940"/>
                  </a:cubicBezTo>
                  <a:cubicBezTo>
                    <a:pt x="47302" y="15460"/>
                    <a:pt x="47705" y="11307"/>
                    <a:pt x="46556" y="7940"/>
                  </a:cubicBezTo>
                  <a:cubicBezTo>
                    <a:pt x="46012" y="6367"/>
                    <a:pt x="45145" y="4976"/>
                    <a:pt x="43955" y="3988"/>
                  </a:cubicBezTo>
                  <a:cubicBezTo>
                    <a:pt x="42302" y="2637"/>
                    <a:pt x="40265" y="1850"/>
                    <a:pt x="38189" y="1266"/>
                  </a:cubicBezTo>
                  <a:cubicBezTo>
                    <a:pt x="35182" y="428"/>
                    <a:pt x="32053" y="1"/>
                    <a:pt x="28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rot="-356622" flipH="1">
              <a:off x="8137874" y="152167"/>
              <a:ext cx="1480604" cy="908396"/>
            </a:xfrm>
            <a:custGeom>
              <a:avLst/>
              <a:gdLst/>
              <a:ahLst/>
              <a:cxnLst/>
              <a:rect l="l" t="t" r="r" b="b"/>
              <a:pathLst>
                <a:path w="17383" h="10665" extrusionOk="0">
                  <a:moveTo>
                    <a:pt x="13815" y="0"/>
                  </a:moveTo>
                  <a:cubicBezTo>
                    <a:pt x="10577" y="0"/>
                    <a:pt x="5731" y="1727"/>
                    <a:pt x="4819" y="2165"/>
                  </a:cubicBezTo>
                  <a:cubicBezTo>
                    <a:pt x="3549" y="2770"/>
                    <a:pt x="2299" y="3516"/>
                    <a:pt x="1412" y="4584"/>
                  </a:cubicBezTo>
                  <a:cubicBezTo>
                    <a:pt x="505" y="5653"/>
                    <a:pt x="0" y="7145"/>
                    <a:pt x="384" y="8496"/>
                  </a:cubicBezTo>
                  <a:cubicBezTo>
                    <a:pt x="705" y="9691"/>
                    <a:pt x="1861" y="10664"/>
                    <a:pt x="3073" y="10664"/>
                  </a:cubicBezTo>
                  <a:cubicBezTo>
                    <a:pt x="3231" y="10664"/>
                    <a:pt x="3391" y="10648"/>
                    <a:pt x="3549" y="10613"/>
                  </a:cubicBezTo>
                  <a:cubicBezTo>
                    <a:pt x="4013" y="10532"/>
                    <a:pt x="4436" y="10290"/>
                    <a:pt x="4860" y="10048"/>
                  </a:cubicBezTo>
                  <a:cubicBezTo>
                    <a:pt x="5283" y="9806"/>
                    <a:pt x="5686" y="9544"/>
                    <a:pt x="6090" y="9262"/>
                  </a:cubicBezTo>
                  <a:cubicBezTo>
                    <a:pt x="7481" y="8274"/>
                    <a:pt x="8731" y="7165"/>
                    <a:pt x="10384" y="6540"/>
                  </a:cubicBezTo>
                  <a:cubicBezTo>
                    <a:pt x="11856" y="5996"/>
                    <a:pt x="13388" y="5613"/>
                    <a:pt x="14760" y="4867"/>
                  </a:cubicBezTo>
                  <a:cubicBezTo>
                    <a:pt x="15526" y="4463"/>
                    <a:pt x="16252" y="3919"/>
                    <a:pt x="16534" y="3112"/>
                  </a:cubicBezTo>
                  <a:cubicBezTo>
                    <a:pt x="17383" y="750"/>
                    <a:pt x="15948" y="0"/>
                    <a:pt x="138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199050" y="-127684"/>
            <a:ext cx="8690418" cy="5135442"/>
            <a:chOff x="199050" y="-127684"/>
            <a:chExt cx="8690418" cy="5135442"/>
          </a:xfrm>
        </p:grpSpPr>
        <p:grpSp>
          <p:nvGrpSpPr>
            <p:cNvPr id="74" name="Google Shape;74;p5"/>
            <p:cNvGrpSpPr/>
            <p:nvPr/>
          </p:nvGrpSpPr>
          <p:grpSpPr>
            <a:xfrm>
              <a:off x="7784155" y="2564303"/>
              <a:ext cx="1105313" cy="506125"/>
              <a:chOff x="1711800" y="849050"/>
              <a:chExt cx="161825" cy="74100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1711800" y="853975"/>
                <a:ext cx="1618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767" extrusionOk="0">
                    <a:moveTo>
                      <a:pt x="2934" y="1"/>
                    </a:moveTo>
                    <a:cubicBezTo>
                      <a:pt x="2304" y="1"/>
                      <a:pt x="1674" y="519"/>
                      <a:pt x="1674" y="1275"/>
                    </a:cubicBezTo>
                    <a:cubicBezTo>
                      <a:pt x="1674" y="1214"/>
                      <a:pt x="1311" y="1214"/>
                      <a:pt x="1271" y="1214"/>
                    </a:cubicBezTo>
                    <a:cubicBezTo>
                      <a:pt x="1110" y="1214"/>
                      <a:pt x="948" y="1255"/>
                      <a:pt x="807" y="1315"/>
                    </a:cubicBezTo>
                    <a:cubicBezTo>
                      <a:pt x="525" y="1436"/>
                      <a:pt x="323" y="1678"/>
                      <a:pt x="162" y="1981"/>
                    </a:cubicBezTo>
                    <a:cubicBezTo>
                      <a:pt x="41" y="2223"/>
                      <a:pt x="1" y="2505"/>
                      <a:pt x="41" y="2767"/>
                    </a:cubicBezTo>
                    <a:lnTo>
                      <a:pt x="6433" y="2767"/>
                    </a:lnTo>
                    <a:cubicBezTo>
                      <a:pt x="6473" y="2303"/>
                      <a:pt x="6312" y="1900"/>
                      <a:pt x="6009" y="1698"/>
                    </a:cubicBezTo>
                    <a:cubicBezTo>
                      <a:pt x="5868" y="1618"/>
                      <a:pt x="5707" y="1557"/>
                      <a:pt x="5545" y="1557"/>
                    </a:cubicBezTo>
                    <a:cubicBezTo>
                      <a:pt x="5545" y="1557"/>
                      <a:pt x="5545" y="1537"/>
                      <a:pt x="5545" y="1537"/>
                    </a:cubicBezTo>
                    <a:cubicBezTo>
                      <a:pt x="5545" y="1356"/>
                      <a:pt x="5505" y="1194"/>
                      <a:pt x="5424" y="1033"/>
                    </a:cubicBezTo>
                    <a:cubicBezTo>
                      <a:pt x="5283" y="751"/>
                      <a:pt x="5021" y="549"/>
                      <a:pt x="4739" y="468"/>
                    </a:cubicBezTo>
                    <a:cubicBezTo>
                      <a:pt x="4667" y="453"/>
                      <a:pt x="4595" y="445"/>
                      <a:pt x="4523" y="445"/>
                    </a:cubicBezTo>
                    <a:cubicBezTo>
                      <a:pt x="4315" y="445"/>
                      <a:pt x="4113" y="510"/>
                      <a:pt x="3932" y="630"/>
                    </a:cubicBezTo>
                    <a:cubicBezTo>
                      <a:pt x="3791" y="368"/>
                      <a:pt x="3569" y="166"/>
                      <a:pt x="3307" y="65"/>
                    </a:cubicBezTo>
                    <a:cubicBezTo>
                      <a:pt x="3186" y="22"/>
                      <a:pt x="3060" y="1"/>
                      <a:pt x="29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711800" y="849050"/>
                <a:ext cx="1618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964" fill="none" extrusionOk="0">
                    <a:moveTo>
                      <a:pt x="6433" y="2964"/>
                    </a:moveTo>
                    <a:cubicBezTo>
                      <a:pt x="6473" y="2500"/>
                      <a:pt x="6312" y="2097"/>
                      <a:pt x="6009" y="1895"/>
                    </a:cubicBezTo>
                    <a:cubicBezTo>
                      <a:pt x="5868" y="1815"/>
                      <a:pt x="5707" y="1754"/>
                      <a:pt x="5545" y="1754"/>
                    </a:cubicBezTo>
                    <a:cubicBezTo>
                      <a:pt x="5545" y="1754"/>
                      <a:pt x="5545" y="1734"/>
                      <a:pt x="5545" y="1734"/>
                    </a:cubicBezTo>
                    <a:cubicBezTo>
                      <a:pt x="5545" y="1553"/>
                      <a:pt x="5505" y="1391"/>
                      <a:pt x="5424" y="1230"/>
                    </a:cubicBezTo>
                    <a:cubicBezTo>
                      <a:pt x="5283" y="948"/>
                      <a:pt x="5021" y="746"/>
                      <a:pt x="4739" y="665"/>
                    </a:cubicBezTo>
                    <a:cubicBezTo>
                      <a:pt x="4457" y="605"/>
                      <a:pt x="4174" y="665"/>
                      <a:pt x="3932" y="827"/>
                    </a:cubicBezTo>
                    <a:cubicBezTo>
                      <a:pt x="3791" y="565"/>
                      <a:pt x="3569" y="363"/>
                      <a:pt x="3307" y="262"/>
                    </a:cubicBezTo>
                    <a:cubicBezTo>
                      <a:pt x="2581" y="0"/>
                      <a:pt x="1674" y="565"/>
                      <a:pt x="1674" y="1472"/>
                    </a:cubicBezTo>
                    <a:cubicBezTo>
                      <a:pt x="1674" y="1411"/>
                      <a:pt x="1311" y="1411"/>
                      <a:pt x="1271" y="1411"/>
                    </a:cubicBezTo>
                    <a:cubicBezTo>
                      <a:pt x="1110" y="1411"/>
                      <a:pt x="948" y="1452"/>
                      <a:pt x="807" y="1512"/>
                    </a:cubicBezTo>
                    <a:cubicBezTo>
                      <a:pt x="525" y="1633"/>
                      <a:pt x="323" y="1875"/>
                      <a:pt x="162" y="2178"/>
                    </a:cubicBezTo>
                    <a:cubicBezTo>
                      <a:pt x="41" y="2420"/>
                      <a:pt x="1" y="2702"/>
                      <a:pt x="41" y="29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762725" y="861650"/>
                <a:ext cx="1967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6" fill="none" extrusionOk="0">
                    <a:moveTo>
                      <a:pt x="786" y="0"/>
                    </a:moveTo>
                    <a:cubicBezTo>
                      <a:pt x="444" y="20"/>
                      <a:pt x="101" y="303"/>
                      <a:pt x="0" y="6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1728450" y="893900"/>
                <a:ext cx="101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83" fill="none" extrusionOk="0">
                    <a:moveTo>
                      <a:pt x="403" y="1"/>
                    </a:moveTo>
                    <a:cubicBezTo>
                      <a:pt x="262" y="21"/>
                      <a:pt x="121" y="81"/>
                      <a:pt x="0" y="1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1718350" y="900450"/>
                <a:ext cx="71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606" fill="none" extrusionOk="0">
                    <a:moveTo>
                      <a:pt x="283" y="1"/>
                    </a:moveTo>
                    <a:cubicBezTo>
                      <a:pt x="122" y="162"/>
                      <a:pt x="21" y="384"/>
                      <a:pt x="1" y="60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1728950" y="899450"/>
                <a:ext cx="35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" fill="none" extrusionOk="0">
                    <a:moveTo>
                      <a:pt x="141" y="0"/>
                    </a:moveTo>
                    <a:cubicBezTo>
                      <a:pt x="81" y="21"/>
                      <a:pt x="41" y="61"/>
                      <a:pt x="0" y="1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 flipH="1">
              <a:off x="199050" y="-127684"/>
              <a:ext cx="1236596" cy="572703"/>
              <a:chOff x="2295000" y="1035050"/>
              <a:chExt cx="143700" cy="66550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extrusionOk="0">
                    <a:moveTo>
                      <a:pt x="2682" y="0"/>
                    </a:moveTo>
                    <a:cubicBezTo>
                      <a:pt x="1795" y="0"/>
                      <a:pt x="1069" y="645"/>
                      <a:pt x="948" y="1492"/>
                    </a:cubicBezTo>
                    <a:lnTo>
                      <a:pt x="908" y="1492"/>
                    </a:ln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lnTo>
                      <a:pt x="5666" y="2662"/>
                    </a:ln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fill="none" extrusionOk="0">
                    <a:moveTo>
                      <a:pt x="5666" y="2662"/>
                    </a:move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ubicBezTo>
                      <a:pt x="1795" y="0"/>
                      <a:pt x="1069" y="645"/>
                      <a:pt x="948" y="1492"/>
                    </a:cubicBezTo>
                    <a:cubicBezTo>
                      <a:pt x="928" y="1492"/>
                      <a:pt x="928" y="1492"/>
                      <a:pt x="908" y="1492"/>
                    </a:cubicBez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2329800" y="1043100"/>
                <a:ext cx="2067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888" fill="none" extrusionOk="0">
                    <a:moveTo>
                      <a:pt x="827" y="1"/>
                    </a:moveTo>
                    <a:cubicBezTo>
                      <a:pt x="423" y="122"/>
                      <a:pt x="81" y="485"/>
                      <a:pt x="0" y="88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2326775" y="1071825"/>
                <a:ext cx="10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264" fill="none" extrusionOk="0">
                    <a:moveTo>
                      <a:pt x="40" y="1"/>
                    </a:moveTo>
                    <a:cubicBezTo>
                      <a:pt x="20" y="102"/>
                      <a:pt x="0" y="182"/>
                      <a:pt x="20" y="26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4052168" y="4604110"/>
              <a:ext cx="1039648" cy="403648"/>
              <a:chOff x="2380750" y="4468100"/>
              <a:chExt cx="1240038" cy="481450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2380750" y="4468100"/>
                <a:ext cx="1240038" cy="48145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380" extrusionOk="0">
                    <a:moveTo>
                      <a:pt x="3227" y="0"/>
                    </a:moveTo>
                    <a:cubicBezTo>
                      <a:pt x="2521" y="0"/>
                      <a:pt x="1936" y="383"/>
                      <a:pt x="1694" y="948"/>
                    </a:cubicBezTo>
                    <a:cubicBezTo>
                      <a:pt x="1553" y="888"/>
                      <a:pt x="1392" y="847"/>
                      <a:pt x="1230" y="847"/>
                    </a:cubicBezTo>
                    <a:cubicBezTo>
                      <a:pt x="545" y="847"/>
                      <a:pt x="1" y="1371"/>
                      <a:pt x="1" y="1996"/>
                    </a:cubicBezTo>
                    <a:cubicBezTo>
                      <a:pt x="1" y="2117"/>
                      <a:pt x="41" y="2259"/>
                      <a:pt x="81" y="2380"/>
                    </a:cubicBezTo>
                    <a:lnTo>
                      <a:pt x="6069" y="2380"/>
                    </a:lnTo>
                    <a:cubicBezTo>
                      <a:pt x="6110" y="2279"/>
                      <a:pt x="6130" y="2178"/>
                      <a:pt x="6130" y="2077"/>
                    </a:cubicBezTo>
                    <a:cubicBezTo>
                      <a:pt x="6130" y="1472"/>
                      <a:pt x="5606" y="968"/>
                      <a:pt x="4940" y="968"/>
                    </a:cubicBezTo>
                    <a:cubicBezTo>
                      <a:pt x="4880" y="968"/>
                      <a:pt x="4819" y="988"/>
                      <a:pt x="4739" y="988"/>
                    </a:cubicBezTo>
                    <a:cubicBezTo>
                      <a:pt x="4517" y="404"/>
                      <a:pt x="3912" y="0"/>
                      <a:pt x="3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380750" y="4468100"/>
                <a:ext cx="1240038" cy="48145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380" fill="none" extrusionOk="0">
                    <a:moveTo>
                      <a:pt x="6069" y="2380"/>
                    </a:moveTo>
                    <a:cubicBezTo>
                      <a:pt x="6110" y="2279"/>
                      <a:pt x="6130" y="2178"/>
                      <a:pt x="6130" y="2077"/>
                    </a:cubicBezTo>
                    <a:cubicBezTo>
                      <a:pt x="6130" y="1472"/>
                      <a:pt x="5606" y="968"/>
                      <a:pt x="4940" y="968"/>
                    </a:cubicBezTo>
                    <a:cubicBezTo>
                      <a:pt x="4880" y="968"/>
                      <a:pt x="4819" y="988"/>
                      <a:pt x="4739" y="988"/>
                    </a:cubicBezTo>
                    <a:cubicBezTo>
                      <a:pt x="4517" y="404"/>
                      <a:pt x="3912" y="0"/>
                      <a:pt x="3227" y="0"/>
                    </a:cubicBezTo>
                    <a:cubicBezTo>
                      <a:pt x="2521" y="0"/>
                      <a:pt x="1936" y="383"/>
                      <a:pt x="1694" y="948"/>
                    </a:cubicBezTo>
                    <a:cubicBezTo>
                      <a:pt x="1553" y="888"/>
                      <a:pt x="1392" y="847"/>
                      <a:pt x="1230" y="847"/>
                    </a:cubicBezTo>
                    <a:cubicBezTo>
                      <a:pt x="545" y="847"/>
                      <a:pt x="1" y="1371"/>
                      <a:pt x="1" y="1996"/>
                    </a:cubicBezTo>
                    <a:cubicBezTo>
                      <a:pt x="1" y="2117"/>
                      <a:pt x="41" y="2259"/>
                      <a:pt x="81" y="238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825383" y="4517054"/>
                <a:ext cx="175588" cy="817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04" fill="none" extrusionOk="0">
                    <a:moveTo>
                      <a:pt x="867" y="0"/>
                    </a:moveTo>
                    <a:cubicBezTo>
                      <a:pt x="545" y="41"/>
                      <a:pt x="242" y="182"/>
                      <a:pt x="0" y="4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433750" y="4733100"/>
                <a:ext cx="81725" cy="15535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768" fill="none" extrusionOk="0">
                    <a:moveTo>
                      <a:pt x="404" y="1"/>
                    </a:moveTo>
                    <a:cubicBezTo>
                      <a:pt x="182" y="122"/>
                      <a:pt x="1" y="485"/>
                      <a:pt x="61" y="76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539750" y="4704577"/>
                <a:ext cx="94065" cy="8192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5" fill="none" extrusionOk="0">
                    <a:moveTo>
                      <a:pt x="465" y="1"/>
                    </a:moveTo>
                    <a:cubicBezTo>
                      <a:pt x="263" y="61"/>
                      <a:pt x="82" y="223"/>
                      <a:pt x="1" y="4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5"/>
          <p:cNvGrpSpPr/>
          <p:nvPr/>
        </p:nvGrpSpPr>
        <p:grpSpPr>
          <a:xfrm>
            <a:off x="4599" y="1530350"/>
            <a:ext cx="8930256" cy="3406077"/>
            <a:chOff x="4599" y="1530350"/>
            <a:chExt cx="8930256" cy="3406077"/>
          </a:xfrm>
        </p:grpSpPr>
        <p:sp>
          <p:nvSpPr>
            <p:cNvPr id="93" name="Google Shape;93;p5"/>
            <p:cNvSpPr/>
            <p:nvPr/>
          </p:nvSpPr>
          <p:spPr>
            <a:xfrm>
              <a:off x="59165" y="153035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599" y="3308302"/>
              <a:ext cx="579048" cy="578799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8424002" y="4460625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746006" y="4271776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80664" y="1957201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title" idx="2"/>
          </p:nvPr>
        </p:nvSpPr>
        <p:spPr>
          <a:xfrm>
            <a:off x="1549925" y="2440359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title" idx="3"/>
          </p:nvPr>
        </p:nvSpPr>
        <p:spPr>
          <a:xfrm>
            <a:off x="4851472" y="2440359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1"/>
          </p:nvPr>
        </p:nvSpPr>
        <p:spPr>
          <a:xfrm>
            <a:off x="4851475" y="2999263"/>
            <a:ext cx="27426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1549925" y="2999263"/>
            <a:ext cx="27426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-645275" y="-503512"/>
            <a:ext cx="9708813" cy="1866637"/>
            <a:chOff x="-645275" y="-503512"/>
            <a:chExt cx="9708813" cy="1866637"/>
          </a:xfrm>
        </p:grpSpPr>
        <p:sp>
          <p:nvSpPr>
            <p:cNvPr id="105" name="Google Shape;105;p6"/>
            <p:cNvSpPr/>
            <p:nvPr/>
          </p:nvSpPr>
          <p:spPr>
            <a:xfrm flipH="1">
              <a:off x="7578950" y="-282812"/>
              <a:ext cx="1484587" cy="1210074"/>
            </a:xfrm>
            <a:custGeom>
              <a:avLst/>
              <a:gdLst/>
              <a:ahLst/>
              <a:cxnLst/>
              <a:rect l="l" t="t" r="r" b="b"/>
              <a:pathLst>
                <a:path w="52242" h="42582" extrusionOk="0">
                  <a:moveTo>
                    <a:pt x="30684" y="1"/>
                  </a:moveTo>
                  <a:cubicBezTo>
                    <a:pt x="26832" y="1"/>
                    <a:pt x="22949" y="540"/>
                    <a:pt x="19316" y="1502"/>
                  </a:cubicBezTo>
                  <a:cubicBezTo>
                    <a:pt x="16897" y="2127"/>
                    <a:pt x="14417" y="2994"/>
                    <a:pt x="12541" y="4688"/>
                  </a:cubicBezTo>
                  <a:cubicBezTo>
                    <a:pt x="9376" y="7551"/>
                    <a:pt x="8569" y="12128"/>
                    <a:pt x="6674" y="15979"/>
                  </a:cubicBezTo>
                  <a:cubicBezTo>
                    <a:pt x="5444" y="18459"/>
                    <a:pt x="3730" y="20677"/>
                    <a:pt x="2561" y="23197"/>
                  </a:cubicBezTo>
                  <a:cubicBezTo>
                    <a:pt x="0" y="28822"/>
                    <a:pt x="827" y="35436"/>
                    <a:pt x="5545" y="39751"/>
                  </a:cubicBezTo>
                  <a:cubicBezTo>
                    <a:pt x="7659" y="41670"/>
                    <a:pt x="10324" y="42582"/>
                    <a:pt x="12996" y="42582"/>
                  </a:cubicBezTo>
                  <a:cubicBezTo>
                    <a:pt x="15854" y="42582"/>
                    <a:pt x="18720" y="41539"/>
                    <a:pt x="20929" y="39569"/>
                  </a:cubicBezTo>
                  <a:cubicBezTo>
                    <a:pt x="22885" y="37835"/>
                    <a:pt x="24458" y="35738"/>
                    <a:pt x="26353" y="33964"/>
                  </a:cubicBezTo>
                  <a:cubicBezTo>
                    <a:pt x="29760" y="30778"/>
                    <a:pt x="33914" y="28278"/>
                    <a:pt x="38027" y="26121"/>
                  </a:cubicBezTo>
                  <a:cubicBezTo>
                    <a:pt x="38471" y="25899"/>
                    <a:pt x="38934" y="25677"/>
                    <a:pt x="39398" y="25475"/>
                  </a:cubicBezTo>
                  <a:cubicBezTo>
                    <a:pt x="42806" y="24024"/>
                    <a:pt x="46657" y="23298"/>
                    <a:pt x="49217" y="20455"/>
                  </a:cubicBezTo>
                  <a:cubicBezTo>
                    <a:pt x="52242" y="17088"/>
                    <a:pt x="52101" y="11604"/>
                    <a:pt x="49641" y="7793"/>
                  </a:cubicBezTo>
                  <a:cubicBezTo>
                    <a:pt x="47161" y="4002"/>
                    <a:pt x="42826" y="1724"/>
                    <a:pt x="38370" y="776"/>
                  </a:cubicBezTo>
                  <a:cubicBezTo>
                    <a:pt x="35881" y="247"/>
                    <a:pt x="33290" y="1"/>
                    <a:pt x="30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>
              <a:off x="-581230" y="-137999"/>
              <a:ext cx="1619354" cy="1501124"/>
            </a:xfrm>
            <a:custGeom>
              <a:avLst/>
              <a:gdLst/>
              <a:ahLst/>
              <a:cxnLst/>
              <a:rect l="l" t="t" r="r" b="b"/>
              <a:pathLst>
                <a:path w="49157" h="45568" extrusionOk="0">
                  <a:moveTo>
                    <a:pt x="38812" y="0"/>
                  </a:moveTo>
                  <a:cubicBezTo>
                    <a:pt x="35934" y="0"/>
                    <a:pt x="32986" y="1080"/>
                    <a:pt x="30708" y="2728"/>
                  </a:cubicBezTo>
                  <a:cubicBezTo>
                    <a:pt x="26998" y="5430"/>
                    <a:pt x="24740" y="9744"/>
                    <a:pt x="21171" y="12628"/>
                  </a:cubicBezTo>
                  <a:cubicBezTo>
                    <a:pt x="17421" y="15652"/>
                    <a:pt x="12582" y="16438"/>
                    <a:pt x="8529" y="18818"/>
                  </a:cubicBezTo>
                  <a:cubicBezTo>
                    <a:pt x="4839" y="20975"/>
                    <a:pt x="1674" y="23616"/>
                    <a:pt x="565" y="27971"/>
                  </a:cubicBezTo>
                  <a:cubicBezTo>
                    <a:pt x="0" y="30129"/>
                    <a:pt x="141" y="32347"/>
                    <a:pt x="807" y="34464"/>
                  </a:cubicBezTo>
                  <a:cubicBezTo>
                    <a:pt x="1956" y="38174"/>
                    <a:pt x="4718" y="41541"/>
                    <a:pt x="8106" y="43597"/>
                  </a:cubicBezTo>
                  <a:cubicBezTo>
                    <a:pt x="9799" y="44626"/>
                    <a:pt x="11694" y="45432"/>
                    <a:pt x="13670" y="45553"/>
                  </a:cubicBezTo>
                  <a:cubicBezTo>
                    <a:pt x="13833" y="45563"/>
                    <a:pt x="13996" y="45567"/>
                    <a:pt x="14159" y="45567"/>
                  </a:cubicBezTo>
                  <a:cubicBezTo>
                    <a:pt x="17092" y="45567"/>
                    <a:pt x="19925" y="44037"/>
                    <a:pt x="21816" y="41783"/>
                  </a:cubicBezTo>
                  <a:cubicBezTo>
                    <a:pt x="23812" y="39424"/>
                    <a:pt x="24820" y="36319"/>
                    <a:pt x="25022" y="33214"/>
                  </a:cubicBezTo>
                  <a:cubicBezTo>
                    <a:pt x="25143" y="31359"/>
                    <a:pt x="25002" y="29443"/>
                    <a:pt x="25607" y="27669"/>
                  </a:cubicBezTo>
                  <a:cubicBezTo>
                    <a:pt x="27502" y="22265"/>
                    <a:pt x="34156" y="22548"/>
                    <a:pt x="38934" y="21419"/>
                  </a:cubicBezTo>
                  <a:cubicBezTo>
                    <a:pt x="41333" y="20854"/>
                    <a:pt x="44015" y="19926"/>
                    <a:pt x="45789" y="18132"/>
                  </a:cubicBezTo>
                  <a:cubicBezTo>
                    <a:pt x="47907" y="15995"/>
                    <a:pt x="49157" y="12466"/>
                    <a:pt x="48854" y="9502"/>
                  </a:cubicBezTo>
                  <a:cubicBezTo>
                    <a:pt x="48532" y="6357"/>
                    <a:pt x="46858" y="3333"/>
                    <a:pt x="44237" y="1579"/>
                  </a:cubicBezTo>
                  <a:cubicBezTo>
                    <a:pt x="42604" y="476"/>
                    <a:pt x="40723" y="0"/>
                    <a:pt x="38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8715360">
              <a:off x="-526022" y="-182388"/>
              <a:ext cx="1394316" cy="854702"/>
            </a:xfrm>
            <a:custGeom>
              <a:avLst/>
              <a:gdLst/>
              <a:ahLst/>
              <a:cxnLst/>
              <a:rect l="l" t="t" r="r" b="b"/>
              <a:pathLst>
                <a:path w="17860" h="10948" extrusionOk="0">
                  <a:moveTo>
                    <a:pt x="14187" y="1"/>
                  </a:moveTo>
                  <a:cubicBezTo>
                    <a:pt x="10861" y="1"/>
                    <a:pt x="5889" y="1773"/>
                    <a:pt x="4938" y="2226"/>
                  </a:cubicBezTo>
                  <a:cubicBezTo>
                    <a:pt x="3660" y="2853"/>
                    <a:pt x="2381" y="3604"/>
                    <a:pt x="1454" y="4707"/>
                  </a:cubicBezTo>
                  <a:cubicBezTo>
                    <a:pt x="527" y="5810"/>
                    <a:pt x="0" y="7339"/>
                    <a:pt x="401" y="8717"/>
                  </a:cubicBezTo>
                  <a:cubicBezTo>
                    <a:pt x="735" y="9941"/>
                    <a:pt x="1938" y="10948"/>
                    <a:pt x="3186" y="10948"/>
                  </a:cubicBezTo>
                  <a:cubicBezTo>
                    <a:pt x="3344" y="10948"/>
                    <a:pt x="3502" y="10931"/>
                    <a:pt x="3660" y="10898"/>
                  </a:cubicBezTo>
                  <a:cubicBezTo>
                    <a:pt x="4136" y="10797"/>
                    <a:pt x="4562" y="10547"/>
                    <a:pt x="5013" y="10296"/>
                  </a:cubicBezTo>
                  <a:cubicBezTo>
                    <a:pt x="5439" y="10071"/>
                    <a:pt x="5840" y="9795"/>
                    <a:pt x="6241" y="9494"/>
                  </a:cubicBezTo>
                  <a:cubicBezTo>
                    <a:pt x="7670" y="8492"/>
                    <a:pt x="8973" y="7364"/>
                    <a:pt x="10677" y="6712"/>
                  </a:cubicBezTo>
                  <a:cubicBezTo>
                    <a:pt x="12181" y="6136"/>
                    <a:pt x="13760" y="5760"/>
                    <a:pt x="15163" y="5008"/>
                  </a:cubicBezTo>
                  <a:cubicBezTo>
                    <a:pt x="15940" y="4582"/>
                    <a:pt x="16692" y="4005"/>
                    <a:pt x="16993" y="3203"/>
                  </a:cubicBezTo>
                  <a:cubicBezTo>
                    <a:pt x="17860" y="772"/>
                    <a:pt x="16382" y="1"/>
                    <a:pt x="14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8552702" y="4323901"/>
            <a:ext cx="510853" cy="664651"/>
            <a:chOff x="256077" y="46951"/>
            <a:chExt cx="510853" cy="664651"/>
          </a:xfrm>
        </p:grpSpPr>
        <p:sp>
          <p:nvSpPr>
            <p:cNvPr id="109" name="Google Shape;109;p6"/>
            <p:cNvSpPr/>
            <p:nvPr/>
          </p:nvSpPr>
          <p:spPr>
            <a:xfrm>
              <a:off x="256077" y="23580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78081" y="46951"/>
              <a:ext cx="188849" cy="18884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6"/>
          <p:cNvGrpSpPr/>
          <p:nvPr/>
        </p:nvGrpSpPr>
        <p:grpSpPr>
          <a:xfrm flipH="1">
            <a:off x="-5" y="973038"/>
            <a:ext cx="526933" cy="974975"/>
            <a:chOff x="118745" y="3535700"/>
            <a:chExt cx="526933" cy="974975"/>
          </a:xfrm>
        </p:grpSpPr>
        <p:sp>
          <p:nvSpPr>
            <p:cNvPr id="112" name="Google Shape;112;p6"/>
            <p:cNvSpPr/>
            <p:nvPr/>
          </p:nvSpPr>
          <p:spPr>
            <a:xfrm>
              <a:off x="169877" y="353570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8745" y="4256825"/>
              <a:ext cx="253850" cy="253850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6"/>
          <p:cNvSpPr/>
          <p:nvPr/>
        </p:nvSpPr>
        <p:spPr>
          <a:xfrm>
            <a:off x="7381202" y="46950"/>
            <a:ext cx="475802" cy="475802"/>
          </a:xfrm>
          <a:custGeom>
            <a:avLst/>
            <a:gdLst/>
            <a:ahLst/>
            <a:cxnLst/>
            <a:rect l="l" t="t" r="r" b="b"/>
            <a:pathLst>
              <a:path w="1981" h="1981" extrusionOk="0">
                <a:moveTo>
                  <a:pt x="1003" y="1"/>
                </a:moveTo>
                <a:cubicBezTo>
                  <a:pt x="1003" y="552"/>
                  <a:pt x="552" y="978"/>
                  <a:pt x="0" y="978"/>
                </a:cubicBezTo>
                <a:cubicBezTo>
                  <a:pt x="552" y="978"/>
                  <a:pt x="1003" y="1429"/>
                  <a:pt x="1003" y="1981"/>
                </a:cubicBezTo>
                <a:cubicBezTo>
                  <a:pt x="1003" y="1429"/>
                  <a:pt x="1429" y="978"/>
                  <a:pt x="1980" y="978"/>
                </a:cubicBezTo>
                <a:cubicBezTo>
                  <a:pt x="1429" y="978"/>
                  <a:pt x="1003" y="552"/>
                  <a:pt x="10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>
            <a:off x="8552697" y="629641"/>
            <a:ext cx="1039626" cy="481469"/>
            <a:chOff x="2295000" y="1035050"/>
            <a:chExt cx="143700" cy="66550"/>
          </a:xfrm>
        </p:grpSpPr>
        <p:sp>
          <p:nvSpPr>
            <p:cNvPr id="116" name="Google Shape;116;p6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6"/>
          <p:cNvGrpSpPr/>
          <p:nvPr/>
        </p:nvGrpSpPr>
        <p:grpSpPr>
          <a:xfrm>
            <a:off x="-1" y="3613550"/>
            <a:ext cx="413877" cy="509601"/>
            <a:chOff x="-1" y="3613550"/>
            <a:chExt cx="413877" cy="509601"/>
          </a:xfrm>
        </p:grpSpPr>
        <p:sp>
          <p:nvSpPr>
            <p:cNvPr id="122" name="Google Shape;122;p6"/>
            <p:cNvSpPr/>
            <p:nvPr/>
          </p:nvSpPr>
          <p:spPr>
            <a:xfrm>
              <a:off x="-1" y="3613550"/>
              <a:ext cx="376250" cy="376102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57775" y="3967101"/>
              <a:ext cx="156102" cy="156050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>
            <a:off x="6269250" y="2571750"/>
            <a:ext cx="3255791" cy="3018083"/>
          </a:xfrm>
          <a:custGeom>
            <a:avLst/>
            <a:gdLst/>
            <a:ahLst/>
            <a:cxnLst/>
            <a:rect l="l" t="t" r="r" b="b"/>
            <a:pathLst>
              <a:path w="49157" h="45568" extrusionOk="0">
                <a:moveTo>
                  <a:pt x="38812" y="0"/>
                </a:moveTo>
                <a:cubicBezTo>
                  <a:pt x="35934" y="0"/>
                  <a:pt x="32986" y="1080"/>
                  <a:pt x="30708" y="2728"/>
                </a:cubicBezTo>
                <a:cubicBezTo>
                  <a:pt x="26998" y="5430"/>
                  <a:pt x="24740" y="9744"/>
                  <a:pt x="21171" y="12628"/>
                </a:cubicBezTo>
                <a:cubicBezTo>
                  <a:pt x="17421" y="15652"/>
                  <a:pt x="12582" y="16438"/>
                  <a:pt x="8529" y="18818"/>
                </a:cubicBezTo>
                <a:cubicBezTo>
                  <a:pt x="4839" y="20975"/>
                  <a:pt x="1674" y="23616"/>
                  <a:pt x="565" y="27971"/>
                </a:cubicBezTo>
                <a:cubicBezTo>
                  <a:pt x="0" y="30129"/>
                  <a:pt x="141" y="32347"/>
                  <a:pt x="807" y="34464"/>
                </a:cubicBezTo>
                <a:cubicBezTo>
                  <a:pt x="1956" y="38174"/>
                  <a:pt x="4718" y="41541"/>
                  <a:pt x="8106" y="43597"/>
                </a:cubicBezTo>
                <a:cubicBezTo>
                  <a:pt x="9799" y="44626"/>
                  <a:pt x="11694" y="45432"/>
                  <a:pt x="13670" y="45553"/>
                </a:cubicBezTo>
                <a:cubicBezTo>
                  <a:pt x="13833" y="45563"/>
                  <a:pt x="13996" y="45567"/>
                  <a:pt x="14159" y="45567"/>
                </a:cubicBezTo>
                <a:cubicBezTo>
                  <a:pt x="17092" y="45567"/>
                  <a:pt x="19925" y="44037"/>
                  <a:pt x="21816" y="41783"/>
                </a:cubicBezTo>
                <a:cubicBezTo>
                  <a:pt x="23812" y="39424"/>
                  <a:pt x="24820" y="36319"/>
                  <a:pt x="25022" y="33214"/>
                </a:cubicBezTo>
                <a:cubicBezTo>
                  <a:pt x="25143" y="31359"/>
                  <a:pt x="25002" y="29443"/>
                  <a:pt x="25607" y="27669"/>
                </a:cubicBezTo>
                <a:cubicBezTo>
                  <a:pt x="27502" y="22265"/>
                  <a:pt x="34156" y="22548"/>
                  <a:pt x="38934" y="21419"/>
                </a:cubicBezTo>
                <a:cubicBezTo>
                  <a:pt x="41333" y="20854"/>
                  <a:pt x="44015" y="19926"/>
                  <a:pt x="45789" y="18132"/>
                </a:cubicBezTo>
                <a:cubicBezTo>
                  <a:pt x="47907" y="15995"/>
                  <a:pt x="49157" y="12466"/>
                  <a:pt x="48854" y="9502"/>
                </a:cubicBezTo>
                <a:cubicBezTo>
                  <a:pt x="48532" y="6357"/>
                  <a:pt x="46858" y="3333"/>
                  <a:pt x="44237" y="1579"/>
                </a:cubicBezTo>
                <a:cubicBezTo>
                  <a:pt x="42604" y="476"/>
                  <a:pt x="40723" y="0"/>
                  <a:pt x="38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1836219">
            <a:off x="6015045" y="1576468"/>
            <a:ext cx="3523198" cy="2771958"/>
          </a:xfrm>
          <a:custGeom>
            <a:avLst/>
            <a:gdLst/>
            <a:ahLst/>
            <a:cxnLst/>
            <a:rect l="l" t="t" r="r" b="b"/>
            <a:pathLst>
              <a:path w="57706" h="45399" extrusionOk="0">
                <a:moveTo>
                  <a:pt x="14479" y="1"/>
                </a:moveTo>
                <a:cubicBezTo>
                  <a:pt x="13641" y="1"/>
                  <a:pt x="12800" y="64"/>
                  <a:pt x="11977" y="170"/>
                </a:cubicBezTo>
                <a:cubicBezTo>
                  <a:pt x="9537" y="452"/>
                  <a:pt x="7077" y="1117"/>
                  <a:pt x="5021" y="2468"/>
                </a:cubicBezTo>
                <a:cubicBezTo>
                  <a:pt x="1936" y="4505"/>
                  <a:pt x="888" y="7549"/>
                  <a:pt x="565" y="11078"/>
                </a:cubicBezTo>
                <a:cubicBezTo>
                  <a:pt x="162" y="15292"/>
                  <a:pt x="0" y="19606"/>
                  <a:pt x="1109" y="23699"/>
                </a:cubicBezTo>
                <a:cubicBezTo>
                  <a:pt x="2238" y="27792"/>
                  <a:pt x="4779" y="31664"/>
                  <a:pt x="8590" y="33498"/>
                </a:cubicBezTo>
                <a:cubicBezTo>
                  <a:pt x="11574" y="34930"/>
                  <a:pt x="14376" y="36684"/>
                  <a:pt x="17683" y="37188"/>
                </a:cubicBezTo>
                <a:cubicBezTo>
                  <a:pt x="19961" y="37531"/>
                  <a:pt x="22300" y="37571"/>
                  <a:pt x="24579" y="37995"/>
                </a:cubicBezTo>
                <a:cubicBezTo>
                  <a:pt x="25264" y="38116"/>
                  <a:pt x="25930" y="38277"/>
                  <a:pt x="26595" y="38479"/>
                </a:cubicBezTo>
                <a:cubicBezTo>
                  <a:pt x="30829" y="39829"/>
                  <a:pt x="34196" y="43156"/>
                  <a:pt x="38390" y="44568"/>
                </a:cubicBezTo>
                <a:cubicBezTo>
                  <a:pt x="40152" y="45155"/>
                  <a:pt x="42009" y="45399"/>
                  <a:pt x="43870" y="45399"/>
                </a:cubicBezTo>
                <a:cubicBezTo>
                  <a:pt x="44436" y="45399"/>
                  <a:pt x="45003" y="45376"/>
                  <a:pt x="45568" y="45334"/>
                </a:cubicBezTo>
                <a:cubicBezTo>
                  <a:pt x="49318" y="45072"/>
                  <a:pt x="53331" y="43781"/>
                  <a:pt x="55327" y="40596"/>
                </a:cubicBezTo>
                <a:cubicBezTo>
                  <a:pt x="56758" y="38277"/>
                  <a:pt x="57081" y="35051"/>
                  <a:pt x="57303" y="32389"/>
                </a:cubicBezTo>
                <a:cubicBezTo>
                  <a:pt x="57565" y="29083"/>
                  <a:pt x="57706" y="25474"/>
                  <a:pt x="55790" y="22772"/>
                </a:cubicBezTo>
                <a:cubicBezTo>
                  <a:pt x="53687" y="19822"/>
                  <a:pt x="50693" y="19054"/>
                  <a:pt x="47478" y="19054"/>
                </a:cubicBezTo>
                <a:cubicBezTo>
                  <a:pt x="44190" y="19054"/>
                  <a:pt x="40672" y="19857"/>
                  <a:pt x="37644" y="19949"/>
                </a:cubicBezTo>
                <a:cubicBezTo>
                  <a:pt x="37539" y="19953"/>
                  <a:pt x="37436" y="19954"/>
                  <a:pt x="37333" y="19954"/>
                </a:cubicBezTo>
                <a:cubicBezTo>
                  <a:pt x="32018" y="19954"/>
                  <a:pt x="28894" y="15407"/>
                  <a:pt x="26857" y="10957"/>
                </a:cubicBezTo>
                <a:cubicBezTo>
                  <a:pt x="25163" y="7267"/>
                  <a:pt x="23450" y="3174"/>
                  <a:pt x="19881" y="1218"/>
                </a:cubicBezTo>
                <a:cubicBezTo>
                  <a:pt x="18246" y="324"/>
                  <a:pt x="16369" y="1"/>
                  <a:pt x="14479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-1162050" y="-121050"/>
            <a:ext cx="5515894" cy="4891386"/>
          </a:xfrm>
          <a:custGeom>
            <a:avLst/>
            <a:gdLst/>
            <a:ahLst/>
            <a:cxnLst/>
            <a:rect l="l" t="t" r="r" b="b"/>
            <a:pathLst>
              <a:path w="57384" h="50887" extrusionOk="0">
                <a:moveTo>
                  <a:pt x="44758" y="0"/>
                </a:moveTo>
                <a:cubicBezTo>
                  <a:pt x="43678" y="0"/>
                  <a:pt x="42598" y="143"/>
                  <a:pt x="41556" y="441"/>
                </a:cubicBezTo>
                <a:cubicBezTo>
                  <a:pt x="38874" y="1187"/>
                  <a:pt x="36475" y="2981"/>
                  <a:pt x="35104" y="5421"/>
                </a:cubicBezTo>
                <a:cubicBezTo>
                  <a:pt x="33329" y="8587"/>
                  <a:pt x="33450" y="12458"/>
                  <a:pt x="33954" y="16067"/>
                </a:cubicBezTo>
                <a:cubicBezTo>
                  <a:pt x="34358" y="19011"/>
                  <a:pt x="36152" y="24394"/>
                  <a:pt x="34761" y="27257"/>
                </a:cubicBezTo>
                <a:cubicBezTo>
                  <a:pt x="33929" y="28982"/>
                  <a:pt x="31387" y="29454"/>
                  <a:pt x="28981" y="29454"/>
                </a:cubicBezTo>
                <a:cubicBezTo>
                  <a:pt x="27478" y="29454"/>
                  <a:pt x="26028" y="29270"/>
                  <a:pt x="25083" y="29092"/>
                </a:cubicBezTo>
                <a:cubicBezTo>
                  <a:pt x="22320" y="28588"/>
                  <a:pt x="19437" y="27338"/>
                  <a:pt x="18147" y="24838"/>
                </a:cubicBezTo>
                <a:cubicBezTo>
                  <a:pt x="15909" y="20543"/>
                  <a:pt x="19357" y="15119"/>
                  <a:pt x="17723" y="10583"/>
                </a:cubicBezTo>
                <a:cubicBezTo>
                  <a:pt x="16673" y="7668"/>
                  <a:pt x="13890" y="6280"/>
                  <a:pt x="11055" y="6280"/>
                </a:cubicBezTo>
                <a:cubicBezTo>
                  <a:pt x="9045" y="6280"/>
                  <a:pt x="7009" y="6978"/>
                  <a:pt x="5545" y="8324"/>
                </a:cubicBezTo>
                <a:cubicBezTo>
                  <a:pt x="1734" y="11853"/>
                  <a:pt x="0" y="17841"/>
                  <a:pt x="1936" y="22781"/>
                </a:cubicBezTo>
                <a:cubicBezTo>
                  <a:pt x="2743" y="24797"/>
                  <a:pt x="4114" y="26572"/>
                  <a:pt x="4759" y="28648"/>
                </a:cubicBezTo>
                <a:cubicBezTo>
                  <a:pt x="5626" y="31330"/>
                  <a:pt x="5182" y="34233"/>
                  <a:pt x="5041" y="37036"/>
                </a:cubicBezTo>
                <a:cubicBezTo>
                  <a:pt x="4860" y="40504"/>
                  <a:pt x="4255" y="46311"/>
                  <a:pt x="7178" y="48771"/>
                </a:cubicBezTo>
                <a:cubicBezTo>
                  <a:pt x="9028" y="50320"/>
                  <a:pt x="11473" y="50886"/>
                  <a:pt x="13915" y="50886"/>
                </a:cubicBezTo>
                <a:cubicBezTo>
                  <a:pt x="15414" y="50886"/>
                  <a:pt x="16911" y="50673"/>
                  <a:pt x="18268" y="50343"/>
                </a:cubicBezTo>
                <a:cubicBezTo>
                  <a:pt x="22119" y="49396"/>
                  <a:pt x="25728" y="47581"/>
                  <a:pt x="29619" y="46835"/>
                </a:cubicBezTo>
                <a:cubicBezTo>
                  <a:pt x="29982" y="46774"/>
                  <a:pt x="30345" y="46714"/>
                  <a:pt x="30708" y="46654"/>
                </a:cubicBezTo>
                <a:cubicBezTo>
                  <a:pt x="34378" y="46129"/>
                  <a:pt x="38148" y="46391"/>
                  <a:pt x="41777" y="45585"/>
                </a:cubicBezTo>
                <a:cubicBezTo>
                  <a:pt x="48391" y="44133"/>
                  <a:pt x="55569" y="38246"/>
                  <a:pt x="55609" y="31007"/>
                </a:cubicBezTo>
                <a:cubicBezTo>
                  <a:pt x="55629" y="29213"/>
                  <a:pt x="54843" y="27499"/>
                  <a:pt x="54621" y="25705"/>
                </a:cubicBezTo>
                <a:cubicBezTo>
                  <a:pt x="54339" y="23547"/>
                  <a:pt x="54903" y="21370"/>
                  <a:pt x="55387" y="19253"/>
                </a:cubicBezTo>
                <a:cubicBezTo>
                  <a:pt x="56940" y="12397"/>
                  <a:pt x="57383" y="4151"/>
                  <a:pt x="49721" y="1005"/>
                </a:cubicBezTo>
                <a:cubicBezTo>
                  <a:pt x="48156" y="352"/>
                  <a:pt x="46456" y="0"/>
                  <a:pt x="44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5003873" y="-121063"/>
            <a:ext cx="1426151" cy="660449"/>
            <a:chOff x="2295000" y="1035050"/>
            <a:chExt cx="143700" cy="66550"/>
          </a:xfrm>
        </p:grpSpPr>
        <p:sp>
          <p:nvSpPr>
            <p:cNvPr id="153" name="Google Shape;153;p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-525571" y="2411393"/>
            <a:ext cx="1452084" cy="563778"/>
            <a:chOff x="2380750" y="4468100"/>
            <a:chExt cx="1240038" cy="481450"/>
          </a:xfrm>
        </p:grpSpPr>
        <p:sp>
          <p:nvSpPr>
            <p:cNvPr id="158" name="Google Shape;158;p8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extrusionOk="0">
                  <a:moveTo>
                    <a:pt x="3227" y="0"/>
                  </a:move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lnTo>
                    <a:pt x="6069" y="2380"/>
                  </a:ln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fill="none" extrusionOk="0">
                  <a:moveTo>
                    <a:pt x="6069" y="2380"/>
                  </a:move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825383" y="4517054"/>
              <a:ext cx="175588" cy="81725"/>
            </a:xfrm>
            <a:custGeom>
              <a:avLst/>
              <a:gdLst/>
              <a:ahLst/>
              <a:cxnLst/>
              <a:rect l="l" t="t" r="r" b="b"/>
              <a:pathLst>
                <a:path w="868" h="404" fill="none" extrusionOk="0">
                  <a:moveTo>
                    <a:pt x="867" y="0"/>
                  </a:moveTo>
                  <a:cubicBezTo>
                    <a:pt x="545" y="41"/>
                    <a:pt x="242" y="182"/>
                    <a:pt x="0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433750" y="4733100"/>
              <a:ext cx="81725" cy="155359"/>
            </a:xfrm>
            <a:custGeom>
              <a:avLst/>
              <a:gdLst/>
              <a:ahLst/>
              <a:cxnLst/>
              <a:rect l="l" t="t" r="r" b="b"/>
              <a:pathLst>
                <a:path w="404" h="768" fill="none" extrusionOk="0">
                  <a:moveTo>
                    <a:pt x="404" y="1"/>
                  </a:moveTo>
                  <a:cubicBezTo>
                    <a:pt x="182" y="122"/>
                    <a:pt x="1" y="485"/>
                    <a:pt x="61" y="76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539750" y="4704577"/>
              <a:ext cx="94065" cy="81927"/>
            </a:xfrm>
            <a:custGeom>
              <a:avLst/>
              <a:gdLst/>
              <a:ahLst/>
              <a:cxnLst/>
              <a:rect l="l" t="t" r="r" b="b"/>
              <a:pathLst>
                <a:path w="465" h="405" fill="none" extrusionOk="0">
                  <a:moveTo>
                    <a:pt x="465" y="1"/>
                  </a:moveTo>
                  <a:cubicBezTo>
                    <a:pt x="263" y="61"/>
                    <a:pt x="82" y="223"/>
                    <a:pt x="1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>
            <a:off x="3898555" y="4701215"/>
            <a:ext cx="1105313" cy="506125"/>
            <a:chOff x="1711800" y="849050"/>
            <a:chExt cx="161825" cy="74100"/>
          </a:xfrm>
        </p:grpSpPr>
        <p:sp>
          <p:nvSpPr>
            <p:cNvPr id="164" name="Google Shape;164;p8"/>
            <p:cNvSpPr/>
            <p:nvPr/>
          </p:nvSpPr>
          <p:spPr>
            <a:xfrm>
              <a:off x="1711800" y="853975"/>
              <a:ext cx="161825" cy="69175"/>
            </a:xfrm>
            <a:custGeom>
              <a:avLst/>
              <a:gdLst/>
              <a:ahLst/>
              <a:cxnLst/>
              <a:rect l="l" t="t" r="r" b="b"/>
              <a:pathLst>
                <a:path w="6473" h="2767" extrusionOk="0">
                  <a:moveTo>
                    <a:pt x="2934" y="1"/>
                  </a:moveTo>
                  <a:cubicBezTo>
                    <a:pt x="2304" y="1"/>
                    <a:pt x="1674" y="519"/>
                    <a:pt x="1674" y="1275"/>
                  </a:cubicBezTo>
                  <a:cubicBezTo>
                    <a:pt x="1674" y="1214"/>
                    <a:pt x="1311" y="1214"/>
                    <a:pt x="1271" y="1214"/>
                  </a:cubicBezTo>
                  <a:cubicBezTo>
                    <a:pt x="1110" y="1214"/>
                    <a:pt x="948" y="1255"/>
                    <a:pt x="807" y="1315"/>
                  </a:cubicBezTo>
                  <a:cubicBezTo>
                    <a:pt x="525" y="1436"/>
                    <a:pt x="323" y="1678"/>
                    <a:pt x="162" y="1981"/>
                  </a:cubicBezTo>
                  <a:cubicBezTo>
                    <a:pt x="41" y="2223"/>
                    <a:pt x="1" y="2505"/>
                    <a:pt x="41" y="2767"/>
                  </a:cubicBezTo>
                  <a:lnTo>
                    <a:pt x="6433" y="2767"/>
                  </a:lnTo>
                  <a:cubicBezTo>
                    <a:pt x="6473" y="2303"/>
                    <a:pt x="6312" y="1900"/>
                    <a:pt x="6009" y="1698"/>
                  </a:cubicBezTo>
                  <a:cubicBezTo>
                    <a:pt x="5868" y="1618"/>
                    <a:pt x="5707" y="1557"/>
                    <a:pt x="5545" y="1557"/>
                  </a:cubicBezTo>
                  <a:cubicBezTo>
                    <a:pt x="5545" y="1557"/>
                    <a:pt x="5545" y="1537"/>
                    <a:pt x="5545" y="1537"/>
                  </a:cubicBezTo>
                  <a:cubicBezTo>
                    <a:pt x="5545" y="1356"/>
                    <a:pt x="5505" y="1194"/>
                    <a:pt x="5424" y="1033"/>
                  </a:cubicBezTo>
                  <a:cubicBezTo>
                    <a:pt x="5283" y="751"/>
                    <a:pt x="5021" y="549"/>
                    <a:pt x="4739" y="468"/>
                  </a:cubicBezTo>
                  <a:cubicBezTo>
                    <a:pt x="4667" y="453"/>
                    <a:pt x="4595" y="445"/>
                    <a:pt x="4523" y="445"/>
                  </a:cubicBezTo>
                  <a:cubicBezTo>
                    <a:pt x="4315" y="445"/>
                    <a:pt x="4113" y="510"/>
                    <a:pt x="3932" y="630"/>
                  </a:cubicBezTo>
                  <a:cubicBezTo>
                    <a:pt x="3791" y="368"/>
                    <a:pt x="3569" y="166"/>
                    <a:pt x="3307" y="65"/>
                  </a:cubicBezTo>
                  <a:cubicBezTo>
                    <a:pt x="3186" y="22"/>
                    <a:pt x="3060" y="1"/>
                    <a:pt x="29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1711800" y="849050"/>
              <a:ext cx="161825" cy="74100"/>
            </a:xfrm>
            <a:custGeom>
              <a:avLst/>
              <a:gdLst/>
              <a:ahLst/>
              <a:cxnLst/>
              <a:rect l="l" t="t" r="r" b="b"/>
              <a:pathLst>
                <a:path w="6473" h="2964" fill="none" extrusionOk="0">
                  <a:moveTo>
                    <a:pt x="6433" y="2964"/>
                  </a:moveTo>
                  <a:cubicBezTo>
                    <a:pt x="6473" y="2500"/>
                    <a:pt x="6312" y="2097"/>
                    <a:pt x="6009" y="1895"/>
                  </a:cubicBezTo>
                  <a:cubicBezTo>
                    <a:pt x="5868" y="1815"/>
                    <a:pt x="5707" y="1754"/>
                    <a:pt x="5545" y="1754"/>
                  </a:cubicBezTo>
                  <a:cubicBezTo>
                    <a:pt x="5545" y="1754"/>
                    <a:pt x="5545" y="1734"/>
                    <a:pt x="5545" y="1734"/>
                  </a:cubicBezTo>
                  <a:cubicBezTo>
                    <a:pt x="5545" y="1553"/>
                    <a:pt x="5505" y="1391"/>
                    <a:pt x="5424" y="1230"/>
                  </a:cubicBezTo>
                  <a:cubicBezTo>
                    <a:pt x="5283" y="948"/>
                    <a:pt x="5021" y="746"/>
                    <a:pt x="4739" y="665"/>
                  </a:cubicBezTo>
                  <a:cubicBezTo>
                    <a:pt x="4457" y="605"/>
                    <a:pt x="4174" y="665"/>
                    <a:pt x="3932" y="827"/>
                  </a:cubicBezTo>
                  <a:cubicBezTo>
                    <a:pt x="3791" y="565"/>
                    <a:pt x="3569" y="363"/>
                    <a:pt x="3307" y="262"/>
                  </a:cubicBezTo>
                  <a:cubicBezTo>
                    <a:pt x="2581" y="0"/>
                    <a:pt x="1674" y="565"/>
                    <a:pt x="1674" y="1472"/>
                  </a:cubicBezTo>
                  <a:cubicBezTo>
                    <a:pt x="1674" y="1411"/>
                    <a:pt x="1311" y="1411"/>
                    <a:pt x="1271" y="1411"/>
                  </a:cubicBezTo>
                  <a:cubicBezTo>
                    <a:pt x="1110" y="1411"/>
                    <a:pt x="948" y="1452"/>
                    <a:pt x="807" y="1512"/>
                  </a:cubicBezTo>
                  <a:cubicBezTo>
                    <a:pt x="525" y="1633"/>
                    <a:pt x="323" y="1875"/>
                    <a:pt x="162" y="2178"/>
                  </a:cubicBezTo>
                  <a:cubicBezTo>
                    <a:pt x="41" y="2420"/>
                    <a:pt x="1" y="2702"/>
                    <a:pt x="41" y="29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762725" y="861650"/>
              <a:ext cx="19675" cy="16650"/>
            </a:xfrm>
            <a:custGeom>
              <a:avLst/>
              <a:gdLst/>
              <a:ahLst/>
              <a:cxnLst/>
              <a:rect l="l" t="t" r="r" b="b"/>
              <a:pathLst>
                <a:path w="787" h="666" fill="none" extrusionOk="0">
                  <a:moveTo>
                    <a:pt x="786" y="0"/>
                  </a:moveTo>
                  <a:cubicBezTo>
                    <a:pt x="444" y="20"/>
                    <a:pt x="101" y="303"/>
                    <a:pt x="0" y="6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728450" y="893900"/>
              <a:ext cx="10100" cy="4575"/>
            </a:xfrm>
            <a:custGeom>
              <a:avLst/>
              <a:gdLst/>
              <a:ahLst/>
              <a:cxnLst/>
              <a:rect l="l" t="t" r="r" b="b"/>
              <a:pathLst>
                <a:path w="404" h="183" fill="none" extrusionOk="0">
                  <a:moveTo>
                    <a:pt x="403" y="1"/>
                  </a:moveTo>
                  <a:cubicBezTo>
                    <a:pt x="262" y="21"/>
                    <a:pt x="121" y="81"/>
                    <a:pt x="0" y="1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718350" y="900450"/>
              <a:ext cx="7100" cy="15150"/>
            </a:xfrm>
            <a:custGeom>
              <a:avLst/>
              <a:gdLst/>
              <a:ahLst/>
              <a:cxnLst/>
              <a:rect l="l" t="t" r="r" b="b"/>
              <a:pathLst>
                <a:path w="284" h="606" fill="none" extrusionOk="0">
                  <a:moveTo>
                    <a:pt x="283" y="1"/>
                  </a:moveTo>
                  <a:cubicBezTo>
                    <a:pt x="122" y="162"/>
                    <a:pt x="21" y="384"/>
                    <a:pt x="1" y="6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728950" y="899450"/>
              <a:ext cx="3550" cy="3050"/>
            </a:xfrm>
            <a:custGeom>
              <a:avLst/>
              <a:gdLst/>
              <a:ahLst/>
              <a:cxnLst/>
              <a:rect l="l" t="t" r="r" b="b"/>
              <a:pathLst>
                <a:path w="142" h="122" fill="none" extrusionOk="0">
                  <a:moveTo>
                    <a:pt x="141" y="0"/>
                  </a:moveTo>
                  <a:cubicBezTo>
                    <a:pt x="81" y="21"/>
                    <a:pt x="41" y="61"/>
                    <a:pt x="0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>
            <a:off x="-1" y="201625"/>
            <a:ext cx="8764199" cy="4689652"/>
            <a:chOff x="-1" y="201625"/>
            <a:chExt cx="8764199" cy="4689652"/>
          </a:xfrm>
        </p:grpSpPr>
        <p:grpSp>
          <p:nvGrpSpPr>
            <p:cNvPr id="171" name="Google Shape;171;p8"/>
            <p:cNvGrpSpPr/>
            <p:nvPr/>
          </p:nvGrpSpPr>
          <p:grpSpPr>
            <a:xfrm>
              <a:off x="-1" y="201625"/>
              <a:ext cx="8490554" cy="4689652"/>
              <a:chOff x="-1" y="201625"/>
              <a:chExt cx="8490554" cy="4689652"/>
            </a:xfrm>
          </p:grpSpPr>
          <p:sp>
            <p:nvSpPr>
              <p:cNvPr id="172" name="Google Shape;172;p8"/>
              <p:cNvSpPr/>
              <p:nvPr/>
            </p:nvSpPr>
            <p:spPr>
              <a:xfrm>
                <a:off x="8014752" y="201625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177852" y="4415475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-1" y="392302"/>
                <a:ext cx="579048" cy="578799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440" fill="none" extrusionOk="0">
                    <a:moveTo>
                      <a:pt x="1230" y="0"/>
                    </a:moveTo>
                    <a:lnTo>
                      <a:pt x="1230" y="0"/>
                    </a:lnTo>
                    <a:cubicBezTo>
                      <a:pt x="1230" y="686"/>
                      <a:pt x="1775" y="1230"/>
                      <a:pt x="2440" y="1230"/>
                    </a:cubicBezTo>
                    <a:cubicBezTo>
                      <a:pt x="1775" y="1230"/>
                      <a:pt x="1230" y="1774"/>
                      <a:pt x="1230" y="2440"/>
                    </a:cubicBezTo>
                    <a:cubicBezTo>
                      <a:pt x="1230" y="1774"/>
                      <a:pt x="686" y="1230"/>
                      <a:pt x="0" y="1230"/>
                    </a:cubicBezTo>
                    <a:cubicBezTo>
                      <a:pt x="686" y="1230"/>
                      <a:pt x="1230" y="686"/>
                      <a:pt x="123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8"/>
            <p:cNvSpPr/>
            <p:nvPr/>
          </p:nvSpPr>
          <p:spPr>
            <a:xfrm>
              <a:off x="450726" y="4056321"/>
              <a:ext cx="262374" cy="262374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430900" y="539400"/>
              <a:ext cx="333298" cy="333298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2317950" y="135565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9"/>
          <p:cNvGrpSpPr/>
          <p:nvPr/>
        </p:nvGrpSpPr>
        <p:grpSpPr>
          <a:xfrm>
            <a:off x="6636538" y="3027675"/>
            <a:ext cx="3700282" cy="3020409"/>
            <a:chOff x="6636538" y="3027675"/>
            <a:chExt cx="3700282" cy="3020409"/>
          </a:xfrm>
        </p:grpSpPr>
        <p:sp>
          <p:nvSpPr>
            <p:cNvPr id="180" name="Google Shape;180;p9"/>
            <p:cNvSpPr/>
            <p:nvPr/>
          </p:nvSpPr>
          <p:spPr>
            <a:xfrm>
              <a:off x="7480570" y="3027675"/>
              <a:ext cx="2856250" cy="2443038"/>
            </a:xfrm>
            <a:custGeom>
              <a:avLst/>
              <a:gdLst/>
              <a:ahLst/>
              <a:cxnLst/>
              <a:rect l="l" t="t" r="r" b="b"/>
              <a:pathLst>
                <a:path w="50771" h="43426" extrusionOk="0">
                  <a:moveTo>
                    <a:pt x="39986" y="0"/>
                  </a:moveTo>
                  <a:cubicBezTo>
                    <a:pt x="39837" y="0"/>
                    <a:pt x="39688" y="2"/>
                    <a:pt x="39540" y="7"/>
                  </a:cubicBezTo>
                  <a:cubicBezTo>
                    <a:pt x="36495" y="128"/>
                    <a:pt x="33491" y="1115"/>
                    <a:pt x="30971" y="2829"/>
                  </a:cubicBezTo>
                  <a:cubicBezTo>
                    <a:pt x="27664" y="5088"/>
                    <a:pt x="25365" y="8414"/>
                    <a:pt x="22906" y="11519"/>
                  </a:cubicBezTo>
                  <a:cubicBezTo>
                    <a:pt x="20506" y="14524"/>
                    <a:pt x="17905" y="16600"/>
                    <a:pt x="14377" y="18213"/>
                  </a:cubicBezTo>
                  <a:cubicBezTo>
                    <a:pt x="10606" y="19927"/>
                    <a:pt x="5828" y="19584"/>
                    <a:pt x="2844" y="22468"/>
                  </a:cubicBezTo>
                  <a:cubicBezTo>
                    <a:pt x="1332" y="23940"/>
                    <a:pt x="565" y="26077"/>
                    <a:pt x="384" y="28194"/>
                  </a:cubicBezTo>
                  <a:cubicBezTo>
                    <a:pt x="1" y="32630"/>
                    <a:pt x="1816" y="37690"/>
                    <a:pt x="5142" y="40735"/>
                  </a:cubicBezTo>
                  <a:cubicBezTo>
                    <a:pt x="7438" y="42830"/>
                    <a:pt x="10112" y="43426"/>
                    <a:pt x="12895" y="43426"/>
                  </a:cubicBezTo>
                  <a:cubicBezTo>
                    <a:pt x="15415" y="43426"/>
                    <a:pt x="18025" y="42937"/>
                    <a:pt x="20526" y="42630"/>
                  </a:cubicBezTo>
                  <a:cubicBezTo>
                    <a:pt x="24458" y="42146"/>
                    <a:pt x="28350" y="40594"/>
                    <a:pt x="32100" y="39324"/>
                  </a:cubicBezTo>
                  <a:cubicBezTo>
                    <a:pt x="36072" y="37973"/>
                    <a:pt x="39459" y="35331"/>
                    <a:pt x="42746" y="32730"/>
                  </a:cubicBezTo>
                  <a:cubicBezTo>
                    <a:pt x="43028" y="32529"/>
                    <a:pt x="43290" y="32307"/>
                    <a:pt x="43572" y="32105"/>
                  </a:cubicBezTo>
                  <a:cubicBezTo>
                    <a:pt x="45347" y="30674"/>
                    <a:pt x="47101" y="29142"/>
                    <a:pt x="48250" y="27186"/>
                  </a:cubicBezTo>
                  <a:cubicBezTo>
                    <a:pt x="49823" y="24544"/>
                    <a:pt x="50770" y="21177"/>
                    <a:pt x="50549" y="18092"/>
                  </a:cubicBezTo>
                  <a:cubicBezTo>
                    <a:pt x="50327" y="14947"/>
                    <a:pt x="50750" y="11681"/>
                    <a:pt x="50105" y="8555"/>
                  </a:cubicBezTo>
                  <a:cubicBezTo>
                    <a:pt x="49540" y="5753"/>
                    <a:pt x="48109" y="2991"/>
                    <a:pt x="45710" y="1458"/>
                  </a:cubicBezTo>
                  <a:cubicBezTo>
                    <a:pt x="44021" y="389"/>
                    <a:pt x="41983" y="0"/>
                    <a:pt x="39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-2407761" flipH="1">
              <a:off x="6897159" y="3741164"/>
              <a:ext cx="2472209" cy="1711708"/>
            </a:xfrm>
            <a:custGeom>
              <a:avLst/>
              <a:gdLst/>
              <a:ahLst/>
              <a:cxnLst/>
              <a:rect l="l" t="t" r="r" b="b"/>
              <a:pathLst>
                <a:path w="14921" h="10331" extrusionOk="0">
                  <a:moveTo>
                    <a:pt x="10917" y="1"/>
                  </a:moveTo>
                  <a:cubicBezTo>
                    <a:pt x="10396" y="1"/>
                    <a:pt x="9869" y="81"/>
                    <a:pt x="9376" y="230"/>
                  </a:cubicBezTo>
                  <a:cubicBezTo>
                    <a:pt x="7864" y="674"/>
                    <a:pt x="6553" y="1642"/>
                    <a:pt x="5222" y="2509"/>
                  </a:cubicBezTo>
                  <a:cubicBezTo>
                    <a:pt x="3105" y="3860"/>
                    <a:pt x="0" y="6662"/>
                    <a:pt x="2682" y="9062"/>
                  </a:cubicBezTo>
                  <a:cubicBezTo>
                    <a:pt x="3688" y="9958"/>
                    <a:pt x="5188" y="10331"/>
                    <a:pt x="6658" y="10331"/>
                  </a:cubicBezTo>
                  <a:cubicBezTo>
                    <a:pt x="7602" y="10331"/>
                    <a:pt x="8534" y="10177"/>
                    <a:pt x="9315" y="9908"/>
                  </a:cubicBezTo>
                  <a:cubicBezTo>
                    <a:pt x="9719" y="9767"/>
                    <a:pt x="10102" y="9606"/>
                    <a:pt x="10465" y="9425"/>
                  </a:cubicBezTo>
                  <a:cubicBezTo>
                    <a:pt x="11856" y="8679"/>
                    <a:pt x="13025" y="7549"/>
                    <a:pt x="13791" y="6158"/>
                  </a:cubicBezTo>
                  <a:cubicBezTo>
                    <a:pt x="14658" y="4626"/>
                    <a:pt x="14921" y="2529"/>
                    <a:pt x="13791" y="1178"/>
                  </a:cubicBezTo>
                  <a:cubicBezTo>
                    <a:pt x="13094" y="358"/>
                    <a:pt x="12016" y="1"/>
                    <a:pt x="109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9"/>
          <p:cNvGrpSpPr/>
          <p:nvPr/>
        </p:nvGrpSpPr>
        <p:grpSpPr>
          <a:xfrm>
            <a:off x="713106" y="286328"/>
            <a:ext cx="7238012" cy="4558450"/>
            <a:chOff x="713106" y="286328"/>
            <a:chExt cx="7238012" cy="4558450"/>
          </a:xfrm>
        </p:grpSpPr>
        <p:grpSp>
          <p:nvGrpSpPr>
            <p:cNvPr id="183" name="Google Shape;183;p9"/>
            <p:cNvGrpSpPr/>
            <p:nvPr/>
          </p:nvGrpSpPr>
          <p:grpSpPr>
            <a:xfrm>
              <a:off x="6845805" y="286328"/>
              <a:ext cx="1105313" cy="506125"/>
              <a:chOff x="1711800" y="849050"/>
              <a:chExt cx="161825" cy="74100"/>
            </a:xfrm>
          </p:grpSpPr>
          <p:sp>
            <p:nvSpPr>
              <p:cNvPr id="184" name="Google Shape;184;p9"/>
              <p:cNvSpPr/>
              <p:nvPr/>
            </p:nvSpPr>
            <p:spPr>
              <a:xfrm>
                <a:off x="1711800" y="853975"/>
                <a:ext cx="1618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767" extrusionOk="0">
                    <a:moveTo>
                      <a:pt x="2934" y="1"/>
                    </a:moveTo>
                    <a:cubicBezTo>
                      <a:pt x="2304" y="1"/>
                      <a:pt x="1674" y="519"/>
                      <a:pt x="1674" y="1275"/>
                    </a:cubicBezTo>
                    <a:cubicBezTo>
                      <a:pt x="1674" y="1214"/>
                      <a:pt x="1311" y="1214"/>
                      <a:pt x="1271" y="1214"/>
                    </a:cubicBezTo>
                    <a:cubicBezTo>
                      <a:pt x="1110" y="1214"/>
                      <a:pt x="948" y="1255"/>
                      <a:pt x="807" y="1315"/>
                    </a:cubicBezTo>
                    <a:cubicBezTo>
                      <a:pt x="525" y="1436"/>
                      <a:pt x="323" y="1678"/>
                      <a:pt x="162" y="1981"/>
                    </a:cubicBezTo>
                    <a:cubicBezTo>
                      <a:pt x="41" y="2223"/>
                      <a:pt x="1" y="2505"/>
                      <a:pt x="41" y="2767"/>
                    </a:cubicBezTo>
                    <a:lnTo>
                      <a:pt x="6433" y="2767"/>
                    </a:lnTo>
                    <a:cubicBezTo>
                      <a:pt x="6473" y="2303"/>
                      <a:pt x="6312" y="1900"/>
                      <a:pt x="6009" y="1698"/>
                    </a:cubicBezTo>
                    <a:cubicBezTo>
                      <a:pt x="5868" y="1618"/>
                      <a:pt x="5707" y="1557"/>
                      <a:pt x="5545" y="1557"/>
                    </a:cubicBezTo>
                    <a:cubicBezTo>
                      <a:pt x="5545" y="1557"/>
                      <a:pt x="5545" y="1537"/>
                      <a:pt x="5545" y="1537"/>
                    </a:cubicBezTo>
                    <a:cubicBezTo>
                      <a:pt x="5545" y="1356"/>
                      <a:pt x="5505" y="1194"/>
                      <a:pt x="5424" y="1033"/>
                    </a:cubicBezTo>
                    <a:cubicBezTo>
                      <a:pt x="5283" y="751"/>
                      <a:pt x="5021" y="549"/>
                      <a:pt x="4739" y="468"/>
                    </a:cubicBezTo>
                    <a:cubicBezTo>
                      <a:pt x="4667" y="453"/>
                      <a:pt x="4595" y="445"/>
                      <a:pt x="4523" y="445"/>
                    </a:cubicBezTo>
                    <a:cubicBezTo>
                      <a:pt x="4315" y="445"/>
                      <a:pt x="4113" y="510"/>
                      <a:pt x="3932" y="630"/>
                    </a:cubicBezTo>
                    <a:cubicBezTo>
                      <a:pt x="3791" y="368"/>
                      <a:pt x="3569" y="166"/>
                      <a:pt x="3307" y="65"/>
                    </a:cubicBezTo>
                    <a:cubicBezTo>
                      <a:pt x="3186" y="22"/>
                      <a:pt x="3060" y="1"/>
                      <a:pt x="29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1711800" y="849050"/>
                <a:ext cx="1618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964" fill="none" extrusionOk="0">
                    <a:moveTo>
                      <a:pt x="6433" y="2964"/>
                    </a:moveTo>
                    <a:cubicBezTo>
                      <a:pt x="6473" y="2500"/>
                      <a:pt x="6312" y="2097"/>
                      <a:pt x="6009" y="1895"/>
                    </a:cubicBezTo>
                    <a:cubicBezTo>
                      <a:pt x="5868" y="1815"/>
                      <a:pt x="5707" y="1754"/>
                      <a:pt x="5545" y="1754"/>
                    </a:cubicBezTo>
                    <a:cubicBezTo>
                      <a:pt x="5545" y="1754"/>
                      <a:pt x="5545" y="1734"/>
                      <a:pt x="5545" y="1734"/>
                    </a:cubicBezTo>
                    <a:cubicBezTo>
                      <a:pt x="5545" y="1553"/>
                      <a:pt x="5505" y="1391"/>
                      <a:pt x="5424" y="1230"/>
                    </a:cubicBezTo>
                    <a:cubicBezTo>
                      <a:pt x="5283" y="948"/>
                      <a:pt x="5021" y="746"/>
                      <a:pt x="4739" y="665"/>
                    </a:cubicBezTo>
                    <a:cubicBezTo>
                      <a:pt x="4457" y="605"/>
                      <a:pt x="4174" y="665"/>
                      <a:pt x="3932" y="827"/>
                    </a:cubicBezTo>
                    <a:cubicBezTo>
                      <a:pt x="3791" y="565"/>
                      <a:pt x="3569" y="363"/>
                      <a:pt x="3307" y="262"/>
                    </a:cubicBezTo>
                    <a:cubicBezTo>
                      <a:pt x="2581" y="0"/>
                      <a:pt x="1674" y="565"/>
                      <a:pt x="1674" y="1472"/>
                    </a:cubicBezTo>
                    <a:cubicBezTo>
                      <a:pt x="1674" y="1411"/>
                      <a:pt x="1311" y="1411"/>
                      <a:pt x="1271" y="1411"/>
                    </a:cubicBezTo>
                    <a:cubicBezTo>
                      <a:pt x="1110" y="1411"/>
                      <a:pt x="948" y="1452"/>
                      <a:pt x="807" y="1512"/>
                    </a:cubicBezTo>
                    <a:cubicBezTo>
                      <a:pt x="525" y="1633"/>
                      <a:pt x="323" y="1875"/>
                      <a:pt x="162" y="2178"/>
                    </a:cubicBezTo>
                    <a:cubicBezTo>
                      <a:pt x="41" y="2420"/>
                      <a:pt x="1" y="2702"/>
                      <a:pt x="41" y="29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762725" y="861650"/>
                <a:ext cx="1967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6" fill="none" extrusionOk="0">
                    <a:moveTo>
                      <a:pt x="786" y="0"/>
                    </a:moveTo>
                    <a:cubicBezTo>
                      <a:pt x="444" y="20"/>
                      <a:pt x="101" y="303"/>
                      <a:pt x="0" y="6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1728450" y="893900"/>
                <a:ext cx="101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83" fill="none" extrusionOk="0">
                    <a:moveTo>
                      <a:pt x="403" y="1"/>
                    </a:moveTo>
                    <a:cubicBezTo>
                      <a:pt x="262" y="21"/>
                      <a:pt x="121" y="81"/>
                      <a:pt x="0" y="1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1718350" y="900450"/>
                <a:ext cx="71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606" fill="none" extrusionOk="0">
                    <a:moveTo>
                      <a:pt x="283" y="1"/>
                    </a:moveTo>
                    <a:cubicBezTo>
                      <a:pt x="122" y="162"/>
                      <a:pt x="21" y="384"/>
                      <a:pt x="1" y="60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1728950" y="899450"/>
                <a:ext cx="35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" fill="none" extrusionOk="0">
                    <a:moveTo>
                      <a:pt x="141" y="0"/>
                    </a:moveTo>
                    <a:cubicBezTo>
                      <a:pt x="81" y="21"/>
                      <a:pt x="41" y="61"/>
                      <a:pt x="0" y="1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713106" y="4230980"/>
              <a:ext cx="1325417" cy="613797"/>
              <a:chOff x="2295000" y="1035050"/>
              <a:chExt cx="143700" cy="6655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extrusionOk="0">
                    <a:moveTo>
                      <a:pt x="2682" y="0"/>
                    </a:moveTo>
                    <a:cubicBezTo>
                      <a:pt x="1795" y="0"/>
                      <a:pt x="1069" y="645"/>
                      <a:pt x="948" y="1492"/>
                    </a:cubicBezTo>
                    <a:lnTo>
                      <a:pt x="908" y="1492"/>
                    </a:ln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lnTo>
                      <a:pt x="5666" y="2662"/>
                    </a:ln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fill="none" extrusionOk="0">
                    <a:moveTo>
                      <a:pt x="5666" y="2662"/>
                    </a:move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ubicBezTo>
                      <a:pt x="1795" y="0"/>
                      <a:pt x="1069" y="645"/>
                      <a:pt x="948" y="1492"/>
                    </a:cubicBezTo>
                    <a:cubicBezTo>
                      <a:pt x="928" y="1492"/>
                      <a:pt x="928" y="1492"/>
                      <a:pt x="908" y="1492"/>
                    </a:cubicBez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2329800" y="1043100"/>
                <a:ext cx="2067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888" fill="none" extrusionOk="0">
                    <a:moveTo>
                      <a:pt x="827" y="1"/>
                    </a:moveTo>
                    <a:cubicBezTo>
                      <a:pt x="423" y="122"/>
                      <a:pt x="81" y="485"/>
                      <a:pt x="0" y="88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326775" y="1071825"/>
                <a:ext cx="10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264" fill="none" extrusionOk="0">
                    <a:moveTo>
                      <a:pt x="40" y="1"/>
                    </a:moveTo>
                    <a:cubicBezTo>
                      <a:pt x="20" y="102"/>
                      <a:pt x="0" y="182"/>
                      <a:pt x="20" y="26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" name="Google Shape;195;p9"/>
          <p:cNvGrpSpPr/>
          <p:nvPr/>
        </p:nvGrpSpPr>
        <p:grpSpPr>
          <a:xfrm>
            <a:off x="202240" y="250002"/>
            <a:ext cx="9034989" cy="4617565"/>
            <a:chOff x="202240" y="250002"/>
            <a:chExt cx="9034989" cy="4617565"/>
          </a:xfrm>
        </p:grpSpPr>
        <p:grpSp>
          <p:nvGrpSpPr>
            <p:cNvPr id="196" name="Google Shape;196;p9"/>
            <p:cNvGrpSpPr/>
            <p:nvPr/>
          </p:nvGrpSpPr>
          <p:grpSpPr>
            <a:xfrm>
              <a:off x="202240" y="3394276"/>
              <a:ext cx="510853" cy="664651"/>
              <a:chOff x="256077" y="46951"/>
              <a:chExt cx="510853" cy="664651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256077" y="235800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578081" y="46951"/>
                <a:ext cx="188849" cy="18884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rot="5400000">
              <a:off x="4308533" y="4116613"/>
              <a:ext cx="526933" cy="974975"/>
              <a:chOff x="118745" y="3535700"/>
              <a:chExt cx="526933" cy="974975"/>
            </a:xfrm>
          </p:grpSpPr>
          <p:sp>
            <p:nvSpPr>
              <p:cNvPr id="200" name="Google Shape;200;p9"/>
              <p:cNvSpPr/>
              <p:nvPr/>
            </p:nvSpPr>
            <p:spPr>
              <a:xfrm>
                <a:off x="169877" y="3535700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118745" y="4256825"/>
                <a:ext cx="253850" cy="2538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9"/>
            <p:cNvSpPr/>
            <p:nvPr/>
          </p:nvSpPr>
          <p:spPr>
            <a:xfrm>
              <a:off x="8761427" y="30150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992949" y="250002"/>
              <a:ext cx="579048" cy="578799"/>
            </a:xfrm>
            <a:custGeom>
              <a:avLst/>
              <a:gdLst/>
              <a:ahLst/>
              <a:cxnLst/>
              <a:rect l="l" t="t" r="r" b="b"/>
              <a:pathLst>
                <a:path w="2441" h="2440" fill="none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230" y="686"/>
                    <a:pt x="1775" y="1230"/>
                    <a:pt x="2440" y="1230"/>
                  </a:cubicBezTo>
                  <a:cubicBezTo>
                    <a:pt x="1775" y="1230"/>
                    <a:pt x="1230" y="1774"/>
                    <a:pt x="1230" y="2440"/>
                  </a:cubicBezTo>
                  <a:cubicBezTo>
                    <a:pt x="1230" y="1774"/>
                    <a:pt x="686" y="1230"/>
                    <a:pt x="0" y="1230"/>
                  </a:cubicBezTo>
                  <a:cubicBezTo>
                    <a:pt x="686" y="1230"/>
                    <a:pt x="1230" y="686"/>
                    <a:pt x="12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9"/>
            <p:cNvGrpSpPr/>
            <p:nvPr/>
          </p:nvGrpSpPr>
          <p:grpSpPr>
            <a:xfrm>
              <a:off x="8229145" y="2239425"/>
              <a:ext cx="671282" cy="664649"/>
              <a:chOff x="8151045" y="3152800"/>
              <a:chExt cx="671282" cy="664649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8380740" y="3527372"/>
                <a:ext cx="289967" cy="290078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2623" extrusionOk="0">
                    <a:moveTo>
                      <a:pt x="1311" y="1"/>
                    </a:moveTo>
                    <a:cubicBezTo>
                      <a:pt x="1311" y="727"/>
                      <a:pt x="726" y="1311"/>
                      <a:pt x="0" y="1311"/>
                    </a:cubicBezTo>
                    <a:cubicBezTo>
                      <a:pt x="726" y="1311"/>
                      <a:pt x="1311" y="1896"/>
                      <a:pt x="1311" y="2622"/>
                    </a:cubicBezTo>
                    <a:cubicBezTo>
                      <a:pt x="1311" y="1896"/>
                      <a:pt x="1896" y="1311"/>
                      <a:pt x="2621" y="1311"/>
                    </a:cubicBezTo>
                    <a:cubicBezTo>
                      <a:pt x="1896" y="1311"/>
                      <a:pt x="1311" y="727"/>
                      <a:pt x="13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8151045" y="3159546"/>
                <a:ext cx="269950" cy="26984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440" fill="none" extrusionOk="0">
                    <a:moveTo>
                      <a:pt x="1230" y="0"/>
                    </a:moveTo>
                    <a:lnTo>
                      <a:pt x="1230" y="0"/>
                    </a:lnTo>
                    <a:cubicBezTo>
                      <a:pt x="1230" y="686"/>
                      <a:pt x="1775" y="1230"/>
                      <a:pt x="2440" y="1230"/>
                    </a:cubicBezTo>
                    <a:cubicBezTo>
                      <a:pt x="1775" y="1230"/>
                      <a:pt x="1230" y="1774"/>
                      <a:pt x="1230" y="2440"/>
                    </a:cubicBezTo>
                    <a:cubicBezTo>
                      <a:pt x="1230" y="1774"/>
                      <a:pt x="686" y="1230"/>
                      <a:pt x="0" y="1230"/>
                    </a:cubicBezTo>
                    <a:cubicBezTo>
                      <a:pt x="686" y="1230"/>
                      <a:pt x="1230" y="686"/>
                      <a:pt x="123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8567970" y="3152800"/>
                <a:ext cx="254357" cy="254357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300" extrusionOk="0">
                    <a:moveTo>
                      <a:pt x="1150" y="1"/>
                    </a:moveTo>
                    <a:cubicBezTo>
                      <a:pt x="1150" y="626"/>
                      <a:pt x="626" y="1150"/>
                      <a:pt x="1" y="1150"/>
                    </a:cubicBezTo>
                    <a:cubicBezTo>
                      <a:pt x="626" y="1150"/>
                      <a:pt x="1150" y="1654"/>
                      <a:pt x="1150" y="2299"/>
                    </a:cubicBezTo>
                    <a:cubicBezTo>
                      <a:pt x="1150" y="1654"/>
                      <a:pt x="1654" y="1150"/>
                      <a:pt x="2299" y="1150"/>
                    </a:cubicBezTo>
                    <a:cubicBezTo>
                      <a:pt x="1654" y="1150"/>
                      <a:pt x="1150" y="626"/>
                      <a:pt x="1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2088300" y="1581238"/>
            <a:ext cx="49674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2088300" y="2195163"/>
            <a:ext cx="4967400" cy="13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3"/>
          <p:cNvGrpSpPr/>
          <p:nvPr/>
        </p:nvGrpSpPr>
        <p:grpSpPr>
          <a:xfrm>
            <a:off x="-581276" y="-138050"/>
            <a:ext cx="10211156" cy="2408523"/>
            <a:chOff x="-581276" y="-138050"/>
            <a:chExt cx="10211156" cy="2408523"/>
          </a:xfrm>
        </p:grpSpPr>
        <p:sp>
          <p:nvSpPr>
            <p:cNvPr id="243" name="Google Shape;243;p13"/>
            <p:cNvSpPr/>
            <p:nvPr/>
          </p:nvSpPr>
          <p:spPr>
            <a:xfrm flipH="1">
              <a:off x="8011788" y="126338"/>
              <a:ext cx="1484587" cy="1210074"/>
            </a:xfrm>
            <a:custGeom>
              <a:avLst/>
              <a:gdLst/>
              <a:ahLst/>
              <a:cxnLst/>
              <a:rect l="l" t="t" r="r" b="b"/>
              <a:pathLst>
                <a:path w="52242" h="42582" extrusionOk="0">
                  <a:moveTo>
                    <a:pt x="30684" y="1"/>
                  </a:moveTo>
                  <a:cubicBezTo>
                    <a:pt x="26832" y="1"/>
                    <a:pt x="22949" y="540"/>
                    <a:pt x="19316" y="1502"/>
                  </a:cubicBezTo>
                  <a:cubicBezTo>
                    <a:pt x="16897" y="2127"/>
                    <a:pt x="14417" y="2994"/>
                    <a:pt x="12541" y="4688"/>
                  </a:cubicBezTo>
                  <a:cubicBezTo>
                    <a:pt x="9376" y="7551"/>
                    <a:pt x="8569" y="12128"/>
                    <a:pt x="6674" y="15979"/>
                  </a:cubicBezTo>
                  <a:cubicBezTo>
                    <a:pt x="5444" y="18459"/>
                    <a:pt x="3730" y="20677"/>
                    <a:pt x="2561" y="23197"/>
                  </a:cubicBezTo>
                  <a:cubicBezTo>
                    <a:pt x="0" y="28822"/>
                    <a:pt x="827" y="35436"/>
                    <a:pt x="5545" y="39751"/>
                  </a:cubicBezTo>
                  <a:cubicBezTo>
                    <a:pt x="7659" y="41670"/>
                    <a:pt x="10324" y="42582"/>
                    <a:pt x="12996" y="42582"/>
                  </a:cubicBezTo>
                  <a:cubicBezTo>
                    <a:pt x="15854" y="42582"/>
                    <a:pt x="18720" y="41539"/>
                    <a:pt x="20929" y="39569"/>
                  </a:cubicBezTo>
                  <a:cubicBezTo>
                    <a:pt x="22885" y="37835"/>
                    <a:pt x="24458" y="35738"/>
                    <a:pt x="26353" y="33964"/>
                  </a:cubicBezTo>
                  <a:cubicBezTo>
                    <a:pt x="29760" y="30778"/>
                    <a:pt x="33914" y="28278"/>
                    <a:pt x="38027" y="26121"/>
                  </a:cubicBezTo>
                  <a:cubicBezTo>
                    <a:pt x="38471" y="25899"/>
                    <a:pt x="38934" y="25677"/>
                    <a:pt x="39398" y="25475"/>
                  </a:cubicBezTo>
                  <a:cubicBezTo>
                    <a:pt x="42806" y="24024"/>
                    <a:pt x="46657" y="23298"/>
                    <a:pt x="49217" y="20455"/>
                  </a:cubicBezTo>
                  <a:cubicBezTo>
                    <a:pt x="52242" y="17088"/>
                    <a:pt x="52101" y="11604"/>
                    <a:pt x="49641" y="7793"/>
                  </a:cubicBezTo>
                  <a:cubicBezTo>
                    <a:pt x="47161" y="4002"/>
                    <a:pt x="42826" y="1724"/>
                    <a:pt x="38370" y="776"/>
                  </a:cubicBezTo>
                  <a:cubicBezTo>
                    <a:pt x="35881" y="247"/>
                    <a:pt x="33290" y="1"/>
                    <a:pt x="30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 rot="10800000">
              <a:off x="-581276" y="-138050"/>
              <a:ext cx="1875831" cy="1738875"/>
            </a:xfrm>
            <a:custGeom>
              <a:avLst/>
              <a:gdLst/>
              <a:ahLst/>
              <a:cxnLst/>
              <a:rect l="l" t="t" r="r" b="b"/>
              <a:pathLst>
                <a:path w="49157" h="45568" extrusionOk="0">
                  <a:moveTo>
                    <a:pt x="38812" y="0"/>
                  </a:moveTo>
                  <a:cubicBezTo>
                    <a:pt x="35934" y="0"/>
                    <a:pt x="32986" y="1080"/>
                    <a:pt x="30708" y="2728"/>
                  </a:cubicBezTo>
                  <a:cubicBezTo>
                    <a:pt x="26998" y="5430"/>
                    <a:pt x="24740" y="9744"/>
                    <a:pt x="21171" y="12628"/>
                  </a:cubicBezTo>
                  <a:cubicBezTo>
                    <a:pt x="17421" y="15652"/>
                    <a:pt x="12582" y="16438"/>
                    <a:pt x="8529" y="18818"/>
                  </a:cubicBezTo>
                  <a:cubicBezTo>
                    <a:pt x="4839" y="20975"/>
                    <a:pt x="1674" y="23616"/>
                    <a:pt x="565" y="27971"/>
                  </a:cubicBezTo>
                  <a:cubicBezTo>
                    <a:pt x="0" y="30129"/>
                    <a:pt x="141" y="32347"/>
                    <a:pt x="807" y="34464"/>
                  </a:cubicBezTo>
                  <a:cubicBezTo>
                    <a:pt x="1956" y="38174"/>
                    <a:pt x="4718" y="41541"/>
                    <a:pt x="8106" y="43597"/>
                  </a:cubicBezTo>
                  <a:cubicBezTo>
                    <a:pt x="9799" y="44626"/>
                    <a:pt x="11694" y="45432"/>
                    <a:pt x="13670" y="45553"/>
                  </a:cubicBezTo>
                  <a:cubicBezTo>
                    <a:pt x="13833" y="45563"/>
                    <a:pt x="13996" y="45567"/>
                    <a:pt x="14159" y="45567"/>
                  </a:cubicBezTo>
                  <a:cubicBezTo>
                    <a:pt x="17092" y="45567"/>
                    <a:pt x="19925" y="44037"/>
                    <a:pt x="21816" y="41783"/>
                  </a:cubicBezTo>
                  <a:cubicBezTo>
                    <a:pt x="23812" y="39424"/>
                    <a:pt x="24820" y="36319"/>
                    <a:pt x="25022" y="33214"/>
                  </a:cubicBezTo>
                  <a:cubicBezTo>
                    <a:pt x="25143" y="31359"/>
                    <a:pt x="25002" y="29443"/>
                    <a:pt x="25607" y="27669"/>
                  </a:cubicBezTo>
                  <a:cubicBezTo>
                    <a:pt x="27502" y="22265"/>
                    <a:pt x="34156" y="22548"/>
                    <a:pt x="38934" y="21419"/>
                  </a:cubicBezTo>
                  <a:cubicBezTo>
                    <a:pt x="41333" y="20854"/>
                    <a:pt x="44015" y="19926"/>
                    <a:pt x="45789" y="18132"/>
                  </a:cubicBezTo>
                  <a:cubicBezTo>
                    <a:pt x="47907" y="15995"/>
                    <a:pt x="49157" y="12466"/>
                    <a:pt x="48854" y="9502"/>
                  </a:cubicBezTo>
                  <a:cubicBezTo>
                    <a:pt x="48532" y="6357"/>
                    <a:pt x="46858" y="3333"/>
                    <a:pt x="44237" y="1579"/>
                  </a:cubicBezTo>
                  <a:cubicBezTo>
                    <a:pt x="42604" y="476"/>
                    <a:pt x="40723" y="0"/>
                    <a:pt x="38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 rot="6010456">
              <a:off x="7968966" y="679026"/>
              <a:ext cx="1866202" cy="1143963"/>
            </a:xfrm>
            <a:custGeom>
              <a:avLst/>
              <a:gdLst/>
              <a:ahLst/>
              <a:cxnLst/>
              <a:rect l="l" t="t" r="r" b="b"/>
              <a:pathLst>
                <a:path w="17860" h="10948" extrusionOk="0">
                  <a:moveTo>
                    <a:pt x="14187" y="1"/>
                  </a:moveTo>
                  <a:cubicBezTo>
                    <a:pt x="10861" y="1"/>
                    <a:pt x="5889" y="1773"/>
                    <a:pt x="4938" y="2226"/>
                  </a:cubicBezTo>
                  <a:cubicBezTo>
                    <a:pt x="3660" y="2853"/>
                    <a:pt x="2381" y="3604"/>
                    <a:pt x="1454" y="4707"/>
                  </a:cubicBezTo>
                  <a:cubicBezTo>
                    <a:pt x="527" y="5810"/>
                    <a:pt x="0" y="7339"/>
                    <a:pt x="401" y="8717"/>
                  </a:cubicBezTo>
                  <a:cubicBezTo>
                    <a:pt x="735" y="9941"/>
                    <a:pt x="1938" y="10948"/>
                    <a:pt x="3186" y="10948"/>
                  </a:cubicBezTo>
                  <a:cubicBezTo>
                    <a:pt x="3344" y="10948"/>
                    <a:pt x="3502" y="10931"/>
                    <a:pt x="3660" y="10898"/>
                  </a:cubicBezTo>
                  <a:cubicBezTo>
                    <a:pt x="4136" y="10797"/>
                    <a:pt x="4562" y="10547"/>
                    <a:pt x="5013" y="10296"/>
                  </a:cubicBezTo>
                  <a:cubicBezTo>
                    <a:pt x="5439" y="10071"/>
                    <a:pt x="5840" y="9795"/>
                    <a:pt x="6241" y="9494"/>
                  </a:cubicBezTo>
                  <a:cubicBezTo>
                    <a:pt x="7670" y="8492"/>
                    <a:pt x="8973" y="7364"/>
                    <a:pt x="10677" y="6712"/>
                  </a:cubicBezTo>
                  <a:cubicBezTo>
                    <a:pt x="12181" y="6136"/>
                    <a:pt x="13760" y="5760"/>
                    <a:pt x="15163" y="5008"/>
                  </a:cubicBezTo>
                  <a:cubicBezTo>
                    <a:pt x="15940" y="4582"/>
                    <a:pt x="16692" y="4005"/>
                    <a:pt x="16993" y="3203"/>
                  </a:cubicBezTo>
                  <a:cubicBezTo>
                    <a:pt x="17860" y="772"/>
                    <a:pt x="16382" y="1"/>
                    <a:pt x="14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8552700" y="3133100"/>
            <a:ext cx="402771" cy="402600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3"/>
          <p:cNvGrpSpPr/>
          <p:nvPr/>
        </p:nvGrpSpPr>
        <p:grpSpPr>
          <a:xfrm>
            <a:off x="118745" y="46950"/>
            <a:ext cx="8172683" cy="4463725"/>
            <a:chOff x="118745" y="46950"/>
            <a:chExt cx="8172683" cy="4463725"/>
          </a:xfrm>
        </p:grpSpPr>
        <p:grpSp>
          <p:nvGrpSpPr>
            <p:cNvPr id="248" name="Google Shape;248;p13"/>
            <p:cNvGrpSpPr/>
            <p:nvPr/>
          </p:nvGrpSpPr>
          <p:grpSpPr>
            <a:xfrm>
              <a:off x="256077" y="46951"/>
              <a:ext cx="510853" cy="664651"/>
              <a:chOff x="256077" y="46951"/>
              <a:chExt cx="510853" cy="664651"/>
            </a:xfrm>
          </p:grpSpPr>
          <p:sp>
            <p:nvSpPr>
              <p:cNvPr id="249" name="Google Shape;249;p13"/>
              <p:cNvSpPr/>
              <p:nvPr/>
            </p:nvSpPr>
            <p:spPr>
              <a:xfrm>
                <a:off x="256077" y="235800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578081" y="46951"/>
                <a:ext cx="188849" cy="18884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13"/>
            <p:cNvGrpSpPr/>
            <p:nvPr/>
          </p:nvGrpSpPr>
          <p:grpSpPr>
            <a:xfrm>
              <a:off x="118745" y="3535700"/>
              <a:ext cx="526933" cy="974975"/>
              <a:chOff x="118745" y="3535700"/>
              <a:chExt cx="526933" cy="974975"/>
            </a:xfrm>
          </p:grpSpPr>
          <p:sp>
            <p:nvSpPr>
              <p:cNvPr id="252" name="Google Shape;252;p13"/>
              <p:cNvSpPr/>
              <p:nvPr/>
            </p:nvSpPr>
            <p:spPr>
              <a:xfrm>
                <a:off x="169877" y="3535700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118745" y="4256825"/>
                <a:ext cx="253850" cy="2538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3"/>
            <p:cNvSpPr/>
            <p:nvPr/>
          </p:nvSpPr>
          <p:spPr>
            <a:xfrm>
              <a:off x="7815627" y="46950"/>
              <a:ext cx="475802" cy="475802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1003" y="552"/>
                    <a:pt x="552" y="978"/>
                    <a:pt x="0" y="978"/>
                  </a:cubicBezTo>
                  <a:cubicBezTo>
                    <a:pt x="552" y="978"/>
                    <a:pt x="1003" y="1429"/>
                    <a:pt x="1003" y="1981"/>
                  </a:cubicBezTo>
                  <a:cubicBezTo>
                    <a:pt x="1003" y="1429"/>
                    <a:pt x="1429" y="978"/>
                    <a:pt x="1980" y="978"/>
                  </a:cubicBezTo>
                  <a:cubicBezTo>
                    <a:pt x="1429" y="978"/>
                    <a:pt x="1003" y="552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3"/>
          <p:cNvGrpSpPr/>
          <p:nvPr/>
        </p:nvGrpSpPr>
        <p:grpSpPr>
          <a:xfrm>
            <a:off x="-581270" y="1189728"/>
            <a:ext cx="10003143" cy="4049358"/>
            <a:chOff x="-581270" y="1189728"/>
            <a:chExt cx="10003143" cy="4049358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-581270" y="1189728"/>
              <a:ext cx="1105313" cy="506125"/>
              <a:chOff x="1711800" y="849050"/>
              <a:chExt cx="161825" cy="74100"/>
            </a:xfrm>
          </p:grpSpPr>
          <p:sp>
            <p:nvSpPr>
              <p:cNvPr id="257" name="Google Shape;257;p13"/>
              <p:cNvSpPr/>
              <p:nvPr/>
            </p:nvSpPr>
            <p:spPr>
              <a:xfrm>
                <a:off x="1711800" y="853975"/>
                <a:ext cx="1618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767" extrusionOk="0">
                    <a:moveTo>
                      <a:pt x="2934" y="1"/>
                    </a:moveTo>
                    <a:cubicBezTo>
                      <a:pt x="2304" y="1"/>
                      <a:pt x="1674" y="519"/>
                      <a:pt x="1674" y="1275"/>
                    </a:cubicBezTo>
                    <a:cubicBezTo>
                      <a:pt x="1674" y="1214"/>
                      <a:pt x="1311" y="1214"/>
                      <a:pt x="1271" y="1214"/>
                    </a:cubicBezTo>
                    <a:cubicBezTo>
                      <a:pt x="1110" y="1214"/>
                      <a:pt x="948" y="1255"/>
                      <a:pt x="807" y="1315"/>
                    </a:cubicBezTo>
                    <a:cubicBezTo>
                      <a:pt x="525" y="1436"/>
                      <a:pt x="323" y="1678"/>
                      <a:pt x="162" y="1981"/>
                    </a:cubicBezTo>
                    <a:cubicBezTo>
                      <a:pt x="41" y="2223"/>
                      <a:pt x="1" y="2505"/>
                      <a:pt x="41" y="2767"/>
                    </a:cubicBezTo>
                    <a:lnTo>
                      <a:pt x="6433" y="2767"/>
                    </a:lnTo>
                    <a:cubicBezTo>
                      <a:pt x="6473" y="2303"/>
                      <a:pt x="6312" y="1900"/>
                      <a:pt x="6009" y="1698"/>
                    </a:cubicBezTo>
                    <a:cubicBezTo>
                      <a:pt x="5868" y="1618"/>
                      <a:pt x="5707" y="1557"/>
                      <a:pt x="5545" y="1557"/>
                    </a:cubicBezTo>
                    <a:cubicBezTo>
                      <a:pt x="5545" y="1557"/>
                      <a:pt x="5545" y="1537"/>
                      <a:pt x="5545" y="1537"/>
                    </a:cubicBezTo>
                    <a:cubicBezTo>
                      <a:pt x="5545" y="1356"/>
                      <a:pt x="5505" y="1194"/>
                      <a:pt x="5424" y="1033"/>
                    </a:cubicBezTo>
                    <a:cubicBezTo>
                      <a:pt x="5283" y="751"/>
                      <a:pt x="5021" y="549"/>
                      <a:pt x="4739" y="468"/>
                    </a:cubicBezTo>
                    <a:cubicBezTo>
                      <a:pt x="4667" y="453"/>
                      <a:pt x="4595" y="445"/>
                      <a:pt x="4523" y="445"/>
                    </a:cubicBezTo>
                    <a:cubicBezTo>
                      <a:pt x="4315" y="445"/>
                      <a:pt x="4113" y="510"/>
                      <a:pt x="3932" y="630"/>
                    </a:cubicBezTo>
                    <a:cubicBezTo>
                      <a:pt x="3791" y="368"/>
                      <a:pt x="3569" y="166"/>
                      <a:pt x="3307" y="65"/>
                    </a:cubicBezTo>
                    <a:cubicBezTo>
                      <a:pt x="3186" y="22"/>
                      <a:pt x="3060" y="1"/>
                      <a:pt x="29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1711800" y="849050"/>
                <a:ext cx="1618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2964" fill="none" extrusionOk="0">
                    <a:moveTo>
                      <a:pt x="6433" y="2964"/>
                    </a:moveTo>
                    <a:cubicBezTo>
                      <a:pt x="6473" y="2500"/>
                      <a:pt x="6312" y="2097"/>
                      <a:pt x="6009" y="1895"/>
                    </a:cubicBezTo>
                    <a:cubicBezTo>
                      <a:pt x="5868" y="1815"/>
                      <a:pt x="5707" y="1754"/>
                      <a:pt x="5545" y="1754"/>
                    </a:cubicBezTo>
                    <a:cubicBezTo>
                      <a:pt x="5545" y="1754"/>
                      <a:pt x="5545" y="1734"/>
                      <a:pt x="5545" y="1734"/>
                    </a:cubicBezTo>
                    <a:cubicBezTo>
                      <a:pt x="5545" y="1553"/>
                      <a:pt x="5505" y="1391"/>
                      <a:pt x="5424" y="1230"/>
                    </a:cubicBezTo>
                    <a:cubicBezTo>
                      <a:pt x="5283" y="948"/>
                      <a:pt x="5021" y="746"/>
                      <a:pt x="4739" y="665"/>
                    </a:cubicBezTo>
                    <a:cubicBezTo>
                      <a:pt x="4457" y="605"/>
                      <a:pt x="4174" y="665"/>
                      <a:pt x="3932" y="827"/>
                    </a:cubicBezTo>
                    <a:cubicBezTo>
                      <a:pt x="3791" y="565"/>
                      <a:pt x="3569" y="363"/>
                      <a:pt x="3307" y="262"/>
                    </a:cubicBezTo>
                    <a:cubicBezTo>
                      <a:pt x="2581" y="0"/>
                      <a:pt x="1674" y="565"/>
                      <a:pt x="1674" y="1472"/>
                    </a:cubicBezTo>
                    <a:cubicBezTo>
                      <a:pt x="1674" y="1411"/>
                      <a:pt x="1311" y="1411"/>
                      <a:pt x="1271" y="1411"/>
                    </a:cubicBezTo>
                    <a:cubicBezTo>
                      <a:pt x="1110" y="1411"/>
                      <a:pt x="948" y="1452"/>
                      <a:pt x="807" y="1512"/>
                    </a:cubicBezTo>
                    <a:cubicBezTo>
                      <a:pt x="525" y="1633"/>
                      <a:pt x="323" y="1875"/>
                      <a:pt x="162" y="2178"/>
                    </a:cubicBezTo>
                    <a:cubicBezTo>
                      <a:pt x="41" y="2420"/>
                      <a:pt x="1" y="2702"/>
                      <a:pt x="41" y="29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1762725" y="861650"/>
                <a:ext cx="1967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6" fill="none" extrusionOk="0">
                    <a:moveTo>
                      <a:pt x="786" y="0"/>
                    </a:moveTo>
                    <a:cubicBezTo>
                      <a:pt x="444" y="20"/>
                      <a:pt x="101" y="303"/>
                      <a:pt x="0" y="6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1728450" y="893900"/>
                <a:ext cx="101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83" fill="none" extrusionOk="0">
                    <a:moveTo>
                      <a:pt x="403" y="1"/>
                    </a:moveTo>
                    <a:cubicBezTo>
                      <a:pt x="262" y="21"/>
                      <a:pt x="121" y="81"/>
                      <a:pt x="0" y="1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718350" y="900450"/>
                <a:ext cx="71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606" fill="none" extrusionOk="0">
                    <a:moveTo>
                      <a:pt x="283" y="1"/>
                    </a:moveTo>
                    <a:cubicBezTo>
                      <a:pt x="122" y="162"/>
                      <a:pt x="21" y="384"/>
                      <a:pt x="1" y="60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1728950" y="899450"/>
                <a:ext cx="35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" fill="none" extrusionOk="0">
                    <a:moveTo>
                      <a:pt x="141" y="0"/>
                    </a:moveTo>
                    <a:cubicBezTo>
                      <a:pt x="81" y="21"/>
                      <a:pt x="41" y="61"/>
                      <a:pt x="0" y="1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3"/>
            <p:cNvGrpSpPr/>
            <p:nvPr/>
          </p:nvGrpSpPr>
          <p:grpSpPr>
            <a:xfrm>
              <a:off x="8382247" y="4757616"/>
              <a:ext cx="1039626" cy="481469"/>
              <a:chOff x="2295000" y="1035050"/>
              <a:chExt cx="143700" cy="66550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extrusionOk="0">
                    <a:moveTo>
                      <a:pt x="2682" y="0"/>
                    </a:moveTo>
                    <a:cubicBezTo>
                      <a:pt x="1795" y="0"/>
                      <a:pt x="1069" y="645"/>
                      <a:pt x="948" y="1492"/>
                    </a:cubicBezTo>
                    <a:lnTo>
                      <a:pt x="908" y="1492"/>
                    </a:ln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lnTo>
                      <a:pt x="5666" y="2662"/>
                    </a:ln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2295000" y="1035050"/>
                <a:ext cx="14370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2662" fill="none" extrusionOk="0">
                    <a:moveTo>
                      <a:pt x="5666" y="2662"/>
                    </a:moveTo>
                    <a:cubicBezTo>
                      <a:pt x="5727" y="2520"/>
                      <a:pt x="5747" y="2359"/>
                      <a:pt x="5747" y="2198"/>
                    </a:cubicBezTo>
                    <a:cubicBezTo>
                      <a:pt x="5747" y="1492"/>
                      <a:pt x="5203" y="948"/>
                      <a:pt x="4497" y="948"/>
                    </a:cubicBezTo>
                    <a:cubicBezTo>
                      <a:pt x="4416" y="948"/>
                      <a:pt x="4336" y="948"/>
                      <a:pt x="4235" y="968"/>
                    </a:cubicBezTo>
                    <a:cubicBezTo>
                      <a:pt x="3953" y="403"/>
                      <a:pt x="3368" y="0"/>
                      <a:pt x="2682" y="0"/>
                    </a:cubicBezTo>
                    <a:cubicBezTo>
                      <a:pt x="1795" y="0"/>
                      <a:pt x="1069" y="645"/>
                      <a:pt x="948" y="1492"/>
                    </a:cubicBezTo>
                    <a:cubicBezTo>
                      <a:pt x="928" y="1492"/>
                      <a:pt x="928" y="1492"/>
                      <a:pt x="908" y="1492"/>
                    </a:cubicBezTo>
                    <a:cubicBezTo>
                      <a:pt x="404" y="1492"/>
                      <a:pt x="1" y="1916"/>
                      <a:pt x="1" y="2420"/>
                    </a:cubicBezTo>
                    <a:cubicBezTo>
                      <a:pt x="1" y="2500"/>
                      <a:pt x="1" y="2581"/>
                      <a:pt x="21" y="26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329800" y="1043100"/>
                <a:ext cx="2067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888" fill="none" extrusionOk="0">
                    <a:moveTo>
                      <a:pt x="827" y="1"/>
                    </a:moveTo>
                    <a:cubicBezTo>
                      <a:pt x="423" y="122"/>
                      <a:pt x="81" y="485"/>
                      <a:pt x="0" y="88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326775" y="1071825"/>
                <a:ext cx="10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264" fill="none" extrusionOk="0">
                    <a:moveTo>
                      <a:pt x="40" y="1"/>
                    </a:moveTo>
                    <a:cubicBezTo>
                      <a:pt x="20" y="102"/>
                      <a:pt x="0" y="182"/>
                      <a:pt x="20" y="26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720000" y="186787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" hasCustomPrompt="1"/>
          </p:nvPr>
        </p:nvSpPr>
        <p:spPr>
          <a:xfrm>
            <a:off x="1588200" y="12415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/>
          </p:nvPr>
        </p:nvSpPr>
        <p:spPr>
          <a:xfrm>
            <a:off x="3403800" y="186787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4" hasCustomPrompt="1"/>
          </p:nvPr>
        </p:nvSpPr>
        <p:spPr>
          <a:xfrm>
            <a:off x="4272000" y="12415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403800" y="2270475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/>
          </p:nvPr>
        </p:nvSpPr>
        <p:spPr>
          <a:xfrm>
            <a:off x="6087600" y="186787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6955800" y="12415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8"/>
          </p:nvPr>
        </p:nvSpPr>
        <p:spPr>
          <a:xfrm>
            <a:off x="6087600" y="2270475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/>
          </p:nvPr>
        </p:nvSpPr>
        <p:spPr>
          <a:xfrm>
            <a:off x="720000" y="365732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3" hasCustomPrompt="1"/>
          </p:nvPr>
        </p:nvSpPr>
        <p:spPr>
          <a:xfrm>
            <a:off x="1588200" y="30344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4"/>
          </p:nvPr>
        </p:nvSpPr>
        <p:spPr>
          <a:xfrm>
            <a:off x="720000" y="4059900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15"/>
          </p:nvPr>
        </p:nvSpPr>
        <p:spPr>
          <a:xfrm>
            <a:off x="3403800" y="365732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16" hasCustomPrompt="1"/>
          </p:nvPr>
        </p:nvSpPr>
        <p:spPr>
          <a:xfrm>
            <a:off x="4272000" y="30344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7"/>
          </p:nvPr>
        </p:nvSpPr>
        <p:spPr>
          <a:xfrm>
            <a:off x="3403800" y="4059900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18"/>
          </p:nvPr>
        </p:nvSpPr>
        <p:spPr>
          <a:xfrm>
            <a:off x="6087600" y="365732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19" hasCustomPrompt="1"/>
          </p:nvPr>
        </p:nvSpPr>
        <p:spPr>
          <a:xfrm>
            <a:off x="6955800" y="30344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20"/>
          </p:nvPr>
        </p:nvSpPr>
        <p:spPr>
          <a:xfrm>
            <a:off x="6087600" y="4059900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6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7" r:id="rId19"/>
    <p:sldLayoutId id="2147483678" r:id="rId2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5"/>
          <p:cNvSpPr/>
          <p:nvPr/>
        </p:nvSpPr>
        <p:spPr>
          <a:xfrm>
            <a:off x="5285250" y="4402275"/>
            <a:ext cx="875213" cy="692503"/>
          </a:xfrm>
          <a:custGeom>
            <a:avLst/>
            <a:gdLst/>
            <a:ahLst/>
            <a:cxnLst/>
            <a:rect l="l" t="t" r="r" b="b"/>
            <a:pathLst>
              <a:path w="7784" h="6159" extrusionOk="0">
                <a:moveTo>
                  <a:pt x="6150" y="1"/>
                </a:moveTo>
                <a:cubicBezTo>
                  <a:pt x="6103" y="1"/>
                  <a:pt x="6056" y="4"/>
                  <a:pt x="6009" y="9"/>
                </a:cubicBezTo>
                <a:cubicBezTo>
                  <a:pt x="5364" y="90"/>
                  <a:pt x="4860" y="594"/>
                  <a:pt x="4396" y="1037"/>
                </a:cubicBezTo>
                <a:cubicBezTo>
                  <a:pt x="4295" y="1138"/>
                  <a:pt x="4195" y="1239"/>
                  <a:pt x="4074" y="1299"/>
                </a:cubicBezTo>
                <a:cubicBezTo>
                  <a:pt x="3953" y="1360"/>
                  <a:pt x="3812" y="1380"/>
                  <a:pt x="3691" y="1400"/>
                </a:cubicBezTo>
                <a:cubicBezTo>
                  <a:pt x="2481" y="1582"/>
                  <a:pt x="1352" y="2187"/>
                  <a:pt x="485" y="3054"/>
                </a:cubicBezTo>
                <a:cubicBezTo>
                  <a:pt x="424" y="3114"/>
                  <a:pt x="364" y="3175"/>
                  <a:pt x="323" y="3235"/>
                </a:cubicBezTo>
                <a:cubicBezTo>
                  <a:pt x="202" y="3376"/>
                  <a:pt x="102" y="3537"/>
                  <a:pt x="61" y="3699"/>
                </a:cubicBezTo>
                <a:cubicBezTo>
                  <a:pt x="1" y="3961"/>
                  <a:pt x="61" y="4263"/>
                  <a:pt x="283" y="4404"/>
                </a:cubicBezTo>
                <a:cubicBezTo>
                  <a:pt x="389" y="4475"/>
                  <a:pt x="511" y="4498"/>
                  <a:pt x="641" y="4498"/>
                </a:cubicBezTo>
                <a:cubicBezTo>
                  <a:pt x="874" y="4498"/>
                  <a:pt x="1130" y="4424"/>
                  <a:pt x="1357" y="4424"/>
                </a:cubicBezTo>
                <a:cubicBezTo>
                  <a:pt x="1508" y="4424"/>
                  <a:pt x="1646" y="4457"/>
                  <a:pt x="1755" y="4566"/>
                </a:cubicBezTo>
                <a:cubicBezTo>
                  <a:pt x="1513" y="4909"/>
                  <a:pt x="1271" y="5251"/>
                  <a:pt x="1029" y="5594"/>
                </a:cubicBezTo>
                <a:cubicBezTo>
                  <a:pt x="989" y="5655"/>
                  <a:pt x="928" y="5735"/>
                  <a:pt x="928" y="5816"/>
                </a:cubicBezTo>
                <a:cubicBezTo>
                  <a:pt x="908" y="6017"/>
                  <a:pt x="1110" y="6159"/>
                  <a:pt x="1311" y="6159"/>
                </a:cubicBezTo>
                <a:cubicBezTo>
                  <a:pt x="1654" y="6138"/>
                  <a:pt x="1836" y="5836"/>
                  <a:pt x="2078" y="5634"/>
                </a:cubicBezTo>
                <a:cubicBezTo>
                  <a:pt x="3106" y="4727"/>
                  <a:pt x="4356" y="4384"/>
                  <a:pt x="5566" y="3820"/>
                </a:cubicBezTo>
                <a:cubicBezTo>
                  <a:pt x="6513" y="3376"/>
                  <a:pt x="7784" y="2368"/>
                  <a:pt x="7542" y="1158"/>
                </a:cubicBezTo>
                <a:cubicBezTo>
                  <a:pt x="7429" y="501"/>
                  <a:pt x="6791" y="1"/>
                  <a:pt x="6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 txBox="1">
            <a:spLocks noGrp="1"/>
          </p:cNvSpPr>
          <p:nvPr>
            <p:ph type="ctrTitle"/>
          </p:nvPr>
        </p:nvSpPr>
        <p:spPr>
          <a:xfrm>
            <a:off x="713100" y="1119750"/>
            <a:ext cx="4019400" cy="25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 Summer internship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dk2"/>
                </a:solidFill>
              </a:rPr>
              <a:t>Social Network Sentiment Analysis : Esprit</a:t>
            </a:r>
          </a:p>
        </p:txBody>
      </p:sp>
      <p:sp>
        <p:nvSpPr>
          <p:cNvPr id="760" name="Google Shape;760;p35"/>
          <p:cNvSpPr/>
          <p:nvPr/>
        </p:nvSpPr>
        <p:spPr>
          <a:xfrm>
            <a:off x="5082852" y="848339"/>
            <a:ext cx="3737782" cy="3940446"/>
          </a:xfrm>
          <a:custGeom>
            <a:avLst/>
            <a:gdLst/>
            <a:ahLst/>
            <a:cxnLst/>
            <a:rect l="l" t="t" r="r" b="b"/>
            <a:pathLst>
              <a:path w="52508" h="55355" extrusionOk="0">
                <a:moveTo>
                  <a:pt x="39889" y="0"/>
                </a:moveTo>
                <a:cubicBezTo>
                  <a:pt x="36144" y="0"/>
                  <a:pt x="32342" y="1232"/>
                  <a:pt x="29550" y="3675"/>
                </a:cubicBezTo>
                <a:cubicBezTo>
                  <a:pt x="26091" y="6657"/>
                  <a:pt x="24437" y="10918"/>
                  <a:pt x="22056" y="14627"/>
                </a:cubicBezTo>
                <a:cubicBezTo>
                  <a:pt x="21028" y="16206"/>
                  <a:pt x="19850" y="17710"/>
                  <a:pt x="18347" y="18963"/>
                </a:cubicBezTo>
                <a:cubicBezTo>
                  <a:pt x="13986" y="22597"/>
                  <a:pt x="7519" y="23549"/>
                  <a:pt x="3560" y="27534"/>
                </a:cubicBezTo>
                <a:cubicBezTo>
                  <a:pt x="1" y="31143"/>
                  <a:pt x="527" y="35128"/>
                  <a:pt x="577" y="39590"/>
                </a:cubicBezTo>
                <a:cubicBezTo>
                  <a:pt x="652" y="48007"/>
                  <a:pt x="8792" y="55354"/>
                  <a:pt x="17159" y="55354"/>
                </a:cubicBezTo>
                <a:cubicBezTo>
                  <a:pt x="17187" y="55354"/>
                  <a:pt x="17215" y="55354"/>
                  <a:pt x="17244" y="55354"/>
                </a:cubicBezTo>
                <a:cubicBezTo>
                  <a:pt x="19374" y="55354"/>
                  <a:pt x="21454" y="54903"/>
                  <a:pt x="23510" y="54327"/>
                </a:cubicBezTo>
                <a:cubicBezTo>
                  <a:pt x="27093" y="53349"/>
                  <a:pt x="31981" y="51745"/>
                  <a:pt x="33961" y="48261"/>
                </a:cubicBezTo>
                <a:cubicBezTo>
                  <a:pt x="35665" y="45304"/>
                  <a:pt x="38397" y="43700"/>
                  <a:pt x="40176" y="40743"/>
                </a:cubicBezTo>
                <a:cubicBezTo>
                  <a:pt x="41981" y="37760"/>
                  <a:pt x="43134" y="34452"/>
                  <a:pt x="44637" y="31319"/>
                </a:cubicBezTo>
                <a:cubicBezTo>
                  <a:pt x="46216" y="28011"/>
                  <a:pt x="48221" y="24928"/>
                  <a:pt x="49800" y="21620"/>
                </a:cubicBezTo>
                <a:cubicBezTo>
                  <a:pt x="51354" y="18311"/>
                  <a:pt x="52507" y="14702"/>
                  <a:pt x="52181" y="11043"/>
                </a:cubicBezTo>
                <a:cubicBezTo>
                  <a:pt x="51780" y="6632"/>
                  <a:pt x="48347" y="1619"/>
                  <a:pt x="43911" y="492"/>
                </a:cubicBezTo>
                <a:cubicBezTo>
                  <a:pt x="42612" y="164"/>
                  <a:pt x="41254" y="0"/>
                  <a:pt x="398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/>
          <p:nvPr/>
        </p:nvSpPr>
        <p:spPr>
          <a:xfrm>
            <a:off x="7718802" y="2970622"/>
            <a:ext cx="1167550" cy="906375"/>
          </a:xfrm>
          <a:custGeom>
            <a:avLst/>
            <a:gdLst/>
            <a:ahLst/>
            <a:cxnLst/>
            <a:rect l="l" t="t" r="r" b="b"/>
            <a:pathLst>
              <a:path w="46702" h="36255" extrusionOk="0">
                <a:moveTo>
                  <a:pt x="206" y="32103"/>
                </a:moveTo>
                <a:cubicBezTo>
                  <a:pt x="-1441" y="18905"/>
                  <a:pt x="11631" y="3704"/>
                  <a:pt x="24534" y="478"/>
                </a:cubicBezTo>
                <a:cubicBezTo>
                  <a:pt x="32031" y="-1396"/>
                  <a:pt x="42688" y="2759"/>
                  <a:pt x="45733" y="9861"/>
                </a:cubicBezTo>
                <a:cubicBezTo>
                  <a:pt x="48742" y="16880"/>
                  <a:pt x="44136" y="28225"/>
                  <a:pt x="37045" y="31061"/>
                </a:cubicBezTo>
                <a:cubicBezTo>
                  <a:pt x="25743" y="35581"/>
                  <a:pt x="6004" y="40555"/>
                  <a:pt x="554" y="2967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Google Shape;762;p35"/>
          <p:cNvSpPr/>
          <p:nvPr/>
        </p:nvSpPr>
        <p:spPr>
          <a:xfrm>
            <a:off x="5086449" y="4051173"/>
            <a:ext cx="41815" cy="66597"/>
          </a:xfrm>
          <a:custGeom>
            <a:avLst/>
            <a:gdLst/>
            <a:ahLst/>
            <a:cxnLst/>
            <a:rect l="l" t="t" r="r" b="b"/>
            <a:pathLst>
              <a:path w="545" h="868" fill="none" extrusionOk="0">
                <a:moveTo>
                  <a:pt x="545" y="1"/>
                </a:moveTo>
                <a:cubicBezTo>
                  <a:pt x="363" y="283"/>
                  <a:pt x="182" y="585"/>
                  <a:pt x="0" y="868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>
            <a:off x="5082925" y="992270"/>
            <a:ext cx="3257265" cy="3142220"/>
          </a:xfrm>
          <a:custGeom>
            <a:avLst/>
            <a:gdLst/>
            <a:ahLst/>
            <a:cxnLst/>
            <a:rect l="l" t="t" r="r" b="b"/>
            <a:pathLst>
              <a:path w="49661" h="47907" fill="none" extrusionOk="0">
                <a:moveTo>
                  <a:pt x="47665" y="14820"/>
                </a:moveTo>
                <a:cubicBezTo>
                  <a:pt x="47725" y="14760"/>
                  <a:pt x="47806" y="14699"/>
                  <a:pt x="47886" y="14639"/>
                </a:cubicBezTo>
                <a:cubicBezTo>
                  <a:pt x="49661" y="13086"/>
                  <a:pt x="48935" y="9316"/>
                  <a:pt x="48229" y="7420"/>
                </a:cubicBezTo>
                <a:cubicBezTo>
                  <a:pt x="47282" y="4860"/>
                  <a:pt x="45386" y="2642"/>
                  <a:pt x="42926" y="1412"/>
                </a:cubicBezTo>
                <a:cubicBezTo>
                  <a:pt x="40648" y="283"/>
                  <a:pt x="38027" y="1"/>
                  <a:pt x="35486" y="101"/>
                </a:cubicBezTo>
                <a:cubicBezTo>
                  <a:pt x="32946" y="202"/>
                  <a:pt x="30426" y="686"/>
                  <a:pt x="27905" y="988"/>
                </a:cubicBezTo>
                <a:cubicBezTo>
                  <a:pt x="24095" y="1452"/>
                  <a:pt x="18489" y="888"/>
                  <a:pt x="15384" y="3347"/>
                </a:cubicBezTo>
                <a:cubicBezTo>
                  <a:pt x="14074" y="4376"/>
                  <a:pt x="13005" y="5686"/>
                  <a:pt x="11594" y="6574"/>
                </a:cubicBezTo>
                <a:cubicBezTo>
                  <a:pt x="9920" y="7642"/>
                  <a:pt x="7924" y="8005"/>
                  <a:pt x="6009" y="8570"/>
                </a:cubicBezTo>
                <a:cubicBezTo>
                  <a:pt x="4113" y="9134"/>
                  <a:pt x="2158" y="10001"/>
                  <a:pt x="1089" y="11675"/>
                </a:cubicBezTo>
                <a:cubicBezTo>
                  <a:pt x="101" y="13167"/>
                  <a:pt x="0" y="15062"/>
                  <a:pt x="182" y="16836"/>
                </a:cubicBezTo>
                <a:cubicBezTo>
                  <a:pt x="363" y="18611"/>
                  <a:pt x="787" y="20385"/>
                  <a:pt x="746" y="22159"/>
                </a:cubicBezTo>
                <a:cubicBezTo>
                  <a:pt x="706" y="23147"/>
                  <a:pt x="545" y="24155"/>
                  <a:pt x="706" y="25143"/>
                </a:cubicBezTo>
                <a:cubicBezTo>
                  <a:pt x="1250" y="28611"/>
                  <a:pt x="5061" y="30204"/>
                  <a:pt x="6452" y="33228"/>
                </a:cubicBezTo>
                <a:cubicBezTo>
                  <a:pt x="7259" y="35003"/>
                  <a:pt x="7722" y="36696"/>
                  <a:pt x="8771" y="38430"/>
                </a:cubicBezTo>
                <a:cubicBezTo>
                  <a:pt x="10021" y="40487"/>
                  <a:pt x="11473" y="42443"/>
                  <a:pt x="13348" y="43955"/>
                </a:cubicBezTo>
                <a:cubicBezTo>
                  <a:pt x="16050" y="46153"/>
                  <a:pt x="19719" y="47463"/>
                  <a:pt x="23187" y="47705"/>
                </a:cubicBezTo>
                <a:cubicBezTo>
                  <a:pt x="26091" y="47907"/>
                  <a:pt x="29619" y="44136"/>
                  <a:pt x="31293" y="42060"/>
                </a:cubicBezTo>
                <a:cubicBezTo>
                  <a:pt x="32522" y="40507"/>
                  <a:pt x="33591" y="38632"/>
                  <a:pt x="33430" y="36656"/>
                </a:cubicBezTo>
                <a:cubicBezTo>
                  <a:pt x="33228" y="34337"/>
                  <a:pt x="31373" y="32442"/>
                  <a:pt x="29357" y="31273"/>
                </a:cubicBezTo>
                <a:cubicBezTo>
                  <a:pt x="28571" y="30809"/>
                  <a:pt x="27643" y="30325"/>
                  <a:pt x="27361" y="29438"/>
                </a:cubicBezTo>
                <a:cubicBezTo>
                  <a:pt x="27200" y="28914"/>
                  <a:pt x="27300" y="28329"/>
                  <a:pt x="27482" y="27805"/>
                </a:cubicBezTo>
                <a:cubicBezTo>
                  <a:pt x="28167" y="25547"/>
                  <a:pt x="29821" y="23712"/>
                  <a:pt x="31716" y="22341"/>
                </a:cubicBezTo>
                <a:cubicBezTo>
                  <a:pt x="33631" y="20970"/>
                  <a:pt x="35809" y="20042"/>
                  <a:pt x="37966" y="19135"/>
                </a:cubicBezTo>
                <a:lnTo>
                  <a:pt x="45951" y="15707"/>
                </a:lnTo>
                <a:cubicBezTo>
                  <a:pt x="46535" y="15465"/>
                  <a:pt x="47140" y="15203"/>
                  <a:pt x="47665" y="1482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35"/>
          <p:cNvGrpSpPr/>
          <p:nvPr/>
        </p:nvGrpSpPr>
        <p:grpSpPr>
          <a:xfrm>
            <a:off x="4732491" y="2127188"/>
            <a:ext cx="3766891" cy="3073910"/>
            <a:chOff x="4828116" y="2179313"/>
            <a:chExt cx="3766891" cy="3073910"/>
          </a:xfrm>
        </p:grpSpPr>
        <p:sp>
          <p:nvSpPr>
            <p:cNvPr id="765" name="Google Shape;765;p35"/>
            <p:cNvSpPr/>
            <p:nvPr/>
          </p:nvSpPr>
          <p:spPr>
            <a:xfrm>
              <a:off x="6662764" y="2359387"/>
              <a:ext cx="502856" cy="658070"/>
            </a:xfrm>
            <a:custGeom>
              <a:avLst/>
              <a:gdLst/>
              <a:ahLst/>
              <a:cxnLst/>
              <a:rect l="l" t="t" r="r" b="b"/>
              <a:pathLst>
                <a:path w="6554" h="8577" extrusionOk="0">
                  <a:moveTo>
                    <a:pt x="3272" y="0"/>
                  </a:moveTo>
                  <a:cubicBezTo>
                    <a:pt x="2855" y="0"/>
                    <a:pt x="2440" y="204"/>
                    <a:pt x="2158" y="517"/>
                  </a:cubicBezTo>
                  <a:cubicBezTo>
                    <a:pt x="1674" y="1082"/>
                    <a:pt x="1553" y="1989"/>
                    <a:pt x="1352" y="2674"/>
                  </a:cubicBezTo>
                  <a:cubicBezTo>
                    <a:pt x="1130" y="3400"/>
                    <a:pt x="1211" y="4207"/>
                    <a:pt x="807" y="4892"/>
                  </a:cubicBezTo>
                  <a:cubicBezTo>
                    <a:pt x="666" y="5114"/>
                    <a:pt x="444" y="5336"/>
                    <a:pt x="344" y="5578"/>
                  </a:cubicBezTo>
                  <a:cubicBezTo>
                    <a:pt x="162" y="5981"/>
                    <a:pt x="1" y="6949"/>
                    <a:pt x="82" y="7352"/>
                  </a:cubicBezTo>
                  <a:cubicBezTo>
                    <a:pt x="150" y="7692"/>
                    <a:pt x="447" y="7989"/>
                    <a:pt x="768" y="7989"/>
                  </a:cubicBezTo>
                  <a:cubicBezTo>
                    <a:pt x="828" y="7989"/>
                    <a:pt x="889" y="7979"/>
                    <a:pt x="949" y="7957"/>
                  </a:cubicBezTo>
                  <a:cubicBezTo>
                    <a:pt x="1049" y="7937"/>
                    <a:pt x="1130" y="7856"/>
                    <a:pt x="1251" y="7836"/>
                  </a:cubicBezTo>
                  <a:cubicBezTo>
                    <a:pt x="1271" y="7833"/>
                    <a:pt x="1290" y="7831"/>
                    <a:pt x="1308" y="7831"/>
                  </a:cubicBezTo>
                  <a:cubicBezTo>
                    <a:pt x="1634" y="7831"/>
                    <a:pt x="1814" y="8310"/>
                    <a:pt x="2138" y="8481"/>
                  </a:cubicBezTo>
                  <a:cubicBezTo>
                    <a:pt x="2247" y="8549"/>
                    <a:pt x="2368" y="8576"/>
                    <a:pt x="2494" y="8576"/>
                  </a:cubicBezTo>
                  <a:cubicBezTo>
                    <a:pt x="2740" y="8576"/>
                    <a:pt x="3007" y="8474"/>
                    <a:pt x="3247" y="8380"/>
                  </a:cubicBezTo>
                  <a:cubicBezTo>
                    <a:pt x="3892" y="8138"/>
                    <a:pt x="4578" y="8017"/>
                    <a:pt x="5263" y="7997"/>
                  </a:cubicBezTo>
                  <a:cubicBezTo>
                    <a:pt x="5747" y="7997"/>
                    <a:pt x="6332" y="7957"/>
                    <a:pt x="6493" y="7513"/>
                  </a:cubicBezTo>
                  <a:cubicBezTo>
                    <a:pt x="6554" y="7352"/>
                    <a:pt x="6534" y="7171"/>
                    <a:pt x="6473" y="6989"/>
                  </a:cubicBezTo>
                  <a:cubicBezTo>
                    <a:pt x="6211" y="6122"/>
                    <a:pt x="5425" y="5497"/>
                    <a:pt x="5142" y="4630"/>
                  </a:cubicBezTo>
                  <a:cubicBezTo>
                    <a:pt x="4981" y="4126"/>
                    <a:pt x="4981" y="3602"/>
                    <a:pt x="4941" y="3078"/>
                  </a:cubicBezTo>
                  <a:cubicBezTo>
                    <a:pt x="4900" y="2574"/>
                    <a:pt x="4800" y="2170"/>
                    <a:pt x="4658" y="1767"/>
                  </a:cubicBezTo>
                  <a:cubicBezTo>
                    <a:pt x="4558" y="1465"/>
                    <a:pt x="4437" y="1162"/>
                    <a:pt x="4275" y="819"/>
                  </a:cubicBezTo>
                  <a:cubicBezTo>
                    <a:pt x="4215" y="658"/>
                    <a:pt x="4154" y="497"/>
                    <a:pt x="4054" y="356"/>
                  </a:cubicBezTo>
                  <a:cubicBezTo>
                    <a:pt x="3953" y="215"/>
                    <a:pt x="3791" y="114"/>
                    <a:pt x="3630" y="53"/>
                  </a:cubicBezTo>
                  <a:cubicBezTo>
                    <a:pt x="3513" y="17"/>
                    <a:pt x="3393" y="0"/>
                    <a:pt x="3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7116056" y="3501669"/>
              <a:ext cx="1395474" cy="846967"/>
            </a:xfrm>
            <a:custGeom>
              <a:avLst/>
              <a:gdLst/>
              <a:ahLst/>
              <a:cxnLst/>
              <a:rect l="l" t="t" r="r" b="b"/>
              <a:pathLst>
                <a:path w="18188" h="11039" extrusionOk="0">
                  <a:moveTo>
                    <a:pt x="5167" y="1"/>
                  </a:moveTo>
                  <a:cubicBezTo>
                    <a:pt x="5105" y="1"/>
                    <a:pt x="5043" y="2"/>
                    <a:pt x="4981" y="5"/>
                  </a:cubicBezTo>
                  <a:cubicBezTo>
                    <a:pt x="4154" y="45"/>
                    <a:pt x="3287" y="388"/>
                    <a:pt x="2803" y="1074"/>
                  </a:cubicBezTo>
                  <a:cubicBezTo>
                    <a:pt x="1" y="4985"/>
                    <a:pt x="10384" y="9764"/>
                    <a:pt x="12784" y="10691"/>
                  </a:cubicBezTo>
                  <a:cubicBezTo>
                    <a:pt x="13449" y="10953"/>
                    <a:pt x="14094" y="11014"/>
                    <a:pt x="14820" y="11034"/>
                  </a:cubicBezTo>
                  <a:cubicBezTo>
                    <a:pt x="14884" y="11037"/>
                    <a:pt x="14946" y="11039"/>
                    <a:pt x="15005" y="11039"/>
                  </a:cubicBezTo>
                  <a:cubicBezTo>
                    <a:pt x="18188" y="11039"/>
                    <a:pt x="14987" y="6359"/>
                    <a:pt x="14215" y="5409"/>
                  </a:cubicBezTo>
                  <a:cubicBezTo>
                    <a:pt x="12441" y="3231"/>
                    <a:pt x="10082" y="1497"/>
                    <a:pt x="7441" y="509"/>
                  </a:cubicBezTo>
                  <a:cubicBezTo>
                    <a:pt x="6712" y="229"/>
                    <a:pt x="5949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7116056" y="3498907"/>
              <a:ext cx="1404758" cy="863310"/>
            </a:xfrm>
            <a:custGeom>
              <a:avLst/>
              <a:gdLst/>
              <a:ahLst/>
              <a:cxnLst/>
              <a:rect l="l" t="t" r="r" b="b"/>
              <a:pathLst>
                <a:path w="18309" h="11252" fill="none" extrusionOk="0">
                  <a:moveTo>
                    <a:pt x="12784" y="10727"/>
                  </a:moveTo>
                  <a:cubicBezTo>
                    <a:pt x="10384" y="9800"/>
                    <a:pt x="1" y="5021"/>
                    <a:pt x="2803" y="1110"/>
                  </a:cubicBezTo>
                  <a:cubicBezTo>
                    <a:pt x="3287" y="424"/>
                    <a:pt x="4154" y="81"/>
                    <a:pt x="4981" y="41"/>
                  </a:cubicBezTo>
                  <a:cubicBezTo>
                    <a:pt x="5828" y="1"/>
                    <a:pt x="6654" y="243"/>
                    <a:pt x="7441" y="545"/>
                  </a:cubicBezTo>
                  <a:cubicBezTo>
                    <a:pt x="10082" y="1533"/>
                    <a:pt x="12441" y="3267"/>
                    <a:pt x="14215" y="5445"/>
                  </a:cubicBezTo>
                  <a:cubicBezTo>
                    <a:pt x="15001" y="6412"/>
                    <a:pt x="18308" y="11251"/>
                    <a:pt x="14820" y="11070"/>
                  </a:cubicBezTo>
                  <a:cubicBezTo>
                    <a:pt x="14094" y="11050"/>
                    <a:pt x="13449" y="10989"/>
                    <a:pt x="12784" y="1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5833520" y="4406717"/>
              <a:ext cx="235316" cy="162504"/>
            </a:xfrm>
            <a:custGeom>
              <a:avLst/>
              <a:gdLst/>
              <a:ahLst/>
              <a:cxnLst/>
              <a:rect l="l" t="t" r="r" b="b"/>
              <a:pathLst>
                <a:path w="3067" h="2118" extrusionOk="0">
                  <a:moveTo>
                    <a:pt x="2723" y="0"/>
                  </a:moveTo>
                  <a:cubicBezTo>
                    <a:pt x="2704" y="0"/>
                    <a:pt x="2683" y="2"/>
                    <a:pt x="2663" y="4"/>
                  </a:cubicBezTo>
                  <a:cubicBezTo>
                    <a:pt x="2522" y="24"/>
                    <a:pt x="2401" y="105"/>
                    <a:pt x="2280" y="186"/>
                  </a:cubicBezTo>
                  <a:cubicBezTo>
                    <a:pt x="1756" y="548"/>
                    <a:pt x="627" y="1073"/>
                    <a:pt x="264" y="1597"/>
                  </a:cubicBezTo>
                  <a:cubicBezTo>
                    <a:pt x="0" y="1986"/>
                    <a:pt x="268" y="2117"/>
                    <a:pt x="619" y="2117"/>
                  </a:cubicBezTo>
                  <a:cubicBezTo>
                    <a:pt x="832" y="2117"/>
                    <a:pt x="1077" y="2069"/>
                    <a:pt x="1252" y="2000"/>
                  </a:cubicBezTo>
                  <a:cubicBezTo>
                    <a:pt x="1675" y="1839"/>
                    <a:pt x="2018" y="1536"/>
                    <a:pt x="2361" y="1214"/>
                  </a:cubicBezTo>
                  <a:cubicBezTo>
                    <a:pt x="2583" y="1012"/>
                    <a:pt x="2804" y="790"/>
                    <a:pt x="2966" y="528"/>
                  </a:cubicBezTo>
                  <a:cubicBezTo>
                    <a:pt x="3026" y="427"/>
                    <a:pt x="3066" y="306"/>
                    <a:pt x="3026" y="186"/>
                  </a:cubicBezTo>
                  <a:cubicBezTo>
                    <a:pt x="2991" y="62"/>
                    <a:pt x="2863" y="0"/>
                    <a:pt x="2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5821244" y="4405412"/>
              <a:ext cx="247592" cy="171787"/>
            </a:xfrm>
            <a:custGeom>
              <a:avLst/>
              <a:gdLst/>
              <a:ahLst/>
              <a:cxnLst/>
              <a:rect l="l" t="t" r="r" b="b"/>
              <a:pathLst>
                <a:path w="3227" h="2239" fill="none" extrusionOk="0">
                  <a:moveTo>
                    <a:pt x="2440" y="203"/>
                  </a:moveTo>
                  <a:cubicBezTo>
                    <a:pt x="2561" y="122"/>
                    <a:pt x="2682" y="41"/>
                    <a:pt x="2823" y="21"/>
                  </a:cubicBezTo>
                  <a:cubicBezTo>
                    <a:pt x="2984" y="1"/>
                    <a:pt x="3146" y="61"/>
                    <a:pt x="3186" y="203"/>
                  </a:cubicBezTo>
                  <a:cubicBezTo>
                    <a:pt x="3226" y="323"/>
                    <a:pt x="3186" y="444"/>
                    <a:pt x="3126" y="545"/>
                  </a:cubicBezTo>
                  <a:cubicBezTo>
                    <a:pt x="2964" y="807"/>
                    <a:pt x="2743" y="1029"/>
                    <a:pt x="2521" y="1231"/>
                  </a:cubicBezTo>
                  <a:cubicBezTo>
                    <a:pt x="2178" y="1553"/>
                    <a:pt x="1835" y="1856"/>
                    <a:pt x="1412" y="2017"/>
                  </a:cubicBezTo>
                  <a:cubicBezTo>
                    <a:pt x="948" y="2199"/>
                    <a:pt x="0" y="2239"/>
                    <a:pt x="424" y="1614"/>
                  </a:cubicBezTo>
                  <a:cubicBezTo>
                    <a:pt x="787" y="1090"/>
                    <a:pt x="1916" y="565"/>
                    <a:pt x="2440" y="2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5858379" y="3189628"/>
              <a:ext cx="1613527" cy="2048251"/>
            </a:xfrm>
            <a:custGeom>
              <a:avLst/>
              <a:gdLst/>
              <a:ahLst/>
              <a:cxnLst/>
              <a:rect l="l" t="t" r="r" b="b"/>
              <a:pathLst>
                <a:path w="21030" h="26696" extrusionOk="0">
                  <a:moveTo>
                    <a:pt x="10590" y="0"/>
                  </a:moveTo>
                  <a:cubicBezTo>
                    <a:pt x="7915" y="0"/>
                    <a:pt x="5154" y="714"/>
                    <a:pt x="3347" y="2882"/>
                  </a:cubicBezTo>
                  <a:cubicBezTo>
                    <a:pt x="1855" y="4657"/>
                    <a:pt x="1029" y="6814"/>
                    <a:pt x="1029" y="9113"/>
                  </a:cubicBezTo>
                  <a:lnTo>
                    <a:pt x="1029" y="15484"/>
                  </a:lnTo>
                  <a:cubicBezTo>
                    <a:pt x="1008" y="19214"/>
                    <a:pt x="1008" y="23005"/>
                    <a:pt x="20" y="26594"/>
                  </a:cubicBezTo>
                  <a:cubicBezTo>
                    <a:pt x="1" y="26667"/>
                    <a:pt x="154" y="26695"/>
                    <a:pt x="402" y="26695"/>
                  </a:cubicBezTo>
                  <a:cubicBezTo>
                    <a:pt x="1172" y="26695"/>
                    <a:pt x="2851" y="26422"/>
                    <a:pt x="3065" y="26392"/>
                  </a:cubicBezTo>
                  <a:cubicBezTo>
                    <a:pt x="3488" y="26362"/>
                    <a:pt x="3917" y="26357"/>
                    <a:pt x="4345" y="26357"/>
                  </a:cubicBezTo>
                  <a:cubicBezTo>
                    <a:pt x="4560" y="26357"/>
                    <a:pt x="4774" y="26358"/>
                    <a:pt x="4987" y="26358"/>
                  </a:cubicBezTo>
                  <a:cubicBezTo>
                    <a:pt x="5201" y="26358"/>
                    <a:pt x="5414" y="26357"/>
                    <a:pt x="5626" y="26352"/>
                  </a:cubicBezTo>
                  <a:cubicBezTo>
                    <a:pt x="7723" y="26352"/>
                    <a:pt x="9799" y="26372"/>
                    <a:pt x="11896" y="26392"/>
                  </a:cubicBezTo>
                  <a:cubicBezTo>
                    <a:pt x="14941" y="26432"/>
                    <a:pt x="17985" y="26553"/>
                    <a:pt x="21030" y="26553"/>
                  </a:cubicBezTo>
                  <a:cubicBezTo>
                    <a:pt x="20808" y="23912"/>
                    <a:pt x="20365" y="21311"/>
                    <a:pt x="20304" y="18649"/>
                  </a:cubicBezTo>
                  <a:cubicBezTo>
                    <a:pt x="20244" y="15887"/>
                    <a:pt x="20365" y="13125"/>
                    <a:pt x="20284" y="10363"/>
                  </a:cubicBezTo>
                  <a:cubicBezTo>
                    <a:pt x="20284" y="10201"/>
                    <a:pt x="20264" y="10060"/>
                    <a:pt x="20264" y="9919"/>
                  </a:cubicBezTo>
                  <a:cubicBezTo>
                    <a:pt x="20082" y="6653"/>
                    <a:pt x="18953" y="2822"/>
                    <a:pt x="16009" y="987"/>
                  </a:cubicBezTo>
                  <a:cubicBezTo>
                    <a:pt x="14759" y="221"/>
                    <a:pt x="13368" y="181"/>
                    <a:pt x="11957" y="60"/>
                  </a:cubicBezTo>
                  <a:cubicBezTo>
                    <a:pt x="11507" y="21"/>
                    <a:pt x="11050" y="0"/>
                    <a:pt x="10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853699" y="3174053"/>
              <a:ext cx="1618207" cy="2079171"/>
            </a:xfrm>
            <a:custGeom>
              <a:avLst/>
              <a:gdLst/>
              <a:ahLst/>
              <a:cxnLst/>
              <a:rect l="l" t="t" r="r" b="b"/>
              <a:pathLst>
                <a:path w="21091" h="27099" fill="none" extrusionOk="0">
                  <a:moveTo>
                    <a:pt x="20325" y="10122"/>
                  </a:moveTo>
                  <a:cubicBezTo>
                    <a:pt x="20143" y="6856"/>
                    <a:pt x="19014" y="3025"/>
                    <a:pt x="16070" y="1190"/>
                  </a:cubicBezTo>
                  <a:cubicBezTo>
                    <a:pt x="14820" y="424"/>
                    <a:pt x="13429" y="384"/>
                    <a:pt x="12018" y="263"/>
                  </a:cubicBezTo>
                  <a:cubicBezTo>
                    <a:pt x="8953" y="0"/>
                    <a:pt x="5525" y="545"/>
                    <a:pt x="3408" y="3085"/>
                  </a:cubicBezTo>
                  <a:cubicBezTo>
                    <a:pt x="1916" y="4860"/>
                    <a:pt x="1090" y="7017"/>
                    <a:pt x="1090" y="9316"/>
                  </a:cubicBezTo>
                  <a:lnTo>
                    <a:pt x="1090" y="15687"/>
                  </a:lnTo>
                  <a:cubicBezTo>
                    <a:pt x="1069" y="19417"/>
                    <a:pt x="1069" y="23208"/>
                    <a:pt x="81" y="26797"/>
                  </a:cubicBezTo>
                  <a:cubicBezTo>
                    <a:pt x="1" y="27099"/>
                    <a:pt x="2844" y="26635"/>
                    <a:pt x="3126" y="26595"/>
                  </a:cubicBezTo>
                  <a:cubicBezTo>
                    <a:pt x="3973" y="26534"/>
                    <a:pt x="4840" y="26575"/>
                    <a:pt x="5687" y="26555"/>
                  </a:cubicBezTo>
                  <a:cubicBezTo>
                    <a:pt x="7784" y="26555"/>
                    <a:pt x="9860" y="26575"/>
                    <a:pt x="11957" y="26595"/>
                  </a:cubicBezTo>
                  <a:cubicBezTo>
                    <a:pt x="15002" y="26635"/>
                    <a:pt x="18046" y="26756"/>
                    <a:pt x="21091" y="26756"/>
                  </a:cubicBezTo>
                  <a:cubicBezTo>
                    <a:pt x="20869" y="24115"/>
                    <a:pt x="20426" y="21514"/>
                    <a:pt x="20365" y="18852"/>
                  </a:cubicBezTo>
                  <a:cubicBezTo>
                    <a:pt x="20305" y="16090"/>
                    <a:pt x="20426" y="13328"/>
                    <a:pt x="20345" y="10566"/>
                  </a:cubicBezTo>
                  <a:cubicBezTo>
                    <a:pt x="20345" y="10404"/>
                    <a:pt x="20325" y="10263"/>
                    <a:pt x="20325" y="10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6370442" y="3246788"/>
              <a:ext cx="72735" cy="48030"/>
            </a:xfrm>
            <a:custGeom>
              <a:avLst/>
              <a:gdLst/>
              <a:ahLst/>
              <a:cxnLst/>
              <a:rect l="l" t="t" r="r" b="b"/>
              <a:pathLst>
                <a:path w="948" h="626" fill="none" extrusionOk="0">
                  <a:moveTo>
                    <a:pt x="948" y="0"/>
                  </a:moveTo>
                  <a:cubicBezTo>
                    <a:pt x="565" y="242"/>
                    <a:pt x="383" y="363"/>
                    <a:pt x="0" y="62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6426068" y="3276174"/>
              <a:ext cx="75881" cy="74270"/>
            </a:xfrm>
            <a:custGeom>
              <a:avLst/>
              <a:gdLst/>
              <a:ahLst/>
              <a:cxnLst/>
              <a:rect l="l" t="t" r="r" b="b"/>
              <a:pathLst>
                <a:path w="989" h="968" fill="none" extrusionOk="0">
                  <a:moveTo>
                    <a:pt x="989" y="0"/>
                  </a:moveTo>
                  <a:cubicBezTo>
                    <a:pt x="586" y="403"/>
                    <a:pt x="384" y="585"/>
                    <a:pt x="1" y="96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491054" y="3330265"/>
              <a:ext cx="60459" cy="80561"/>
            </a:xfrm>
            <a:custGeom>
              <a:avLst/>
              <a:gdLst/>
              <a:ahLst/>
              <a:cxnLst/>
              <a:rect l="l" t="t" r="r" b="b"/>
              <a:pathLst>
                <a:path w="788" h="1050" fill="none" extrusionOk="0">
                  <a:moveTo>
                    <a:pt x="787" y="1"/>
                  </a:moveTo>
                  <a:cubicBezTo>
                    <a:pt x="384" y="444"/>
                    <a:pt x="303" y="545"/>
                    <a:pt x="1" y="104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565324" y="3368934"/>
              <a:ext cx="32608" cy="89845"/>
            </a:xfrm>
            <a:custGeom>
              <a:avLst/>
              <a:gdLst/>
              <a:ahLst/>
              <a:cxnLst/>
              <a:rect l="l" t="t" r="r" b="b"/>
              <a:pathLst>
                <a:path w="425" h="1171" fill="none" extrusionOk="0">
                  <a:moveTo>
                    <a:pt x="424" y="1"/>
                  </a:moveTo>
                  <a:cubicBezTo>
                    <a:pt x="263" y="485"/>
                    <a:pt x="202" y="707"/>
                    <a:pt x="1" y="117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665910" y="3403000"/>
              <a:ext cx="7826" cy="94448"/>
            </a:xfrm>
            <a:custGeom>
              <a:avLst/>
              <a:gdLst/>
              <a:ahLst/>
              <a:cxnLst/>
              <a:rect l="l" t="t" r="r" b="b"/>
              <a:pathLst>
                <a:path w="102" h="1231" fill="none" extrusionOk="0">
                  <a:moveTo>
                    <a:pt x="101" y="1"/>
                  </a:moveTo>
                  <a:cubicBezTo>
                    <a:pt x="41" y="605"/>
                    <a:pt x="41" y="646"/>
                    <a:pt x="0" y="123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737034" y="3413819"/>
              <a:ext cx="27928" cy="71278"/>
            </a:xfrm>
            <a:custGeom>
              <a:avLst/>
              <a:gdLst/>
              <a:ahLst/>
              <a:cxnLst/>
              <a:rect l="l" t="t" r="r" b="b"/>
              <a:pathLst>
                <a:path w="364" h="929" fill="none" extrusionOk="0">
                  <a:moveTo>
                    <a:pt x="1" y="1"/>
                  </a:moveTo>
                  <a:cubicBezTo>
                    <a:pt x="122" y="444"/>
                    <a:pt x="182" y="343"/>
                    <a:pt x="364" y="9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8951" y="3370546"/>
              <a:ext cx="63452" cy="43350"/>
            </a:xfrm>
            <a:custGeom>
              <a:avLst/>
              <a:gdLst/>
              <a:ahLst/>
              <a:cxnLst/>
              <a:rect l="l" t="t" r="r" b="b"/>
              <a:pathLst>
                <a:path w="827" h="565" fill="none" extrusionOk="0">
                  <a:moveTo>
                    <a:pt x="0" y="0"/>
                  </a:moveTo>
                  <a:cubicBezTo>
                    <a:pt x="444" y="303"/>
                    <a:pt x="383" y="262"/>
                    <a:pt x="827" y="5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853042" y="3286992"/>
              <a:ext cx="77416" cy="24782"/>
            </a:xfrm>
            <a:custGeom>
              <a:avLst/>
              <a:gdLst/>
              <a:ahLst/>
              <a:cxnLst/>
              <a:rect l="l" t="t" r="r" b="b"/>
              <a:pathLst>
                <a:path w="1009" h="323" fill="none" extrusionOk="0">
                  <a:moveTo>
                    <a:pt x="1" y="0"/>
                  </a:moveTo>
                  <a:cubicBezTo>
                    <a:pt x="545" y="182"/>
                    <a:pt x="465" y="202"/>
                    <a:pt x="1009" y="3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6877824" y="3242108"/>
              <a:ext cx="83630" cy="14041"/>
            </a:xfrm>
            <a:custGeom>
              <a:avLst/>
              <a:gdLst/>
              <a:ahLst/>
              <a:cxnLst/>
              <a:rect l="l" t="t" r="r" b="b"/>
              <a:pathLst>
                <a:path w="1090" h="183" fill="none" extrusionOk="0">
                  <a:moveTo>
                    <a:pt x="0" y="1"/>
                  </a:moveTo>
                  <a:cubicBezTo>
                    <a:pt x="505" y="61"/>
                    <a:pt x="605" y="41"/>
                    <a:pt x="1089" y="18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6402897" y="2385090"/>
              <a:ext cx="589478" cy="1063332"/>
            </a:xfrm>
            <a:custGeom>
              <a:avLst/>
              <a:gdLst/>
              <a:ahLst/>
              <a:cxnLst/>
              <a:rect l="l" t="t" r="r" b="b"/>
              <a:pathLst>
                <a:path w="7683" h="13859" extrusionOk="0">
                  <a:moveTo>
                    <a:pt x="6755" y="10707"/>
                  </a:moveTo>
                  <a:cubicBezTo>
                    <a:pt x="6755" y="10707"/>
                    <a:pt x="6755" y="10707"/>
                    <a:pt x="6755" y="10707"/>
                  </a:cubicBezTo>
                  <a:lnTo>
                    <a:pt x="6755" y="10707"/>
                  </a:lnTo>
                  <a:cubicBezTo>
                    <a:pt x="6755" y="10707"/>
                    <a:pt x="6755" y="10707"/>
                    <a:pt x="6755" y="10707"/>
                  </a:cubicBezTo>
                  <a:close/>
                  <a:moveTo>
                    <a:pt x="4860" y="0"/>
                  </a:moveTo>
                  <a:cubicBezTo>
                    <a:pt x="4139" y="0"/>
                    <a:pt x="3453" y="128"/>
                    <a:pt x="2924" y="545"/>
                  </a:cubicBezTo>
                  <a:cubicBezTo>
                    <a:pt x="2057" y="1230"/>
                    <a:pt x="1432" y="2158"/>
                    <a:pt x="1049" y="3166"/>
                  </a:cubicBezTo>
                  <a:cubicBezTo>
                    <a:pt x="626" y="4335"/>
                    <a:pt x="888" y="4376"/>
                    <a:pt x="1130" y="5565"/>
                  </a:cubicBezTo>
                  <a:cubicBezTo>
                    <a:pt x="1412" y="6977"/>
                    <a:pt x="1775" y="10021"/>
                    <a:pt x="222" y="10848"/>
                  </a:cubicBezTo>
                  <a:cubicBezTo>
                    <a:pt x="142" y="10888"/>
                    <a:pt x="81" y="10929"/>
                    <a:pt x="1" y="10969"/>
                  </a:cubicBezTo>
                  <a:cubicBezTo>
                    <a:pt x="283" y="11513"/>
                    <a:pt x="646" y="11937"/>
                    <a:pt x="1089" y="12360"/>
                  </a:cubicBezTo>
                  <a:cubicBezTo>
                    <a:pt x="1593" y="12844"/>
                    <a:pt x="2198" y="13207"/>
                    <a:pt x="2843" y="13489"/>
                  </a:cubicBezTo>
                  <a:cubicBezTo>
                    <a:pt x="3025" y="13570"/>
                    <a:pt x="3186" y="13610"/>
                    <a:pt x="3368" y="13691"/>
                  </a:cubicBezTo>
                  <a:cubicBezTo>
                    <a:pt x="3569" y="13751"/>
                    <a:pt x="3751" y="13812"/>
                    <a:pt x="3952" y="13852"/>
                  </a:cubicBezTo>
                  <a:cubicBezTo>
                    <a:pt x="3988" y="13856"/>
                    <a:pt x="4024" y="13858"/>
                    <a:pt x="4058" y="13858"/>
                  </a:cubicBezTo>
                  <a:cubicBezTo>
                    <a:pt x="4354" y="13858"/>
                    <a:pt x="4605" y="13712"/>
                    <a:pt x="4840" y="13550"/>
                  </a:cubicBezTo>
                  <a:cubicBezTo>
                    <a:pt x="5283" y="13207"/>
                    <a:pt x="5666" y="12763"/>
                    <a:pt x="5969" y="12300"/>
                  </a:cubicBezTo>
                  <a:cubicBezTo>
                    <a:pt x="6110" y="12098"/>
                    <a:pt x="6231" y="11856"/>
                    <a:pt x="6352" y="11634"/>
                  </a:cubicBezTo>
                  <a:cubicBezTo>
                    <a:pt x="6392" y="11554"/>
                    <a:pt x="6734" y="10709"/>
                    <a:pt x="6755" y="10707"/>
                  </a:cubicBezTo>
                  <a:lnTo>
                    <a:pt x="6755" y="10707"/>
                  </a:lnTo>
                  <a:cubicBezTo>
                    <a:pt x="6740" y="10708"/>
                    <a:pt x="6725" y="10708"/>
                    <a:pt x="6710" y="10708"/>
                  </a:cubicBezTo>
                  <a:cubicBezTo>
                    <a:pt x="6377" y="10708"/>
                    <a:pt x="6210" y="10491"/>
                    <a:pt x="6190" y="10162"/>
                  </a:cubicBezTo>
                  <a:cubicBezTo>
                    <a:pt x="6110" y="9477"/>
                    <a:pt x="6069" y="8791"/>
                    <a:pt x="6069" y="8106"/>
                  </a:cubicBezTo>
                  <a:cubicBezTo>
                    <a:pt x="6069" y="7803"/>
                    <a:pt x="6049" y="7703"/>
                    <a:pt x="6271" y="7521"/>
                  </a:cubicBezTo>
                  <a:cubicBezTo>
                    <a:pt x="7340" y="6614"/>
                    <a:pt x="7683" y="5525"/>
                    <a:pt x="7662" y="4114"/>
                  </a:cubicBezTo>
                  <a:cubicBezTo>
                    <a:pt x="7662" y="2823"/>
                    <a:pt x="7541" y="1533"/>
                    <a:pt x="7340" y="263"/>
                  </a:cubicBezTo>
                  <a:cubicBezTo>
                    <a:pt x="6599" y="176"/>
                    <a:pt x="5706" y="0"/>
                    <a:pt x="4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6402897" y="2357239"/>
              <a:ext cx="589478" cy="1093792"/>
            </a:xfrm>
            <a:custGeom>
              <a:avLst/>
              <a:gdLst/>
              <a:ahLst/>
              <a:cxnLst/>
              <a:rect l="l" t="t" r="r" b="b"/>
              <a:pathLst>
                <a:path w="7683" h="14256" fill="none" extrusionOk="0">
                  <a:moveTo>
                    <a:pt x="1089" y="12723"/>
                  </a:moveTo>
                  <a:cubicBezTo>
                    <a:pt x="1593" y="13207"/>
                    <a:pt x="2198" y="13570"/>
                    <a:pt x="2843" y="13852"/>
                  </a:cubicBezTo>
                  <a:cubicBezTo>
                    <a:pt x="3025" y="13933"/>
                    <a:pt x="3186" y="13973"/>
                    <a:pt x="3368" y="14054"/>
                  </a:cubicBezTo>
                  <a:cubicBezTo>
                    <a:pt x="3569" y="14114"/>
                    <a:pt x="3751" y="14175"/>
                    <a:pt x="3952" y="14215"/>
                  </a:cubicBezTo>
                  <a:cubicBezTo>
                    <a:pt x="4295" y="14256"/>
                    <a:pt x="4577" y="14094"/>
                    <a:pt x="4840" y="13913"/>
                  </a:cubicBezTo>
                  <a:cubicBezTo>
                    <a:pt x="5283" y="13570"/>
                    <a:pt x="5666" y="13126"/>
                    <a:pt x="5969" y="12663"/>
                  </a:cubicBezTo>
                  <a:cubicBezTo>
                    <a:pt x="6110" y="12461"/>
                    <a:pt x="6231" y="12219"/>
                    <a:pt x="6352" y="11997"/>
                  </a:cubicBezTo>
                  <a:cubicBezTo>
                    <a:pt x="6392" y="11917"/>
                    <a:pt x="6735" y="11070"/>
                    <a:pt x="6755" y="11070"/>
                  </a:cubicBezTo>
                  <a:cubicBezTo>
                    <a:pt x="6392" y="11090"/>
                    <a:pt x="6211" y="10868"/>
                    <a:pt x="6190" y="10525"/>
                  </a:cubicBezTo>
                  <a:cubicBezTo>
                    <a:pt x="6110" y="9840"/>
                    <a:pt x="6069" y="9154"/>
                    <a:pt x="6069" y="8469"/>
                  </a:cubicBezTo>
                  <a:cubicBezTo>
                    <a:pt x="6069" y="8166"/>
                    <a:pt x="6049" y="8066"/>
                    <a:pt x="6271" y="7884"/>
                  </a:cubicBezTo>
                  <a:cubicBezTo>
                    <a:pt x="7340" y="6977"/>
                    <a:pt x="7683" y="5888"/>
                    <a:pt x="7662" y="4477"/>
                  </a:cubicBezTo>
                  <a:cubicBezTo>
                    <a:pt x="7662" y="3186"/>
                    <a:pt x="7541" y="1896"/>
                    <a:pt x="7340" y="626"/>
                  </a:cubicBezTo>
                  <a:cubicBezTo>
                    <a:pt x="5969" y="464"/>
                    <a:pt x="4073" y="1"/>
                    <a:pt x="2924" y="908"/>
                  </a:cubicBezTo>
                  <a:cubicBezTo>
                    <a:pt x="2057" y="1593"/>
                    <a:pt x="1432" y="2521"/>
                    <a:pt x="1049" y="3529"/>
                  </a:cubicBezTo>
                  <a:cubicBezTo>
                    <a:pt x="626" y="4698"/>
                    <a:pt x="888" y="4739"/>
                    <a:pt x="1130" y="5928"/>
                  </a:cubicBezTo>
                  <a:cubicBezTo>
                    <a:pt x="1412" y="7340"/>
                    <a:pt x="1775" y="10384"/>
                    <a:pt x="222" y="11211"/>
                  </a:cubicBezTo>
                  <a:cubicBezTo>
                    <a:pt x="142" y="11251"/>
                    <a:pt x="81" y="11292"/>
                    <a:pt x="1" y="11332"/>
                  </a:cubicBezTo>
                  <a:cubicBezTo>
                    <a:pt x="283" y="11876"/>
                    <a:pt x="646" y="12300"/>
                    <a:pt x="1089" y="127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5952751" y="2179313"/>
              <a:ext cx="1101541" cy="843361"/>
            </a:xfrm>
            <a:custGeom>
              <a:avLst/>
              <a:gdLst/>
              <a:ahLst/>
              <a:cxnLst/>
              <a:rect l="l" t="t" r="r" b="b"/>
              <a:pathLst>
                <a:path w="14357" h="10992" extrusionOk="0">
                  <a:moveTo>
                    <a:pt x="11839" y="0"/>
                  </a:moveTo>
                  <a:cubicBezTo>
                    <a:pt x="11824" y="0"/>
                    <a:pt x="11810" y="1"/>
                    <a:pt x="11795" y="1"/>
                  </a:cubicBezTo>
                  <a:cubicBezTo>
                    <a:pt x="11049" y="21"/>
                    <a:pt x="10323" y="283"/>
                    <a:pt x="9577" y="384"/>
                  </a:cubicBezTo>
                  <a:cubicBezTo>
                    <a:pt x="8610" y="545"/>
                    <a:pt x="7602" y="444"/>
                    <a:pt x="6654" y="747"/>
                  </a:cubicBezTo>
                  <a:cubicBezTo>
                    <a:pt x="5807" y="1029"/>
                    <a:pt x="5061" y="1634"/>
                    <a:pt x="4638" y="2420"/>
                  </a:cubicBezTo>
                  <a:cubicBezTo>
                    <a:pt x="4295" y="3005"/>
                    <a:pt x="4134" y="3691"/>
                    <a:pt x="3650" y="4134"/>
                  </a:cubicBezTo>
                  <a:cubicBezTo>
                    <a:pt x="3045" y="4699"/>
                    <a:pt x="2077" y="4840"/>
                    <a:pt x="1674" y="5566"/>
                  </a:cubicBezTo>
                  <a:cubicBezTo>
                    <a:pt x="1432" y="6030"/>
                    <a:pt x="1492" y="6614"/>
                    <a:pt x="1311" y="7118"/>
                  </a:cubicBezTo>
                  <a:cubicBezTo>
                    <a:pt x="1190" y="7461"/>
                    <a:pt x="948" y="7743"/>
                    <a:pt x="726" y="8026"/>
                  </a:cubicBezTo>
                  <a:cubicBezTo>
                    <a:pt x="464" y="8409"/>
                    <a:pt x="81" y="9094"/>
                    <a:pt x="20" y="9558"/>
                  </a:cubicBezTo>
                  <a:cubicBezTo>
                    <a:pt x="0" y="9780"/>
                    <a:pt x="81" y="10042"/>
                    <a:pt x="283" y="10163"/>
                  </a:cubicBezTo>
                  <a:cubicBezTo>
                    <a:pt x="444" y="10284"/>
                    <a:pt x="666" y="10264"/>
                    <a:pt x="847" y="10304"/>
                  </a:cubicBezTo>
                  <a:cubicBezTo>
                    <a:pt x="1331" y="10385"/>
                    <a:pt x="1714" y="10707"/>
                    <a:pt x="2178" y="10869"/>
                  </a:cubicBezTo>
                  <a:cubicBezTo>
                    <a:pt x="2430" y="10958"/>
                    <a:pt x="2687" y="10991"/>
                    <a:pt x="2949" y="10991"/>
                  </a:cubicBezTo>
                  <a:cubicBezTo>
                    <a:pt x="3653" y="10991"/>
                    <a:pt x="4384" y="10754"/>
                    <a:pt x="5099" y="10754"/>
                  </a:cubicBezTo>
                  <a:cubicBezTo>
                    <a:pt x="5310" y="10754"/>
                    <a:pt x="5519" y="10775"/>
                    <a:pt x="5726" y="10828"/>
                  </a:cubicBezTo>
                  <a:cubicBezTo>
                    <a:pt x="6042" y="10898"/>
                    <a:pt x="6347" y="10980"/>
                    <a:pt x="6618" y="10980"/>
                  </a:cubicBezTo>
                  <a:cubicBezTo>
                    <a:pt x="6970" y="10980"/>
                    <a:pt x="7267" y="10843"/>
                    <a:pt x="7460" y="10364"/>
                  </a:cubicBezTo>
                  <a:cubicBezTo>
                    <a:pt x="7561" y="10082"/>
                    <a:pt x="7602" y="9780"/>
                    <a:pt x="7642" y="9477"/>
                  </a:cubicBezTo>
                  <a:cubicBezTo>
                    <a:pt x="7723" y="8731"/>
                    <a:pt x="7803" y="7985"/>
                    <a:pt x="7904" y="7219"/>
                  </a:cubicBezTo>
                  <a:cubicBezTo>
                    <a:pt x="7924" y="6957"/>
                    <a:pt x="7924" y="6534"/>
                    <a:pt x="8045" y="6231"/>
                  </a:cubicBezTo>
                  <a:cubicBezTo>
                    <a:pt x="8104" y="6074"/>
                    <a:pt x="8315" y="5746"/>
                    <a:pt x="8530" y="5746"/>
                  </a:cubicBezTo>
                  <a:cubicBezTo>
                    <a:pt x="8537" y="5746"/>
                    <a:pt x="8543" y="5747"/>
                    <a:pt x="8549" y="5747"/>
                  </a:cubicBezTo>
                  <a:cubicBezTo>
                    <a:pt x="8791" y="5747"/>
                    <a:pt x="8771" y="6050"/>
                    <a:pt x="8912" y="6231"/>
                  </a:cubicBezTo>
                  <a:cubicBezTo>
                    <a:pt x="8970" y="6308"/>
                    <a:pt x="9024" y="6341"/>
                    <a:pt x="9073" y="6341"/>
                  </a:cubicBezTo>
                  <a:cubicBezTo>
                    <a:pt x="9280" y="6341"/>
                    <a:pt x="9408" y="5769"/>
                    <a:pt x="9456" y="5606"/>
                  </a:cubicBezTo>
                  <a:cubicBezTo>
                    <a:pt x="9598" y="5243"/>
                    <a:pt x="9698" y="4840"/>
                    <a:pt x="9981" y="4558"/>
                  </a:cubicBezTo>
                  <a:cubicBezTo>
                    <a:pt x="10263" y="4255"/>
                    <a:pt x="10908" y="4296"/>
                    <a:pt x="11291" y="4255"/>
                  </a:cubicBezTo>
                  <a:cubicBezTo>
                    <a:pt x="11795" y="4195"/>
                    <a:pt x="12279" y="4134"/>
                    <a:pt x="12763" y="3973"/>
                  </a:cubicBezTo>
                  <a:cubicBezTo>
                    <a:pt x="13731" y="3630"/>
                    <a:pt x="14356" y="2602"/>
                    <a:pt x="14134" y="1594"/>
                  </a:cubicBezTo>
                  <a:cubicBezTo>
                    <a:pt x="13916" y="641"/>
                    <a:pt x="12778" y="0"/>
                    <a:pt x="11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6455607" y="2587720"/>
              <a:ext cx="162427" cy="191889"/>
            </a:xfrm>
            <a:custGeom>
              <a:avLst/>
              <a:gdLst/>
              <a:ahLst/>
              <a:cxnLst/>
              <a:rect l="l" t="t" r="r" b="b"/>
              <a:pathLst>
                <a:path w="2117" h="2501" extrusionOk="0">
                  <a:moveTo>
                    <a:pt x="1273" y="0"/>
                  </a:moveTo>
                  <a:cubicBezTo>
                    <a:pt x="602" y="0"/>
                    <a:pt x="0" y="537"/>
                    <a:pt x="60" y="1211"/>
                  </a:cubicBezTo>
                  <a:cubicBezTo>
                    <a:pt x="120" y="1876"/>
                    <a:pt x="705" y="2481"/>
                    <a:pt x="1451" y="2501"/>
                  </a:cubicBezTo>
                  <a:lnTo>
                    <a:pt x="2116" y="404"/>
                  </a:lnTo>
                  <a:cubicBezTo>
                    <a:pt x="1935" y="162"/>
                    <a:pt x="1673" y="1"/>
                    <a:pt x="1310" y="1"/>
                  </a:cubicBezTo>
                  <a:cubicBezTo>
                    <a:pt x="1297" y="0"/>
                    <a:pt x="1285" y="0"/>
                    <a:pt x="1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6455530" y="2586186"/>
              <a:ext cx="162504" cy="193424"/>
            </a:xfrm>
            <a:custGeom>
              <a:avLst/>
              <a:gdLst/>
              <a:ahLst/>
              <a:cxnLst/>
              <a:rect l="l" t="t" r="r" b="b"/>
              <a:pathLst>
                <a:path w="2118" h="2521" fill="none" extrusionOk="0">
                  <a:moveTo>
                    <a:pt x="1452" y="2521"/>
                  </a:moveTo>
                  <a:cubicBezTo>
                    <a:pt x="1452" y="2521"/>
                    <a:pt x="1452" y="2521"/>
                    <a:pt x="1452" y="2521"/>
                  </a:cubicBezTo>
                  <a:cubicBezTo>
                    <a:pt x="706" y="2501"/>
                    <a:pt x="121" y="1896"/>
                    <a:pt x="61" y="1231"/>
                  </a:cubicBezTo>
                  <a:cubicBezTo>
                    <a:pt x="0" y="545"/>
                    <a:pt x="625" y="1"/>
                    <a:pt x="1311" y="21"/>
                  </a:cubicBezTo>
                  <a:cubicBezTo>
                    <a:pt x="1674" y="21"/>
                    <a:pt x="1936" y="182"/>
                    <a:pt x="2117" y="424"/>
                  </a:cubicBezTo>
                </a:path>
              </a:pathLst>
            </a:custGeom>
            <a:noFill/>
            <a:ln w="4025" cap="flat" cmpd="sng">
              <a:solidFill>
                <a:srgbClr val="1C1C1B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6723147" y="2960604"/>
              <a:ext cx="160969" cy="94372"/>
            </a:xfrm>
            <a:custGeom>
              <a:avLst/>
              <a:gdLst/>
              <a:ahLst/>
              <a:cxnLst/>
              <a:rect l="l" t="t" r="r" b="b"/>
              <a:pathLst>
                <a:path w="2098" h="1230" extrusionOk="0">
                  <a:moveTo>
                    <a:pt x="2097" y="0"/>
                  </a:moveTo>
                  <a:cubicBezTo>
                    <a:pt x="1762" y="249"/>
                    <a:pt x="1321" y="344"/>
                    <a:pt x="928" y="344"/>
                  </a:cubicBezTo>
                  <a:cubicBezTo>
                    <a:pt x="494" y="344"/>
                    <a:pt x="117" y="229"/>
                    <a:pt x="0" y="81"/>
                  </a:cubicBezTo>
                  <a:lnTo>
                    <a:pt x="0" y="81"/>
                  </a:lnTo>
                  <a:cubicBezTo>
                    <a:pt x="444" y="807"/>
                    <a:pt x="1129" y="1109"/>
                    <a:pt x="1895" y="1230"/>
                  </a:cubicBezTo>
                  <a:cubicBezTo>
                    <a:pt x="1875" y="1089"/>
                    <a:pt x="1855" y="968"/>
                    <a:pt x="1855" y="827"/>
                  </a:cubicBezTo>
                  <a:cubicBezTo>
                    <a:pt x="1855" y="665"/>
                    <a:pt x="1875" y="484"/>
                    <a:pt x="1936" y="323"/>
                  </a:cubicBezTo>
                  <a:cubicBezTo>
                    <a:pt x="1956" y="202"/>
                    <a:pt x="2016" y="101"/>
                    <a:pt x="2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6539007" y="2637285"/>
              <a:ext cx="57314" cy="85088"/>
            </a:xfrm>
            <a:custGeom>
              <a:avLst/>
              <a:gdLst/>
              <a:ahLst/>
              <a:cxnLst/>
              <a:rect l="l" t="t" r="r" b="b"/>
              <a:pathLst>
                <a:path w="747" h="1109" fill="none" extrusionOk="0">
                  <a:moveTo>
                    <a:pt x="1" y="0"/>
                  </a:moveTo>
                  <a:cubicBezTo>
                    <a:pt x="263" y="20"/>
                    <a:pt x="505" y="161"/>
                    <a:pt x="626" y="383"/>
                  </a:cubicBezTo>
                  <a:cubicBezTo>
                    <a:pt x="747" y="605"/>
                    <a:pt x="747" y="887"/>
                    <a:pt x="626" y="11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6978411" y="3218937"/>
              <a:ext cx="969957" cy="922081"/>
            </a:xfrm>
            <a:custGeom>
              <a:avLst/>
              <a:gdLst/>
              <a:ahLst/>
              <a:cxnLst/>
              <a:rect l="l" t="t" r="r" b="b"/>
              <a:pathLst>
                <a:path w="12642" h="12018" extrusionOk="0">
                  <a:moveTo>
                    <a:pt x="0" y="0"/>
                  </a:moveTo>
                  <a:lnTo>
                    <a:pt x="4920" y="10827"/>
                  </a:lnTo>
                  <a:cubicBezTo>
                    <a:pt x="7622" y="11735"/>
                    <a:pt x="7843" y="11936"/>
                    <a:pt x="8811" y="12017"/>
                  </a:cubicBezTo>
                  <a:cubicBezTo>
                    <a:pt x="10102" y="9698"/>
                    <a:pt x="11271" y="7299"/>
                    <a:pt x="12642" y="5021"/>
                  </a:cubicBezTo>
                  <a:cubicBezTo>
                    <a:pt x="8710" y="2097"/>
                    <a:pt x="4779" y="70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6978411" y="3218937"/>
              <a:ext cx="969957" cy="922081"/>
            </a:xfrm>
            <a:custGeom>
              <a:avLst/>
              <a:gdLst/>
              <a:ahLst/>
              <a:cxnLst/>
              <a:rect l="l" t="t" r="r" b="b"/>
              <a:pathLst>
                <a:path w="12642" h="12018" fill="none" extrusionOk="0">
                  <a:moveTo>
                    <a:pt x="4920" y="10827"/>
                  </a:moveTo>
                  <a:cubicBezTo>
                    <a:pt x="7622" y="11735"/>
                    <a:pt x="7843" y="11936"/>
                    <a:pt x="8811" y="12017"/>
                  </a:cubicBezTo>
                  <a:cubicBezTo>
                    <a:pt x="10102" y="9698"/>
                    <a:pt x="11271" y="7299"/>
                    <a:pt x="12642" y="5021"/>
                  </a:cubicBezTo>
                  <a:cubicBezTo>
                    <a:pt x="8710" y="2097"/>
                    <a:pt x="4779" y="70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836326" y="3552691"/>
              <a:ext cx="1396472" cy="848502"/>
            </a:xfrm>
            <a:custGeom>
              <a:avLst/>
              <a:gdLst/>
              <a:ahLst/>
              <a:cxnLst/>
              <a:rect l="l" t="t" r="r" b="b"/>
              <a:pathLst>
                <a:path w="18201" h="11059" extrusionOk="0">
                  <a:moveTo>
                    <a:pt x="13034" y="1"/>
                  </a:moveTo>
                  <a:cubicBezTo>
                    <a:pt x="12252" y="1"/>
                    <a:pt x="11489" y="229"/>
                    <a:pt x="10761" y="509"/>
                  </a:cubicBezTo>
                  <a:cubicBezTo>
                    <a:pt x="8119" y="1497"/>
                    <a:pt x="5760" y="3231"/>
                    <a:pt x="3986" y="5409"/>
                  </a:cubicBezTo>
                  <a:cubicBezTo>
                    <a:pt x="3213" y="6361"/>
                    <a:pt x="1" y="11058"/>
                    <a:pt x="3215" y="11058"/>
                  </a:cubicBezTo>
                  <a:cubicBezTo>
                    <a:pt x="3269" y="11058"/>
                    <a:pt x="3324" y="11057"/>
                    <a:pt x="3381" y="11054"/>
                  </a:cubicBezTo>
                  <a:cubicBezTo>
                    <a:pt x="4107" y="11014"/>
                    <a:pt x="4752" y="10954"/>
                    <a:pt x="5418" y="10691"/>
                  </a:cubicBezTo>
                  <a:cubicBezTo>
                    <a:pt x="7817" y="9764"/>
                    <a:pt x="18201" y="4985"/>
                    <a:pt x="15398" y="1074"/>
                  </a:cubicBezTo>
                  <a:cubicBezTo>
                    <a:pt x="14914" y="388"/>
                    <a:pt x="14047" y="46"/>
                    <a:pt x="13221" y="5"/>
                  </a:cubicBezTo>
                  <a:cubicBezTo>
                    <a:pt x="13158" y="2"/>
                    <a:pt x="13096" y="1"/>
                    <a:pt x="13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828116" y="3549929"/>
              <a:ext cx="1404681" cy="863310"/>
            </a:xfrm>
            <a:custGeom>
              <a:avLst/>
              <a:gdLst/>
              <a:ahLst/>
              <a:cxnLst/>
              <a:rect l="l" t="t" r="r" b="b"/>
              <a:pathLst>
                <a:path w="18308" h="11252" fill="none" extrusionOk="0">
                  <a:moveTo>
                    <a:pt x="5525" y="10727"/>
                  </a:moveTo>
                  <a:cubicBezTo>
                    <a:pt x="7924" y="9800"/>
                    <a:pt x="18308" y="5021"/>
                    <a:pt x="15505" y="1110"/>
                  </a:cubicBezTo>
                  <a:cubicBezTo>
                    <a:pt x="15021" y="424"/>
                    <a:pt x="14154" y="82"/>
                    <a:pt x="13328" y="41"/>
                  </a:cubicBezTo>
                  <a:cubicBezTo>
                    <a:pt x="12481" y="1"/>
                    <a:pt x="11654" y="243"/>
                    <a:pt x="10868" y="545"/>
                  </a:cubicBezTo>
                  <a:cubicBezTo>
                    <a:pt x="8226" y="1533"/>
                    <a:pt x="5867" y="3267"/>
                    <a:pt x="4093" y="5445"/>
                  </a:cubicBezTo>
                  <a:cubicBezTo>
                    <a:pt x="3307" y="6413"/>
                    <a:pt x="0" y="11252"/>
                    <a:pt x="3488" y="11090"/>
                  </a:cubicBezTo>
                  <a:cubicBezTo>
                    <a:pt x="4214" y="11050"/>
                    <a:pt x="4859" y="10990"/>
                    <a:pt x="5525" y="1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930160" y="4131658"/>
              <a:ext cx="1444962" cy="727660"/>
            </a:xfrm>
            <a:custGeom>
              <a:avLst/>
              <a:gdLst/>
              <a:ahLst/>
              <a:cxnLst/>
              <a:rect l="l" t="t" r="r" b="b"/>
              <a:pathLst>
                <a:path w="18833" h="9484" extrusionOk="0">
                  <a:moveTo>
                    <a:pt x="5626" y="0"/>
                  </a:moveTo>
                  <a:lnTo>
                    <a:pt x="626" y="1916"/>
                  </a:lnTo>
                  <a:cubicBezTo>
                    <a:pt x="1" y="5061"/>
                    <a:pt x="3912" y="6009"/>
                    <a:pt x="6231" y="6714"/>
                  </a:cubicBezTo>
                  <a:cubicBezTo>
                    <a:pt x="8005" y="7238"/>
                    <a:pt x="10022" y="7359"/>
                    <a:pt x="11574" y="8408"/>
                  </a:cubicBezTo>
                  <a:cubicBezTo>
                    <a:pt x="11836" y="8569"/>
                    <a:pt x="12078" y="8751"/>
                    <a:pt x="12340" y="8892"/>
                  </a:cubicBezTo>
                  <a:cubicBezTo>
                    <a:pt x="13238" y="9334"/>
                    <a:pt x="14302" y="9484"/>
                    <a:pt x="15354" y="9484"/>
                  </a:cubicBezTo>
                  <a:cubicBezTo>
                    <a:pt x="15979" y="9484"/>
                    <a:pt x="16600" y="9431"/>
                    <a:pt x="17179" y="9356"/>
                  </a:cubicBezTo>
                  <a:cubicBezTo>
                    <a:pt x="17401" y="9356"/>
                    <a:pt x="17562" y="9134"/>
                    <a:pt x="17542" y="8932"/>
                  </a:cubicBezTo>
                  <a:cubicBezTo>
                    <a:pt x="17508" y="8725"/>
                    <a:pt x="17355" y="8621"/>
                    <a:pt x="17172" y="8621"/>
                  </a:cubicBezTo>
                  <a:cubicBezTo>
                    <a:pt x="17141" y="8621"/>
                    <a:pt x="17110" y="8624"/>
                    <a:pt x="17078" y="8630"/>
                  </a:cubicBezTo>
                  <a:cubicBezTo>
                    <a:pt x="16373" y="8731"/>
                    <a:pt x="15667" y="8771"/>
                    <a:pt x="14961" y="8791"/>
                  </a:cubicBezTo>
                  <a:cubicBezTo>
                    <a:pt x="15002" y="8670"/>
                    <a:pt x="15042" y="8549"/>
                    <a:pt x="15082" y="8428"/>
                  </a:cubicBezTo>
                  <a:lnTo>
                    <a:pt x="15667" y="8428"/>
                  </a:lnTo>
                  <a:cubicBezTo>
                    <a:pt x="16030" y="8408"/>
                    <a:pt x="16393" y="8388"/>
                    <a:pt x="16756" y="8327"/>
                  </a:cubicBezTo>
                  <a:cubicBezTo>
                    <a:pt x="17139" y="8287"/>
                    <a:pt x="17562" y="8247"/>
                    <a:pt x="17925" y="8146"/>
                  </a:cubicBezTo>
                  <a:cubicBezTo>
                    <a:pt x="18127" y="8085"/>
                    <a:pt x="18248" y="7884"/>
                    <a:pt x="18208" y="7682"/>
                  </a:cubicBezTo>
                  <a:cubicBezTo>
                    <a:pt x="18153" y="7482"/>
                    <a:pt x="17984" y="7397"/>
                    <a:pt x="17788" y="7397"/>
                  </a:cubicBezTo>
                  <a:cubicBezTo>
                    <a:pt x="17767" y="7397"/>
                    <a:pt x="17745" y="7398"/>
                    <a:pt x="17724" y="7400"/>
                  </a:cubicBezTo>
                  <a:cubicBezTo>
                    <a:pt x="17381" y="7460"/>
                    <a:pt x="17038" y="7541"/>
                    <a:pt x="16675" y="7581"/>
                  </a:cubicBezTo>
                  <a:cubicBezTo>
                    <a:pt x="16312" y="7642"/>
                    <a:pt x="15970" y="7662"/>
                    <a:pt x="15607" y="7682"/>
                  </a:cubicBezTo>
                  <a:cubicBezTo>
                    <a:pt x="15465" y="7702"/>
                    <a:pt x="15344" y="7702"/>
                    <a:pt x="15203" y="7702"/>
                  </a:cubicBezTo>
                  <a:cubicBezTo>
                    <a:pt x="15224" y="7622"/>
                    <a:pt x="15224" y="7541"/>
                    <a:pt x="15244" y="7460"/>
                  </a:cubicBezTo>
                  <a:cubicBezTo>
                    <a:pt x="15264" y="7359"/>
                    <a:pt x="15264" y="7238"/>
                    <a:pt x="15284" y="7118"/>
                  </a:cubicBezTo>
                  <a:cubicBezTo>
                    <a:pt x="15358" y="7124"/>
                    <a:pt x="15432" y="7126"/>
                    <a:pt x="15506" y="7126"/>
                  </a:cubicBezTo>
                  <a:cubicBezTo>
                    <a:pt x="15654" y="7126"/>
                    <a:pt x="15802" y="7118"/>
                    <a:pt x="15949" y="7118"/>
                  </a:cubicBezTo>
                  <a:cubicBezTo>
                    <a:pt x="16373" y="7097"/>
                    <a:pt x="16796" y="7077"/>
                    <a:pt x="17220" y="7037"/>
                  </a:cubicBezTo>
                  <a:cubicBezTo>
                    <a:pt x="17441" y="7017"/>
                    <a:pt x="17643" y="6997"/>
                    <a:pt x="17865" y="6976"/>
                  </a:cubicBezTo>
                  <a:cubicBezTo>
                    <a:pt x="18107" y="6936"/>
                    <a:pt x="18369" y="6936"/>
                    <a:pt x="18571" y="6795"/>
                  </a:cubicBezTo>
                  <a:cubicBezTo>
                    <a:pt x="18833" y="6634"/>
                    <a:pt x="18792" y="6190"/>
                    <a:pt x="18490" y="6109"/>
                  </a:cubicBezTo>
                  <a:cubicBezTo>
                    <a:pt x="18422" y="6091"/>
                    <a:pt x="18355" y="6084"/>
                    <a:pt x="18288" y="6084"/>
                  </a:cubicBezTo>
                  <a:cubicBezTo>
                    <a:pt x="18133" y="6084"/>
                    <a:pt x="17979" y="6122"/>
                    <a:pt x="17824" y="6150"/>
                  </a:cubicBezTo>
                  <a:cubicBezTo>
                    <a:pt x="17623" y="6170"/>
                    <a:pt x="17421" y="6210"/>
                    <a:pt x="17199" y="6230"/>
                  </a:cubicBezTo>
                  <a:cubicBezTo>
                    <a:pt x="16796" y="6291"/>
                    <a:pt x="16373" y="6351"/>
                    <a:pt x="15949" y="6392"/>
                  </a:cubicBezTo>
                  <a:cubicBezTo>
                    <a:pt x="15728" y="6412"/>
                    <a:pt x="15526" y="6412"/>
                    <a:pt x="15304" y="6432"/>
                  </a:cubicBezTo>
                  <a:cubicBezTo>
                    <a:pt x="15304" y="6271"/>
                    <a:pt x="15284" y="6150"/>
                    <a:pt x="15244" y="6029"/>
                  </a:cubicBezTo>
                  <a:cubicBezTo>
                    <a:pt x="15385" y="6009"/>
                    <a:pt x="15526" y="6009"/>
                    <a:pt x="15667" y="5988"/>
                  </a:cubicBezTo>
                  <a:cubicBezTo>
                    <a:pt x="16091" y="5948"/>
                    <a:pt x="16514" y="5908"/>
                    <a:pt x="16937" y="5867"/>
                  </a:cubicBezTo>
                  <a:cubicBezTo>
                    <a:pt x="17159" y="5867"/>
                    <a:pt x="17381" y="5847"/>
                    <a:pt x="17603" y="5827"/>
                  </a:cubicBezTo>
                  <a:cubicBezTo>
                    <a:pt x="17704" y="5827"/>
                    <a:pt x="17804" y="5827"/>
                    <a:pt x="17905" y="5807"/>
                  </a:cubicBezTo>
                  <a:cubicBezTo>
                    <a:pt x="18107" y="5807"/>
                    <a:pt x="18208" y="5746"/>
                    <a:pt x="18308" y="5585"/>
                  </a:cubicBezTo>
                  <a:cubicBezTo>
                    <a:pt x="18592" y="5188"/>
                    <a:pt x="17988" y="5039"/>
                    <a:pt x="17696" y="5039"/>
                  </a:cubicBezTo>
                  <a:cubicBezTo>
                    <a:pt x="17677" y="5039"/>
                    <a:pt x="17659" y="5040"/>
                    <a:pt x="17643" y="5041"/>
                  </a:cubicBezTo>
                  <a:cubicBezTo>
                    <a:pt x="16569" y="5127"/>
                    <a:pt x="15516" y="5152"/>
                    <a:pt x="14454" y="5152"/>
                  </a:cubicBezTo>
                  <a:cubicBezTo>
                    <a:pt x="14020" y="5152"/>
                    <a:pt x="13585" y="5147"/>
                    <a:pt x="13147" y="5142"/>
                  </a:cubicBezTo>
                  <a:cubicBezTo>
                    <a:pt x="12945" y="5142"/>
                    <a:pt x="12744" y="5121"/>
                    <a:pt x="12542" y="5121"/>
                  </a:cubicBezTo>
                  <a:cubicBezTo>
                    <a:pt x="12421" y="5121"/>
                    <a:pt x="12280" y="5121"/>
                    <a:pt x="12159" y="5081"/>
                  </a:cubicBezTo>
                  <a:cubicBezTo>
                    <a:pt x="12078" y="5041"/>
                    <a:pt x="11998" y="4980"/>
                    <a:pt x="11917" y="4920"/>
                  </a:cubicBezTo>
                  <a:cubicBezTo>
                    <a:pt x="10848" y="4073"/>
                    <a:pt x="8691" y="2399"/>
                    <a:pt x="7602" y="1553"/>
                  </a:cubicBezTo>
                  <a:cubicBezTo>
                    <a:pt x="6594" y="746"/>
                    <a:pt x="6755" y="665"/>
                    <a:pt x="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930160" y="4131658"/>
              <a:ext cx="1444962" cy="736407"/>
            </a:xfrm>
            <a:custGeom>
              <a:avLst/>
              <a:gdLst/>
              <a:ahLst/>
              <a:cxnLst/>
              <a:rect l="l" t="t" r="r" b="b"/>
              <a:pathLst>
                <a:path w="18833" h="9598" fill="none" extrusionOk="0">
                  <a:moveTo>
                    <a:pt x="626" y="1916"/>
                  </a:moveTo>
                  <a:cubicBezTo>
                    <a:pt x="1" y="5061"/>
                    <a:pt x="3912" y="6009"/>
                    <a:pt x="6231" y="6714"/>
                  </a:cubicBezTo>
                  <a:cubicBezTo>
                    <a:pt x="8005" y="7238"/>
                    <a:pt x="10022" y="7359"/>
                    <a:pt x="11574" y="8408"/>
                  </a:cubicBezTo>
                  <a:cubicBezTo>
                    <a:pt x="11836" y="8569"/>
                    <a:pt x="12078" y="8751"/>
                    <a:pt x="12340" y="8892"/>
                  </a:cubicBezTo>
                  <a:cubicBezTo>
                    <a:pt x="13772" y="9598"/>
                    <a:pt x="15627" y="9557"/>
                    <a:pt x="17179" y="9356"/>
                  </a:cubicBezTo>
                  <a:cubicBezTo>
                    <a:pt x="17401" y="9356"/>
                    <a:pt x="17562" y="9134"/>
                    <a:pt x="17542" y="8932"/>
                  </a:cubicBezTo>
                  <a:cubicBezTo>
                    <a:pt x="17502" y="8690"/>
                    <a:pt x="17300" y="8589"/>
                    <a:pt x="17078" y="8630"/>
                  </a:cubicBezTo>
                  <a:cubicBezTo>
                    <a:pt x="16373" y="8731"/>
                    <a:pt x="15667" y="8771"/>
                    <a:pt x="14961" y="8791"/>
                  </a:cubicBezTo>
                  <a:cubicBezTo>
                    <a:pt x="15002" y="8670"/>
                    <a:pt x="15042" y="8549"/>
                    <a:pt x="15082" y="8428"/>
                  </a:cubicBezTo>
                  <a:cubicBezTo>
                    <a:pt x="15264" y="8428"/>
                    <a:pt x="15465" y="8428"/>
                    <a:pt x="15667" y="8428"/>
                  </a:cubicBezTo>
                  <a:cubicBezTo>
                    <a:pt x="16030" y="8408"/>
                    <a:pt x="16393" y="8388"/>
                    <a:pt x="16756" y="8327"/>
                  </a:cubicBezTo>
                  <a:cubicBezTo>
                    <a:pt x="17139" y="8287"/>
                    <a:pt x="17562" y="8247"/>
                    <a:pt x="17925" y="8146"/>
                  </a:cubicBezTo>
                  <a:cubicBezTo>
                    <a:pt x="18127" y="8085"/>
                    <a:pt x="18248" y="7884"/>
                    <a:pt x="18208" y="7682"/>
                  </a:cubicBezTo>
                  <a:cubicBezTo>
                    <a:pt x="18147" y="7460"/>
                    <a:pt x="17945" y="7380"/>
                    <a:pt x="17724" y="7400"/>
                  </a:cubicBezTo>
                  <a:cubicBezTo>
                    <a:pt x="17381" y="7460"/>
                    <a:pt x="17038" y="7541"/>
                    <a:pt x="16675" y="7581"/>
                  </a:cubicBezTo>
                  <a:cubicBezTo>
                    <a:pt x="16312" y="7642"/>
                    <a:pt x="15970" y="7662"/>
                    <a:pt x="15607" y="7682"/>
                  </a:cubicBezTo>
                  <a:cubicBezTo>
                    <a:pt x="15465" y="7702"/>
                    <a:pt x="15344" y="7702"/>
                    <a:pt x="15203" y="7702"/>
                  </a:cubicBezTo>
                  <a:cubicBezTo>
                    <a:pt x="15224" y="7622"/>
                    <a:pt x="15224" y="7541"/>
                    <a:pt x="15244" y="7460"/>
                  </a:cubicBezTo>
                  <a:cubicBezTo>
                    <a:pt x="15264" y="7359"/>
                    <a:pt x="15264" y="7238"/>
                    <a:pt x="15284" y="7118"/>
                  </a:cubicBezTo>
                  <a:cubicBezTo>
                    <a:pt x="15506" y="7138"/>
                    <a:pt x="15728" y="7118"/>
                    <a:pt x="15949" y="7118"/>
                  </a:cubicBezTo>
                  <a:cubicBezTo>
                    <a:pt x="16373" y="7097"/>
                    <a:pt x="16796" y="7077"/>
                    <a:pt x="17220" y="7037"/>
                  </a:cubicBezTo>
                  <a:cubicBezTo>
                    <a:pt x="17441" y="7017"/>
                    <a:pt x="17643" y="6997"/>
                    <a:pt x="17865" y="6976"/>
                  </a:cubicBezTo>
                  <a:cubicBezTo>
                    <a:pt x="18107" y="6936"/>
                    <a:pt x="18369" y="6936"/>
                    <a:pt x="18571" y="6795"/>
                  </a:cubicBezTo>
                  <a:cubicBezTo>
                    <a:pt x="18833" y="6634"/>
                    <a:pt x="18792" y="6190"/>
                    <a:pt x="18490" y="6109"/>
                  </a:cubicBezTo>
                  <a:cubicBezTo>
                    <a:pt x="18268" y="6049"/>
                    <a:pt x="18046" y="6109"/>
                    <a:pt x="17824" y="6150"/>
                  </a:cubicBezTo>
                  <a:cubicBezTo>
                    <a:pt x="17623" y="6170"/>
                    <a:pt x="17421" y="6210"/>
                    <a:pt x="17199" y="6230"/>
                  </a:cubicBezTo>
                  <a:cubicBezTo>
                    <a:pt x="16796" y="6291"/>
                    <a:pt x="16373" y="6351"/>
                    <a:pt x="15949" y="6392"/>
                  </a:cubicBezTo>
                  <a:cubicBezTo>
                    <a:pt x="15728" y="6412"/>
                    <a:pt x="15526" y="6412"/>
                    <a:pt x="15304" y="6432"/>
                  </a:cubicBezTo>
                  <a:cubicBezTo>
                    <a:pt x="15304" y="6432"/>
                    <a:pt x="15304" y="6432"/>
                    <a:pt x="15304" y="6432"/>
                  </a:cubicBezTo>
                  <a:cubicBezTo>
                    <a:pt x="15304" y="6271"/>
                    <a:pt x="15284" y="6150"/>
                    <a:pt x="15244" y="6029"/>
                  </a:cubicBezTo>
                  <a:cubicBezTo>
                    <a:pt x="15385" y="6009"/>
                    <a:pt x="15526" y="6009"/>
                    <a:pt x="15667" y="5988"/>
                  </a:cubicBezTo>
                  <a:cubicBezTo>
                    <a:pt x="16091" y="5948"/>
                    <a:pt x="16514" y="5908"/>
                    <a:pt x="16937" y="5867"/>
                  </a:cubicBezTo>
                  <a:cubicBezTo>
                    <a:pt x="17159" y="5867"/>
                    <a:pt x="17381" y="5847"/>
                    <a:pt x="17603" y="5827"/>
                  </a:cubicBezTo>
                  <a:cubicBezTo>
                    <a:pt x="17704" y="5827"/>
                    <a:pt x="17804" y="5827"/>
                    <a:pt x="17905" y="5807"/>
                  </a:cubicBezTo>
                  <a:cubicBezTo>
                    <a:pt x="18107" y="5807"/>
                    <a:pt x="18208" y="5746"/>
                    <a:pt x="18308" y="5585"/>
                  </a:cubicBezTo>
                  <a:cubicBezTo>
                    <a:pt x="18611" y="5162"/>
                    <a:pt x="17905" y="5021"/>
                    <a:pt x="17643" y="5041"/>
                  </a:cubicBezTo>
                  <a:cubicBezTo>
                    <a:pt x="16131" y="5162"/>
                    <a:pt x="14659" y="5162"/>
                    <a:pt x="13147" y="5142"/>
                  </a:cubicBezTo>
                  <a:cubicBezTo>
                    <a:pt x="12945" y="5142"/>
                    <a:pt x="12744" y="5121"/>
                    <a:pt x="12542" y="5121"/>
                  </a:cubicBezTo>
                  <a:cubicBezTo>
                    <a:pt x="12421" y="5121"/>
                    <a:pt x="12280" y="5121"/>
                    <a:pt x="12159" y="5081"/>
                  </a:cubicBezTo>
                  <a:cubicBezTo>
                    <a:pt x="12078" y="5041"/>
                    <a:pt x="11998" y="4980"/>
                    <a:pt x="11917" y="4920"/>
                  </a:cubicBezTo>
                  <a:cubicBezTo>
                    <a:pt x="10848" y="4073"/>
                    <a:pt x="8691" y="2399"/>
                    <a:pt x="7602" y="1553"/>
                  </a:cubicBezTo>
                  <a:cubicBezTo>
                    <a:pt x="6594" y="746"/>
                    <a:pt x="6755" y="665"/>
                    <a:pt x="562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5431405" y="3229755"/>
              <a:ext cx="960750" cy="1000954"/>
            </a:xfrm>
            <a:custGeom>
              <a:avLst/>
              <a:gdLst/>
              <a:ahLst/>
              <a:cxnLst/>
              <a:rect l="l" t="t" r="r" b="b"/>
              <a:pathLst>
                <a:path w="12522" h="13046" extrusionOk="0">
                  <a:moveTo>
                    <a:pt x="12521" y="0"/>
                  </a:moveTo>
                  <a:lnTo>
                    <a:pt x="12521" y="0"/>
                  </a:lnTo>
                  <a:cubicBezTo>
                    <a:pt x="7783" y="1129"/>
                    <a:pt x="3872" y="2359"/>
                    <a:pt x="0" y="5162"/>
                  </a:cubicBezTo>
                  <a:cubicBezTo>
                    <a:pt x="948" y="7198"/>
                    <a:pt x="2581" y="11029"/>
                    <a:pt x="3549" y="13046"/>
                  </a:cubicBezTo>
                  <a:cubicBezTo>
                    <a:pt x="6896" y="11856"/>
                    <a:pt x="5344" y="12461"/>
                    <a:pt x="8691" y="11271"/>
                  </a:cubicBezTo>
                  <a:lnTo>
                    <a:pt x="12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5431405" y="3229755"/>
              <a:ext cx="960750" cy="1000954"/>
            </a:xfrm>
            <a:custGeom>
              <a:avLst/>
              <a:gdLst/>
              <a:ahLst/>
              <a:cxnLst/>
              <a:rect l="l" t="t" r="r" b="b"/>
              <a:pathLst>
                <a:path w="12522" h="13046" fill="none" extrusionOk="0">
                  <a:moveTo>
                    <a:pt x="12521" y="0"/>
                  </a:moveTo>
                  <a:cubicBezTo>
                    <a:pt x="7783" y="1129"/>
                    <a:pt x="3872" y="2359"/>
                    <a:pt x="0" y="5162"/>
                  </a:cubicBezTo>
                  <a:cubicBezTo>
                    <a:pt x="948" y="7198"/>
                    <a:pt x="2581" y="11029"/>
                    <a:pt x="3549" y="13046"/>
                  </a:cubicBezTo>
                  <a:cubicBezTo>
                    <a:pt x="6896" y="11856"/>
                    <a:pt x="5344" y="12461"/>
                    <a:pt x="8691" y="1127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6791202" y="2788817"/>
              <a:ext cx="164038" cy="60536"/>
            </a:xfrm>
            <a:custGeom>
              <a:avLst/>
              <a:gdLst/>
              <a:ahLst/>
              <a:cxnLst/>
              <a:rect l="l" t="t" r="r" b="b"/>
              <a:pathLst>
                <a:path w="2138" h="789" extrusionOk="0">
                  <a:moveTo>
                    <a:pt x="2138" y="1"/>
                  </a:moveTo>
                  <a:lnTo>
                    <a:pt x="0" y="82"/>
                  </a:lnTo>
                  <a:cubicBezTo>
                    <a:pt x="117" y="529"/>
                    <a:pt x="571" y="788"/>
                    <a:pt x="1019" y="788"/>
                  </a:cubicBezTo>
                  <a:cubicBezTo>
                    <a:pt x="1036" y="788"/>
                    <a:pt x="1052" y="788"/>
                    <a:pt x="1069" y="787"/>
                  </a:cubicBezTo>
                  <a:cubicBezTo>
                    <a:pt x="1694" y="787"/>
                    <a:pt x="1976" y="485"/>
                    <a:pt x="2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6791202" y="2788817"/>
              <a:ext cx="164038" cy="61994"/>
            </a:xfrm>
            <a:custGeom>
              <a:avLst/>
              <a:gdLst/>
              <a:ahLst/>
              <a:cxnLst/>
              <a:rect l="l" t="t" r="r" b="b"/>
              <a:pathLst>
                <a:path w="2138" h="808" fill="none" extrusionOk="0">
                  <a:moveTo>
                    <a:pt x="0" y="82"/>
                  </a:moveTo>
                  <a:cubicBezTo>
                    <a:pt x="121" y="545"/>
                    <a:pt x="605" y="807"/>
                    <a:pt x="1069" y="787"/>
                  </a:cubicBezTo>
                  <a:cubicBezTo>
                    <a:pt x="1694" y="787"/>
                    <a:pt x="1976" y="485"/>
                    <a:pt x="2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7931335" y="2612349"/>
              <a:ext cx="663671" cy="1735980"/>
            </a:xfrm>
            <a:custGeom>
              <a:avLst/>
              <a:gdLst/>
              <a:ahLst/>
              <a:cxnLst/>
              <a:rect l="l" t="t" r="r" b="b"/>
              <a:pathLst>
                <a:path w="8650" h="22626" extrusionOk="0">
                  <a:moveTo>
                    <a:pt x="5231" y="0"/>
                  </a:moveTo>
                  <a:cubicBezTo>
                    <a:pt x="5101" y="0"/>
                    <a:pt x="4977" y="114"/>
                    <a:pt x="4940" y="244"/>
                  </a:cubicBezTo>
                  <a:cubicBezTo>
                    <a:pt x="4880" y="386"/>
                    <a:pt x="4880" y="547"/>
                    <a:pt x="4880" y="688"/>
                  </a:cubicBezTo>
                  <a:cubicBezTo>
                    <a:pt x="4880" y="1172"/>
                    <a:pt x="4779" y="1615"/>
                    <a:pt x="4738" y="2099"/>
                  </a:cubicBezTo>
                  <a:cubicBezTo>
                    <a:pt x="4718" y="2684"/>
                    <a:pt x="4799" y="3228"/>
                    <a:pt x="4718" y="3833"/>
                  </a:cubicBezTo>
                  <a:cubicBezTo>
                    <a:pt x="4577" y="4922"/>
                    <a:pt x="4638" y="6031"/>
                    <a:pt x="4436" y="7120"/>
                  </a:cubicBezTo>
                  <a:cubicBezTo>
                    <a:pt x="4234" y="8249"/>
                    <a:pt x="3851" y="9318"/>
                    <a:pt x="3388" y="10366"/>
                  </a:cubicBezTo>
                  <a:cubicBezTo>
                    <a:pt x="2117" y="13229"/>
                    <a:pt x="0" y="16112"/>
                    <a:pt x="948" y="19419"/>
                  </a:cubicBezTo>
                  <a:lnTo>
                    <a:pt x="4779" y="22625"/>
                  </a:lnTo>
                  <a:cubicBezTo>
                    <a:pt x="4793" y="22626"/>
                    <a:pt x="4806" y="22626"/>
                    <a:pt x="4820" y="22626"/>
                  </a:cubicBezTo>
                  <a:cubicBezTo>
                    <a:pt x="5191" y="22626"/>
                    <a:pt x="5570" y="22370"/>
                    <a:pt x="5706" y="22020"/>
                  </a:cubicBezTo>
                  <a:cubicBezTo>
                    <a:pt x="7662" y="16858"/>
                    <a:pt x="7380" y="13068"/>
                    <a:pt x="7299" y="8249"/>
                  </a:cubicBezTo>
                  <a:cubicBezTo>
                    <a:pt x="7299" y="8088"/>
                    <a:pt x="7259" y="7926"/>
                    <a:pt x="7299" y="7785"/>
                  </a:cubicBezTo>
                  <a:cubicBezTo>
                    <a:pt x="7319" y="7644"/>
                    <a:pt x="7400" y="7543"/>
                    <a:pt x="7481" y="7422"/>
                  </a:cubicBezTo>
                  <a:cubicBezTo>
                    <a:pt x="7743" y="6979"/>
                    <a:pt x="7823" y="6555"/>
                    <a:pt x="7944" y="6071"/>
                  </a:cubicBezTo>
                  <a:cubicBezTo>
                    <a:pt x="8025" y="5708"/>
                    <a:pt x="8307" y="5648"/>
                    <a:pt x="8428" y="5285"/>
                  </a:cubicBezTo>
                  <a:cubicBezTo>
                    <a:pt x="8650" y="4680"/>
                    <a:pt x="8650" y="3733"/>
                    <a:pt x="8106" y="3309"/>
                  </a:cubicBezTo>
                  <a:cubicBezTo>
                    <a:pt x="7944" y="3188"/>
                    <a:pt x="7743" y="3168"/>
                    <a:pt x="7541" y="3128"/>
                  </a:cubicBezTo>
                  <a:cubicBezTo>
                    <a:pt x="7138" y="3067"/>
                    <a:pt x="6714" y="3007"/>
                    <a:pt x="6311" y="2946"/>
                  </a:cubicBezTo>
                  <a:cubicBezTo>
                    <a:pt x="6150" y="2926"/>
                    <a:pt x="5988" y="2906"/>
                    <a:pt x="5868" y="2825"/>
                  </a:cubicBezTo>
                  <a:cubicBezTo>
                    <a:pt x="5484" y="2644"/>
                    <a:pt x="5565" y="2079"/>
                    <a:pt x="5585" y="1736"/>
                  </a:cubicBezTo>
                  <a:cubicBezTo>
                    <a:pt x="5626" y="1232"/>
                    <a:pt x="5767" y="849"/>
                    <a:pt x="5585" y="365"/>
                  </a:cubicBezTo>
                  <a:cubicBezTo>
                    <a:pt x="5525" y="204"/>
                    <a:pt x="5444" y="43"/>
                    <a:pt x="5263" y="2"/>
                  </a:cubicBezTo>
                  <a:cubicBezTo>
                    <a:pt x="5252" y="1"/>
                    <a:pt x="5242" y="0"/>
                    <a:pt x="5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7931335" y="2610968"/>
              <a:ext cx="663671" cy="1738895"/>
            </a:xfrm>
            <a:custGeom>
              <a:avLst/>
              <a:gdLst/>
              <a:ahLst/>
              <a:cxnLst/>
              <a:rect l="l" t="t" r="r" b="b"/>
              <a:pathLst>
                <a:path w="8650" h="22664" fill="none" extrusionOk="0">
                  <a:moveTo>
                    <a:pt x="4779" y="22643"/>
                  </a:moveTo>
                  <a:cubicBezTo>
                    <a:pt x="5162" y="22663"/>
                    <a:pt x="5565" y="22401"/>
                    <a:pt x="5706" y="22038"/>
                  </a:cubicBezTo>
                  <a:cubicBezTo>
                    <a:pt x="7662" y="16876"/>
                    <a:pt x="7380" y="13086"/>
                    <a:pt x="7299" y="8267"/>
                  </a:cubicBezTo>
                  <a:cubicBezTo>
                    <a:pt x="7299" y="8106"/>
                    <a:pt x="7259" y="7944"/>
                    <a:pt x="7299" y="7803"/>
                  </a:cubicBezTo>
                  <a:cubicBezTo>
                    <a:pt x="7319" y="7662"/>
                    <a:pt x="7400" y="7561"/>
                    <a:pt x="7481" y="7440"/>
                  </a:cubicBezTo>
                  <a:cubicBezTo>
                    <a:pt x="7743" y="6997"/>
                    <a:pt x="7823" y="6573"/>
                    <a:pt x="7944" y="6089"/>
                  </a:cubicBezTo>
                  <a:cubicBezTo>
                    <a:pt x="8025" y="5726"/>
                    <a:pt x="8307" y="5666"/>
                    <a:pt x="8428" y="5303"/>
                  </a:cubicBezTo>
                  <a:cubicBezTo>
                    <a:pt x="8650" y="4698"/>
                    <a:pt x="8650" y="3751"/>
                    <a:pt x="8106" y="3327"/>
                  </a:cubicBezTo>
                  <a:cubicBezTo>
                    <a:pt x="7944" y="3206"/>
                    <a:pt x="7743" y="3186"/>
                    <a:pt x="7541" y="3146"/>
                  </a:cubicBezTo>
                  <a:cubicBezTo>
                    <a:pt x="7138" y="3085"/>
                    <a:pt x="6714" y="3025"/>
                    <a:pt x="6311" y="2964"/>
                  </a:cubicBezTo>
                  <a:cubicBezTo>
                    <a:pt x="6150" y="2944"/>
                    <a:pt x="5988" y="2924"/>
                    <a:pt x="5868" y="2843"/>
                  </a:cubicBezTo>
                  <a:cubicBezTo>
                    <a:pt x="5484" y="2662"/>
                    <a:pt x="5565" y="2097"/>
                    <a:pt x="5585" y="1754"/>
                  </a:cubicBezTo>
                  <a:cubicBezTo>
                    <a:pt x="5626" y="1250"/>
                    <a:pt x="5767" y="867"/>
                    <a:pt x="5585" y="383"/>
                  </a:cubicBezTo>
                  <a:cubicBezTo>
                    <a:pt x="5525" y="222"/>
                    <a:pt x="5444" y="61"/>
                    <a:pt x="5263" y="20"/>
                  </a:cubicBezTo>
                  <a:cubicBezTo>
                    <a:pt x="5122" y="0"/>
                    <a:pt x="4980" y="121"/>
                    <a:pt x="4940" y="262"/>
                  </a:cubicBezTo>
                  <a:cubicBezTo>
                    <a:pt x="4880" y="404"/>
                    <a:pt x="4880" y="565"/>
                    <a:pt x="4880" y="706"/>
                  </a:cubicBezTo>
                  <a:cubicBezTo>
                    <a:pt x="4880" y="1190"/>
                    <a:pt x="4779" y="1633"/>
                    <a:pt x="4738" y="2117"/>
                  </a:cubicBezTo>
                  <a:cubicBezTo>
                    <a:pt x="4718" y="2702"/>
                    <a:pt x="4799" y="3246"/>
                    <a:pt x="4718" y="3851"/>
                  </a:cubicBezTo>
                  <a:cubicBezTo>
                    <a:pt x="4577" y="4940"/>
                    <a:pt x="4638" y="6049"/>
                    <a:pt x="4436" y="7138"/>
                  </a:cubicBezTo>
                  <a:cubicBezTo>
                    <a:pt x="4234" y="8267"/>
                    <a:pt x="3851" y="9336"/>
                    <a:pt x="3388" y="10384"/>
                  </a:cubicBezTo>
                  <a:cubicBezTo>
                    <a:pt x="2117" y="13247"/>
                    <a:pt x="0" y="16130"/>
                    <a:pt x="948" y="194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6337911" y="3218937"/>
              <a:ext cx="640577" cy="289330"/>
            </a:xfrm>
            <a:custGeom>
              <a:avLst/>
              <a:gdLst/>
              <a:ahLst/>
              <a:cxnLst/>
              <a:rect l="l" t="t" r="r" b="b"/>
              <a:pathLst>
                <a:path w="8349" h="3771" fill="none" extrusionOk="0">
                  <a:moveTo>
                    <a:pt x="1" y="343"/>
                  </a:moveTo>
                  <a:cubicBezTo>
                    <a:pt x="848" y="1553"/>
                    <a:pt x="1956" y="2682"/>
                    <a:pt x="3348" y="3267"/>
                  </a:cubicBezTo>
                  <a:cubicBezTo>
                    <a:pt x="4497" y="3771"/>
                    <a:pt x="5727" y="3771"/>
                    <a:pt x="6594" y="2783"/>
                  </a:cubicBezTo>
                  <a:cubicBezTo>
                    <a:pt x="7199" y="2137"/>
                    <a:pt x="7642" y="1311"/>
                    <a:pt x="8066" y="545"/>
                  </a:cubicBezTo>
                  <a:lnTo>
                    <a:pt x="834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6648877" y="4643644"/>
              <a:ext cx="201173" cy="174933"/>
            </a:xfrm>
            <a:custGeom>
              <a:avLst/>
              <a:gdLst/>
              <a:ahLst/>
              <a:cxnLst/>
              <a:rect l="l" t="t" r="r" b="b"/>
              <a:pathLst>
                <a:path w="2622" h="2280" extrusionOk="0">
                  <a:moveTo>
                    <a:pt x="1311" y="1"/>
                  </a:moveTo>
                  <a:cubicBezTo>
                    <a:pt x="605" y="1"/>
                    <a:pt x="0" y="505"/>
                    <a:pt x="0" y="1150"/>
                  </a:cubicBezTo>
                  <a:cubicBezTo>
                    <a:pt x="0" y="1775"/>
                    <a:pt x="605" y="2279"/>
                    <a:pt x="1311" y="2279"/>
                  </a:cubicBezTo>
                  <a:cubicBezTo>
                    <a:pt x="2037" y="2279"/>
                    <a:pt x="2622" y="1775"/>
                    <a:pt x="2622" y="1150"/>
                  </a:cubicBezTo>
                  <a:cubicBezTo>
                    <a:pt x="2622" y="505"/>
                    <a:pt x="2037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6455530" y="4195032"/>
              <a:ext cx="589478" cy="363600"/>
            </a:xfrm>
            <a:custGeom>
              <a:avLst/>
              <a:gdLst/>
              <a:ahLst/>
              <a:cxnLst/>
              <a:rect l="l" t="t" r="r" b="b"/>
              <a:pathLst>
                <a:path w="7683" h="4739" extrusionOk="0">
                  <a:moveTo>
                    <a:pt x="0" y="1"/>
                  </a:moveTo>
                  <a:lnTo>
                    <a:pt x="0" y="1"/>
                  </a:lnTo>
                  <a:cubicBezTo>
                    <a:pt x="907" y="1614"/>
                    <a:pt x="1593" y="3186"/>
                    <a:pt x="1532" y="4739"/>
                  </a:cubicBezTo>
                  <a:lnTo>
                    <a:pt x="6150" y="4739"/>
                  </a:lnTo>
                  <a:cubicBezTo>
                    <a:pt x="6089" y="3186"/>
                    <a:pt x="6775" y="1614"/>
                    <a:pt x="7682" y="1"/>
                  </a:cubicBezTo>
                  <a:lnTo>
                    <a:pt x="7682" y="1"/>
                  </a:lnTo>
                  <a:lnTo>
                    <a:pt x="3831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6455530" y="4195032"/>
              <a:ext cx="589478" cy="363600"/>
            </a:xfrm>
            <a:custGeom>
              <a:avLst/>
              <a:gdLst/>
              <a:ahLst/>
              <a:cxnLst/>
              <a:rect l="l" t="t" r="r" b="b"/>
              <a:pathLst>
                <a:path w="7683" h="4739" fill="none" extrusionOk="0">
                  <a:moveTo>
                    <a:pt x="7682" y="1"/>
                  </a:moveTo>
                  <a:lnTo>
                    <a:pt x="3831" y="21"/>
                  </a:lnTo>
                  <a:lnTo>
                    <a:pt x="0" y="1"/>
                  </a:lnTo>
                  <a:cubicBezTo>
                    <a:pt x="907" y="1614"/>
                    <a:pt x="1593" y="3186"/>
                    <a:pt x="1532" y="4739"/>
                  </a:cubicBezTo>
                  <a:lnTo>
                    <a:pt x="3831" y="4739"/>
                  </a:lnTo>
                  <a:lnTo>
                    <a:pt x="3851" y="4739"/>
                  </a:lnTo>
                  <a:lnTo>
                    <a:pt x="6150" y="4739"/>
                  </a:lnTo>
                  <a:cubicBezTo>
                    <a:pt x="6089" y="3186"/>
                    <a:pt x="6775" y="1614"/>
                    <a:pt x="76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6435351" y="3817622"/>
              <a:ext cx="629759" cy="584798"/>
            </a:xfrm>
            <a:custGeom>
              <a:avLst/>
              <a:gdLst/>
              <a:ahLst/>
              <a:cxnLst/>
              <a:rect l="l" t="t" r="r" b="b"/>
              <a:pathLst>
                <a:path w="8208" h="7622" extrusionOk="0">
                  <a:moveTo>
                    <a:pt x="4094" y="0"/>
                  </a:moveTo>
                  <a:cubicBezTo>
                    <a:pt x="1836" y="0"/>
                    <a:pt x="1" y="1714"/>
                    <a:pt x="1" y="3811"/>
                  </a:cubicBezTo>
                  <a:cubicBezTo>
                    <a:pt x="1" y="5908"/>
                    <a:pt x="1836" y="7622"/>
                    <a:pt x="4094" y="7622"/>
                  </a:cubicBezTo>
                  <a:cubicBezTo>
                    <a:pt x="6372" y="7622"/>
                    <a:pt x="8207" y="5908"/>
                    <a:pt x="8207" y="3811"/>
                  </a:cubicBezTo>
                  <a:cubicBezTo>
                    <a:pt x="8207" y="1714"/>
                    <a:pt x="6372" y="0"/>
                    <a:pt x="4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6435351" y="3817622"/>
              <a:ext cx="629759" cy="584798"/>
            </a:xfrm>
            <a:custGeom>
              <a:avLst/>
              <a:gdLst/>
              <a:ahLst/>
              <a:cxnLst/>
              <a:rect l="l" t="t" r="r" b="b"/>
              <a:pathLst>
                <a:path w="8208" h="7622" fill="none" extrusionOk="0">
                  <a:moveTo>
                    <a:pt x="8207" y="3811"/>
                  </a:moveTo>
                  <a:cubicBezTo>
                    <a:pt x="8207" y="5908"/>
                    <a:pt x="6372" y="7622"/>
                    <a:pt x="4094" y="7622"/>
                  </a:cubicBezTo>
                  <a:cubicBezTo>
                    <a:pt x="1836" y="7622"/>
                    <a:pt x="1" y="5908"/>
                    <a:pt x="1" y="3811"/>
                  </a:cubicBezTo>
                  <a:cubicBezTo>
                    <a:pt x="1" y="1714"/>
                    <a:pt x="1836" y="0"/>
                    <a:pt x="4094" y="0"/>
                  </a:cubicBezTo>
                  <a:cubicBezTo>
                    <a:pt x="6372" y="0"/>
                    <a:pt x="8207" y="1714"/>
                    <a:pt x="8207" y="38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6744783" y="3682970"/>
              <a:ext cx="83630" cy="191966"/>
            </a:xfrm>
            <a:custGeom>
              <a:avLst/>
              <a:gdLst/>
              <a:ahLst/>
              <a:cxnLst/>
              <a:rect l="l" t="t" r="r" b="b"/>
              <a:pathLst>
                <a:path w="1090" h="2502" fill="none" extrusionOk="0">
                  <a:moveTo>
                    <a:pt x="162" y="2501"/>
                  </a:moveTo>
                  <a:cubicBezTo>
                    <a:pt x="0" y="1574"/>
                    <a:pt x="363" y="586"/>
                    <a:pt x="1089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6523585" y="3972300"/>
              <a:ext cx="95983" cy="97517"/>
            </a:xfrm>
            <a:custGeom>
              <a:avLst/>
              <a:gdLst/>
              <a:ahLst/>
              <a:cxnLst/>
              <a:rect l="l" t="t" r="r" b="b"/>
              <a:pathLst>
                <a:path w="1251" h="1271" extrusionOk="0">
                  <a:moveTo>
                    <a:pt x="625" y="0"/>
                  </a:moveTo>
                  <a:cubicBezTo>
                    <a:pt x="283" y="0"/>
                    <a:pt x="0" y="283"/>
                    <a:pt x="0" y="625"/>
                  </a:cubicBezTo>
                  <a:cubicBezTo>
                    <a:pt x="0" y="988"/>
                    <a:pt x="283" y="1271"/>
                    <a:pt x="625" y="1271"/>
                  </a:cubicBezTo>
                  <a:cubicBezTo>
                    <a:pt x="968" y="1271"/>
                    <a:pt x="1250" y="988"/>
                    <a:pt x="1250" y="625"/>
                  </a:cubicBezTo>
                  <a:cubicBezTo>
                    <a:pt x="1250" y="283"/>
                    <a:pt x="968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6523585" y="3972300"/>
              <a:ext cx="95983" cy="97517"/>
            </a:xfrm>
            <a:custGeom>
              <a:avLst/>
              <a:gdLst/>
              <a:ahLst/>
              <a:cxnLst/>
              <a:rect l="l" t="t" r="r" b="b"/>
              <a:pathLst>
                <a:path w="1251" h="1271" fill="none" extrusionOk="0">
                  <a:moveTo>
                    <a:pt x="1250" y="625"/>
                  </a:moveTo>
                  <a:cubicBezTo>
                    <a:pt x="1250" y="988"/>
                    <a:pt x="968" y="1271"/>
                    <a:pt x="625" y="1271"/>
                  </a:cubicBezTo>
                  <a:cubicBezTo>
                    <a:pt x="283" y="1271"/>
                    <a:pt x="0" y="988"/>
                    <a:pt x="0" y="625"/>
                  </a:cubicBezTo>
                  <a:cubicBezTo>
                    <a:pt x="0" y="283"/>
                    <a:pt x="283" y="0"/>
                    <a:pt x="625" y="0"/>
                  </a:cubicBezTo>
                  <a:cubicBezTo>
                    <a:pt x="968" y="0"/>
                    <a:pt x="1250" y="283"/>
                    <a:pt x="1250" y="6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498803" y="3633866"/>
              <a:ext cx="272374" cy="154754"/>
            </a:xfrm>
            <a:custGeom>
              <a:avLst/>
              <a:gdLst/>
              <a:ahLst/>
              <a:cxnLst/>
              <a:rect l="l" t="t" r="r" b="b"/>
              <a:pathLst>
                <a:path w="3550" h="2017" extrusionOk="0">
                  <a:moveTo>
                    <a:pt x="1418" y="1"/>
                  </a:moveTo>
                  <a:cubicBezTo>
                    <a:pt x="669" y="1"/>
                    <a:pt x="1" y="359"/>
                    <a:pt x="1" y="359"/>
                  </a:cubicBezTo>
                  <a:cubicBezTo>
                    <a:pt x="1" y="359"/>
                    <a:pt x="464" y="1548"/>
                    <a:pt x="1452" y="1911"/>
                  </a:cubicBezTo>
                  <a:cubicBezTo>
                    <a:pt x="1670" y="1987"/>
                    <a:pt x="1894" y="2016"/>
                    <a:pt x="2111" y="2016"/>
                  </a:cubicBezTo>
                  <a:cubicBezTo>
                    <a:pt x="2876" y="2016"/>
                    <a:pt x="3549" y="1649"/>
                    <a:pt x="3549" y="1649"/>
                  </a:cubicBezTo>
                  <a:cubicBezTo>
                    <a:pt x="3549" y="1649"/>
                    <a:pt x="3086" y="459"/>
                    <a:pt x="2098" y="117"/>
                  </a:cubicBezTo>
                  <a:cubicBezTo>
                    <a:pt x="1874" y="33"/>
                    <a:pt x="1642" y="1"/>
                    <a:pt x="1418" y="1"/>
                  </a:cubicBezTo>
                  <a:close/>
                </a:path>
              </a:pathLst>
            </a:custGeom>
            <a:solidFill>
              <a:srgbClr val="3D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498803" y="3614915"/>
              <a:ext cx="272374" cy="191889"/>
            </a:xfrm>
            <a:custGeom>
              <a:avLst/>
              <a:gdLst/>
              <a:ahLst/>
              <a:cxnLst/>
              <a:rect l="l" t="t" r="r" b="b"/>
              <a:pathLst>
                <a:path w="3550" h="2501" fill="none" extrusionOk="0">
                  <a:moveTo>
                    <a:pt x="3549" y="1896"/>
                  </a:moveTo>
                  <a:cubicBezTo>
                    <a:pt x="3549" y="1896"/>
                    <a:pt x="2440" y="2501"/>
                    <a:pt x="1452" y="2158"/>
                  </a:cubicBezTo>
                  <a:cubicBezTo>
                    <a:pt x="464" y="1795"/>
                    <a:pt x="1" y="606"/>
                    <a:pt x="1" y="606"/>
                  </a:cubicBezTo>
                  <a:cubicBezTo>
                    <a:pt x="1" y="606"/>
                    <a:pt x="1130" y="1"/>
                    <a:pt x="2098" y="364"/>
                  </a:cubicBezTo>
                  <a:cubicBezTo>
                    <a:pt x="3086" y="706"/>
                    <a:pt x="3549" y="1896"/>
                    <a:pt x="3549" y="18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574607" y="3690719"/>
              <a:ext cx="196569" cy="69743"/>
            </a:xfrm>
            <a:custGeom>
              <a:avLst/>
              <a:gdLst/>
              <a:ahLst/>
              <a:cxnLst/>
              <a:rect l="l" t="t" r="r" b="b"/>
              <a:pathLst>
                <a:path w="2562" h="909" extrusionOk="0">
                  <a:moveTo>
                    <a:pt x="2561" y="908"/>
                  </a:moveTo>
                  <a:lnTo>
                    <a:pt x="1" y="1"/>
                  </a:lnTo>
                </a:path>
              </a:pathLst>
            </a:custGeom>
            <a:solidFill>
              <a:srgbClr val="3D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574607" y="3690719"/>
              <a:ext cx="196569" cy="69743"/>
            </a:xfrm>
            <a:custGeom>
              <a:avLst/>
              <a:gdLst/>
              <a:ahLst/>
              <a:cxnLst/>
              <a:rect l="l" t="t" r="r" b="b"/>
              <a:pathLst>
                <a:path w="2562" h="909" fill="none" extrusionOk="0">
                  <a:moveTo>
                    <a:pt x="2561" y="90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628775" y="4174931"/>
              <a:ext cx="244446" cy="422448"/>
            </a:xfrm>
            <a:custGeom>
              <a:avLst/>
              <a:gdLst/>
              <a:ahLst/>
              <a:cxnLst/>
              <a:rect l="l" t="t" r="r" b="b"/>
              <a:pathLst>
                <a:path w="3186" h="5506" fill="none" extrusionOk="0">
                  <a:moveTo>
                    <a:pt x="706" y="5364"/>
                  </a:moveTo>
                  <a:cubicBezTo>
                    <a:pt x="585" y="3650"/>
                    <a:pt x="343" y="1936"/>
                    <a:pt x="0" y="263"/>
                  </a:cubicBezTo>
                  <a:cubicBezTo>
                    <a:pt x="61" y="626"/>
                    <a:pt x="383" y="928"/>
                    <a:pt x="726" y="908"/>
                  </a:cubicBezTo>
                  <a:cubicBezTo>
                    <a:pt x="1089" y="888"/>
                    <a:pt x="1392" y="505"/>
                    <a:pt x="1311" y="162"/>
                  </a:cubicBezTo>
                  <a:cubicBezTo>
                    <a:pt x="1291" y="101"/>
                    <a:pt x="1210" y="1"/>
                    <a:pt x="1150" y="41"/>
                  </a:cubicBezTo>
                  <a:cubicBezTo>
                    <a:pt x="1109" y="41"/>
                    <a:pt x="1089" y="81"/>
                    <a:pt x="1069" y="122"/>
                  </a:cubicBezTo>
                  <a:cubicBezTo>
                    <a:pt x="908" y="464"/>
                    <a:pt x="1190" y="928"/>
                    <a:pt x="1573" y="928"/>
                  </a:cubicBezTo>
                  <a:cubicBezTo>
                    <a:pt x="1956" y="928"/>
                    <a:pt x="2259" y="464"/>
                    <a:pt x="2097" y="122"/>
                  </a:cubicBezTo>
                  <a:cubicBezTo>
                    <a:pt x="2077" y="81"/>
                    <a:pt x="2057" y="41"/>
                    <a:pt x="1996" y="21"/>
                  </a:cubicBezTo>
                  <a:cubicBezTo>
                    <a:pt x="1916" y="1"/>
                    <a:pt x="1855" y="101"/>
                    <a:pt x="1835" y="182"/>
                  </a:cubicBezTo>
                  <a:cubicBezTo>
                    <a:pt x="1775" y="485"/>
                    <a:pt x="2017" y="807"/>
                    <a:pt x="2339" y="868"/>
                  </a:cubicBezTo>
                  <a:cubicBezTo>
                    <a:pt x="2642" y="928"/>
                    <a:pt x="2964" y="747"/>
                    <a:pt x="3125" y="464"/>
                  </a:cubicBezTo>
                  <a:cubicBezTo>
                    <a:pt x="3166" y="404"/>
                    <a:pt x="3186" y="343"/>
                    <a:pt x="3166" y="283"/>
                  </a:cubicBezTo>
                  <a:cubicBezTo>
                    <a:pt x="3125" y="162"/>
                    <a:pt x="2964" y="162"/>
                    <a:pt x="2863" y="222"/>
                  </a:cubicBezTo>
                  <a:cubicBezTo>
                    <a:pt x="2783" y="303"/>
                    <a:pt x="2742" y="424"/>
                    <a:pt x="2722" y="525"/>
                  </a:cubicBezTo>
                  <a:cubicBezTo>
                    <a:pt x="2279" y="2138"/>
                    <a:pt x="2057" y="3832"/>
                    <a:pt x="2077" y="550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6582356" y="4574054"/>
              <a:ext cx="335749" cy="178002"/>
            </a:xfrm>
            <a:custGeom>
              <a:avLst/>
              <a:gdLst/>
              <a:ahLst/>
              <a:cxnLst/>
              <a:rect l="l" t="t" r="r" b="b"/>
              <a:pathLst>
                <a:path w="4376" h="2320" extrusionOk="0">
                  <a:moveTo>
                    <a:pt x="0" y="1"/>
                  </a:moveTo>
                  <a:lnTo>
                    <a:pt x="0" y="2319"/>
                  </a:lnTo>
                  <a:lnTo>
                    <a:pt x="4376" y="2319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556040" y="4553952"/>
              <a:ext cx="388382" cy="23248"/>
            </a:xfrm>
            <a:custGeom>
              <a:avLst/>
              <a:gdLst/>
              <a:ahLst/>
              <a:cxnLst/>
              <a:rect l="l" t="t" r="r" b="b"/>
              <a:pathLst>
                <a:path w="5062" h="303" extrusionOk="0">
                  <a:moveTo>
                    <a:pt x="1" y="0"/>
                  </a:moveTo>
                  <a:lnTo>
                    <a:pt x="1" y="303"/>
                  </a:lnTo>
                  <a:lnTo>
                    <a:pt x="5061" y="303"/>
                  </a:lnTo>
                  <a:lnTo>
                    <a:pt x="5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7001582" y="4162578"/>
              <a:ext cx="27928" cy="65063"/>
            </a:xfrm>
            <a:custGeom>
              <a:avLst/>
              <a:gdLst/>
              <a:ahLst/>
              <a:cxnLst/>
              <a:rect l="l" t="t" r="r" b="b"/>
              <a:pathLst>
                <a:path w="364" h="848" fill="none" extrusionOk="0">
                  <a:moveTo>
                    <a:pt x="363" y="0"/>
                  </a:moveTo>
                  <a:cubicBezTo>
                    <a:pt x="343" y="303"/>
                    <a:pt x="202" y="625"/>
                    <a:pt x="0" y="84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868541" y="4260019"/>
              <a:ext cx="108336" cy="85165"/>
            </a:xfrm>
            <a:custGeom>
              <a:avLst/>
              <a:gdLst/>
              <a:ahLst/>
              <a:cxnLst/>
              <a:rect l="l" t="t" r="r" b="b"/>
              <a:pathLst>
                <a:path w="1412" h="1110" fill="none" extrusionOk="0">
                  <a:moveTo>
                    <a:pt x="1412" y="1"/>
                  </a:moveTo>
                  <a:cubicBezTo>
                    <a:pt x="1089" y="525"/>
                    <a:pt x="585" y="908"/>
                    <a:pt x="0" y="111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944345" y="4208996"/>
              <a:ext cx="40281" cy="46495"/>
            </a:xfrm>
            <a:custGeom>
              <a:avLst/>
              <a:gdLst/>
              <a:ahLst/>
              <a:cxnLst/>
              <a:rect l="l" t="t" r="r" b="b"/>
              <a:pathLst>
                <a:path w="525" h="606" fill="none" extrusionOk="0">
                  <a:moveTo>
                    <a:pt x="525" y="0"/>
                  </a:moveTo>
                  <a:cubicBezTo>
                    <a:pt x="384" y="222"/>
                    <a:pt x="202" y="424"/>
                    <a:pt x="0" y="60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897926" y="4423980"/>
              <a:ext cx="18644" cy="210457"/>
            </a:xfrm>
            <a:custGeom>
              <a:avLst/>
              <a:gdLst/>
              <a:ahLst/>
              <a:cxnLst/>
              <a:rect l="l" t="t" r="r" b="b"/>
              <a:pathLst>
                <a:path w="243" h="2743" fill="none" extrusionOk="0">
                  <a:moveTo>
                    <a:pt x="243" y="1"/>
                  </a:moveTo>
                  <a:cubicBezTo>
                    <a:pt x="1" y="888"/>
                    <a:pt x="61" y="1735"/>
                    <a:pt x="21" y="27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896392" y="4666891"/>
              <a:ext cx="77" cy="52633"/>
            </a:xfrm>
            <a:custGeom>
              <a:avLst/>
              <a:gdLst/>
              <a:ahLst/>
              <a:cxnLst/>
              <a:rect l="l" t="t" r="r" b="b"/>
              <a:pathLst>
                <a:path w="1" h="686" fill="none" extrusionOk="0">
                  <a:moveTo>
                    <a:pt x="0" y="0"/>
                  </a:moveTo>
                  <a:lnTo>
                    <a:pt x="0" y="6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927969" y="4100124"/>
              <a:ext cx="185751" cy="223423"/>
            </a:xfrm>
            <a:custGeom>
              <a:avLst/>
              <a:gdLst/>
              <a:ahLst/>
              <a:cxnLst/>
              <a:rect l="l" t="t" r="r" b="b"/>
              <a:pathLst>
                <a:path w="2421" h="2912" extrusionOk="0">
                  <a:moveTo>
                    <a:pt x="2185" y="0"/>
                  </a:moveTo>
                  <a:cubicBezTo>
                    <a:pt x="2094" y="0"/>
                    <a:pt x="1994" y="30"/>
                    <a:pt x="1916" y="68"/>
                  </a:cubicBezTo>
                  <a:cubicBezTo>
                    <a:pt x="1873" y="34"/>
                    <a:pt x="1856" y="22"/>
                    <a:pt x="1841" y="22"/>
                  </a:cubicBezTo>
                  <a:cubicBezTo>
                    <a:pt x="1821" y="22"/>
                    <a:pt x="1804" y="45"/>
                    <a:pt x="1735" y="68"/>
                  </a:cubicBezTo>
                  <a:cubicBezTo>
                    <a:pt x="1231" y="270"/>
                    <a:pt x="606" y="451"/>
                    <a:pt x="101" y="653"/>
                  </a:cubicBezTo>
                  <a:cubicBezTo>
                    <a:pt x="92" y="647"/>
                    <a:pt x="83" y="644"/>
                    <a:pt x="75" y="644"/>
                  </a:cubicBezTo>
                  <a:cubicBezTo>
                    <a:pt x="29" y="644"/>
                    <a:pt x="1" y="726"/>
                    <a:pt x="1" y="794"/>
                  </a:cubicBezTo>
                  <a:cubicBezTo>
                    <a:pt x="61" y="1439"/>
                    <a:pt x="41" y="2266"/>
                    <a:pt x="101" y="2911"/>
                  </a:cubicBezTo>
                  <a:cubicBezTo>
                    <a:pt x="202" y="2609"/>
                    <a:pt x="384" y="2125"/>
                    <a:pt x="485" y="1822"/>
                  </a:cubicBezTo>
                  <a:cubicBezTo>
                    <a:pt x="585" y="1520"/>
                    <a:pt x="706" y="1197"/>
                    <a:pt x="948" y="996"/>
                  </a:cubicBezTo>
                  <a:cubicBezTo>
                    <a:pt x="1170" y="835"/>
                    <a:pt x="1432" y="794"/>
                    <a:pt x="1694" y="734"/>
                  </a:cubicBezTo>
                  <a:cubicBezTo>
                    <a:pt x="1956" y="673"/>
                    <a:pt x="2219" y="572"/>
                    <a:pt x="2360" y="330"/>
                  </a:cubicBezTo>
                  <a:cubicBezTo>
                    <a:pt x="2400" y="270"/>
                    <a:pt x="2420" y="189"/>
                    <a:pt x="2400" y="129"/>
                  </a:cubicBezTo>
                  <a:cubicBezTo>
                    <a:pt x="2369" y="35"/>
                    <a:pt x="2283" y="0"/>
                    <a:pt x="2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5412837" y="4149841"/>
              <a:ext cx="188437" cy="100970"/>
            </a:xfrm>
            <a:custGeom>
              <a:avLst/>
              <a:gdLst/>
              <a:ahLst/>
              <a:cxnLst/>
              <a:rect l="l" t="t" r="r" b="b"/>
              <a:pathLst>
                <a:path w="2456" h="1316" extrusionOk="0">
                  <a:moveTo>
                    <a:pt x="1932" y="0"/>
                  </a:moveTo>
                  <a:cubicBezTo>
                    <a:pt x="1914" y="0"/>
                    <a:pt x="1895" y="2"/>
                    <a:pt x="1876" y="5"/>
                  </a:cubicBezTo>
                  <a:cubicBezTo>
                    <a:pt x="1734" y="5"/>
                    <a:pt x="1613" y="126"/>
                    <a:pt x="1472" y="166"/>
                  </a:cubicBezTo>
                  <a:cubicBezTo>
                    <a:pt x="1456" y="168"/>
                    <a:pt x="1440" y="169"/>
                    <a:pt x="1424" y="169"/>
                  </a:cubicBezTo>
                  <a:cubicBezTo>
                    <a:pt x="1258" y="169"/>
                    <a:pt x="1093" y="82"/>
                    <a:pt x="928" y="45"/>
                  </a:cubicBezTo>
                  <a:cubicBezTo>
                    <a:pt x="854" y="21"/>
                    <a:pt x="759" y="9"/>
                    <a:pt x="657" y="9"/>
                  </a:cubicBezTo>
                  <a:cubicBezTo>
                    <a:pt x="425" y="9"/>
                    <a:pt x="154" y="68"/>
                    <a:pt x="0" y="166"/>
                  </a:cubicBezTo>
                  <a:cubicBezTo>
                    <a:pt x="444" y="469"/>
                    <a:pt x="928" y="912"/>
                    <a:pt x="1311" y="1316"/>
                  </a:cubicBezTo>
                  <a:cubicBezTo>
                    <a:pt x="1392" y="1255"/>
                    <a:pt x="1513" y="1235"/>
                    <a:pt x="1654" y="1195"/>
                  </a:cubicBezTo>
                  <a:cubicBezTo>
                    <a:pt x="1876" y="1033"/>
                    <a:pt x="2097" y="892"/>
                    <a:pt x="2339" y="791"/>
                  </a:cubicBezTo>
                  <a:lnTo>
                    <a:pt x="2360" y="791"/>
                  </a:lnTo>
                  <a:cubicBezTo>
                    <a:pt x="2360" y="771"/>
                    <a:pt x="2380" y="751"/>
                    <a:pt x="2380" y="731"/>
                  </a:cubicBezTo>
                  <a:cubicBezTo>
                    <a:pt x="2456" y="464"/>
                    <a:pt x="2244" y="0"/>
                    <a:pt x="1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7920517" y="3737138"/>
              <a:ext cx="111405" cy="222272"/>
            </a:xfrm>
            <a:custGeom>
              <a:avLst/>
              <a:gdLst/>
              <a:ahLst/>
              <a:cxnLst/>
              <a:rect l="l" t="t" r="r" b="b"/>
              <a:pathLst>
                <a:path w="1452" h="2897" extrusionOk="0">
                  <a:moveTo>
                    <a:pt x="1411" y="1"/>
                  </a:moveTo>
                  <a:cubicBezTo>
                    <a:pt x="1190" y="81"/>
                    <a:pt x="1129" y="585"/>
                    <a:pt x="1049" y="807"/>
                  </a:cubicBezTo>
                  <a:cubicBezTo>
                    <a:pt x="968" y="989"/>
                    <a:pt x="887" y="1190"/>
                    <a:pt x="746" y="1311"/>
                  </a:cubicBezTo>
                  <a:cubicBezTo>
                    <a:pt x="625" y="1412"/>
                    <a:pt x="504" y="1473"/>
                    <a:pt x="383" y="1553"/>
                  </a:cubicBezTo>
                  <a:cubicBezTo>
                    <a:pt x="161" y="1714"/>
                    <a:pt x="0" y="1977"/>
                    <a:pt x="61" y="2259"/>
                  </a:cubicBezTo>
                  <a:cubicBezTo>
                    <a:pt x="81" y="2400"/>
                    <a:pt x="161" y="2521"/>
                    <a:pt x="242" y="2642"/>
                  </a:cubicBezTo>
                  <a:cubicBezTo>
                    <a:pt x="345" y="2762"/>
                    <a:pt x="477" y="2897"/>
                    <a:pt x="614" y="2897"/>
                  </a:cubicBezTo>
                  <a:cubicBezTo>
                    <a:pt x="638" y="2897"/>
                    <a:pt x="662" y="2893"/>
                    <a:pt x="686" y="2884"/>
                  </a:cubicBezTo>
                  <a:cubicBezTo>
                    <a:pt x="807" y="2844"/>
                    <a:pt x="847" y="2723"/>
                    <a:pt x="887" y="2602"/>
                  </a:cubicBezTo>
                  <a:cubicBezTo>
                    <a:pt x="988" y="2178"/>
                    <a:pt x="948" y="1714"/>
                    <a:pt x="1049" y="1291"/>
                  </a:cubicBezTo>
                  <a:cubicBezTo>
                    <a:pt x="1169" y="868"/>
                    <a:pt x="1452" y="444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8335062" y="2915720"/>
              <a:ext cx="218206" cy="200406"/>
            </a:xfrm>
            <a:custGeom>
              <a:avLst/>
              <a:gdLst/>
              <a:ahLst/>
              <a:cxnLst/>
              <a:rect l="l" t="t" r="r" b="b"/>
              <a:pathLst>
                <a:path w="2844" h="2612" extrusionOk="0">
                  <a:moveTo>
                    <a:pt x="222" y="0"/>
                  </a:moveTo>
                  <a:cubicBezTo>
                    <a:pt x="162" y="41"/>
                    <a:pt x="142" y="141"/>
                    <a:pt x="142" y="202"/>
                  </a:cubicBezTo>
                  <a:cubicBezTo>
                    <a:pt x="122" y="766"/>
                    <a:pt x="1" y="1412"/>
                    <a:pt x="101" y="1976"/>
                  </a:cubicBezTo>
                  <a:cubicBezTo>
                    <a:pt x="142" y="2218"/>
                    <a:pt x="303" y="2541"/>
                    <a:pt x="565" y="2601"/>
                  </a:cubicBezTo>
                  <a:cubicBezTo>
                    <a:pt x="594" y="2609"/>
                    <a:pt x="623" y="2612"/>
                    <a:pt x="652" y="2612"/>
                  </a:cubicBezTo>
                  <a:cubicBezTo>
                    <a:pt x="851" y="2612"/>
                    <a:pt x="1041" y="2459"/>
                    <a:pt x="1257" y="2459"/>
                  </a:cubicBezTo>
                  <a:cubicBezTo>
                    <a:pt x="1268" y="2459"/>
                    <a:pt x="1280" y="2459"/>
                    <a:pt x="1291" y="2460"/>
                  </a:cubicBezTo>
                  <a:cubicBezTo>
                    <a:pt x="1352" y="2480"/>
                    <a:pt x="1432" y="2521"/>
                    <a:pt x="1513" y="2541"/>
                  </a:cubicBezTo>
                  <a:lnTo>
                    <a:pt x="1755" y="2541"/>
                  </a:lnTo>
                  <a:cubicBezTo>
                    <a:pt x="1835" y="2521"/>
                    <a:pt x="1936" y="2521"/>
                    <a:pt x="2017" y="2521"/>
                  </a:cubicBezTo>
                  <a:cubicBezTo>
                    <a:pt x="2219" y="2500"/>
                    <a:pt x="2440" y="2480"/>
                    <a:pt x="2622" y="2379"/>
                  </a:cubicBezTo>
                  <a:lnTo>
                    <a:pt x="2642" y="2379"/>
                  </a:lnTo>
                  <a:cubicBezTo>
                    <a:pt x="2682" y="2359"/>
                    <a:pt x="2682" y="2097"/>
                    <a:pt x="2702" y="2057"/>
                  </a:cubicBezTo>
                  <a:cubicBezTo>
                    <a:pt x="2723" y="1956"/>
                    <a:pt x="2783" y="1855"/>
                    <a:pt x="2844" y="1775"/>
                  </a:cubicBezTo>
                  <a:lnTo>
                    <a:pt x="2844" y="1775"/>
                  </a:lnTo>
                  <a:cubicBezTo>
                    <a:pt x="2783" y="1815"/>
                    <a:pt x="2702" y="1855"/>
                    <a:pt x="2622" y="1875"/>
                  </a:cubicBezTo>
                  <a:cubicBezTo>
                    <a:pt x="2501" y="1875"/>
                    <a:pt x="2380" y="1855"/>
                    <a:pt x="2319" y="1775"/>
                  </a:cubicBezTo>
                  <a:cubicBezTo>
                    <a:pt x="2239" y="1674"/>
                    <a:pt x="2219" y="1553"/>
                    <a:pt x="2219" y="1452"/>
                  </a:cubicBezTo>
                  <a:cubicBezTo>
                    <a:pt x="2178" y="1512"/>
                    <a:pt x="2158" y="1593"/>
                    <a:pt x="2118" y="1674"/>
                  </a:cubicBezTo>
                  <a:cubicBezTo>
                    <a:pt x="2045" y="1847"/>
                    <a:pt x="1911" y="1938"/>
                    <a:pt x="1751" y="1938"/>
                  </a:cubicBezTo>
                  <a:cubicBezTo>
                    <a:pt x="1688" y="1938"/>
                    <a:pt x="1621" y="1924"/>
                    <a:pt x="1553" y="1896"/>
                  </a:cubicBezTo>
                  <a:cubicBezTo>
                    <a:pt x="1210" y="1734"/>
                    <a:pt x="1251" y="1472"/>
                    <a:pt x="1190" y="1170"/>
                  </a:cubicBezTo>
                  <a:cubicBezTo>
                    <a:pt x="1150" y="1311"/>
                    <a:pt x="1089" y="1492"/>
                    <a:pt x="968" y="1593"/>
                  </a:cubicBezTo>
                  <a:cubicBezTo>
                    <a:pt x="872" y="1683"/>
                    <a:pt x="779" y="1722"/>
                    <a:pt x="695" y="1722"/>
                  </a:cubicBezTo>
                  <a:cubicBezTo>
                    <a:pt x="497" y="1722"/>
                    <a:pt x="346" y="1511"/>
                    <a:pt x="303" y="1271"/>
                  </a:cubicBezTo>
                  <a:cubicBezTo>
                    <a:pt x="283" y="1170"/>
                    <a:pt x="283" y="1049"/>
                    <a:pt x="283" y="948"/>
                  </a:cubicBezTo>
                  <a:cubicBezTo>
                    <a:pt x="283" y="827"/>
                    <a:pt x="323" y="706"/>
                    <a:pt x="323" y="565"/>
                  </a:cubicBezTo>
                  <a:cubicBezTo>
                    <a:pt x="343" y="444"/>
                    <a:pt x="343" y="343"/>
                    <a:pt x="343" y="222"/>
                  </a:cubicBezTo>
                  <a:cubicBezTo>
                    <a:pt x="343" y="182"/>
                    <a:pt x="343" y="121"/>
                    <a:pt x="323" y="81"/>
                  </a:cubicBezTo>
                  <a:cubicBezTo>
                    <a:pt x="303" y="41"/>
                    <a:pt x="263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836086" y="3098249"/>
              <a:ext cx="7749" cy="89768"/>
            </a:xfrm>
            <a:custGeom>
              <a:avLst/>
              <a:gdLst/>
              <a:ahLst/>
              <a:cxnLst/>
              <a:rect l="l" t="t" r="r" b="b"/>
              <a:pathLst>
                <a:path w="101" h="1170" extrusionOk="0">
                  <a:moveTo>
                    <a:pt x="40" y="0"/>
                  </a:moveTo>
                  <a:cubicBezTo>
                    <a:pt x="0" y="384"/>
                    <a:pt x="20" y="787"/>
                    <a:pt x="101" y="117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836086" y="3098249"/>
              <a:ext cx="7749" cy="89768"/>
            </a:xfrm>
            <a:custGeom>
              <a:avLst/>
              <a:gdLst/>
              <a:ahLst/>
              <a:cxnLst/>
              <a:rect l="l" t="t" r="r" b="b"/>
              <a:pathLst>
                <a:path w="101" h="1170" fill="none" extrusionOk="0">
                  <a:moveTo>
                    <a:pt x="40" y="0"/>
                  </a:moveTo>
                  <a:cubicBezTo>
                    <a:pt x="0" y="384"/>
                    <a:pt x="20" y="787"/>
                    <a:pt x="101" y="117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854653" y="3208119"/>
              <a:ext cx="9360" cy="23248"/>
            </a:xfrm>
            <a:custGeom>
              <a:avLst/>
              <a:gdLst/>
              <a:ahLst/>
              <a:cxnLst/>
              <a:rect l="l" t="t" r="r" b="b"/>
              <a:pathLst>
                <a:path w="122" h="303" extrusionOk="0">
                  <a:moveTo>
                    <a:pt x="0" y="0"/>
                  </a:moveTo>
                  <a:cubicBezTo>
                    <a:pt x="0" y="101"/>
                    <a:pt x="40" y="222"/>
                    <a:pt x="121" y="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854653" y="3208119"/>
              <a:ext cx="9360" cy="23248"/>
            </a:xfrm>
            <a:custGeom>
              <a:avLst/>
              <a:gdLst/>
              <a:ahLst/>
              <a:cxnLst/>
              <a:rect l="l" t="t" r="r" b="b"/>
              <a:pathLst>
                <a:path w="122" h="303" fill="none" extrusionOk="0">
                  <a:moveTo>
                    <a:pt x="0" y="0"/>
                  </a:moveTo>
                  <a:cubicBezTo>
                    <a:pt x="0" y="101"/>
                    <a:pt x="40" y="222"/>
                    <a:pt x="121" y="3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754067" y="3398397"/>
              <a:ext cx="13964" cy="9284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82" y="0"/>
                  </a:moveTo>
                  <a:cubicBezTo>
                    <a:pt x="121" y="40"/>
                    <a:pt x="61" y="81"/>
                    <a:pt x="0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754067" y="3398397"/>
              <a:ext cx="13964" cy="9284"/>
            </a:xfrm>
            <a:custGeom>
              <a:avLst/>
              <a:gdLst/>
              <a:ahLst/>
              <a:cxnLst/>
              <a:rect l="l" t="t" r="r" b="b"/>
              <a:pathLst>
                <a:path w="182" h="121" fill="none" extrusionOk="0">
                  <a:moveTo>
                    <a:pt x="182" y="0"/>
                  </a:moveTo>
                  <a:cubicBezTo>
                    <a:pt x="121" y="40"/>
                    <a:pt x="61" y="81"/>
                    <a:pt x="0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7748807" y="3690719"/>
              <a:ext cx="119154" cy="208922"/>
            </a:xfrm>
            <a:custGeom>
              <a:avLst/>
              <a:gdLst/>
              <a:ahLst/>
              <a:cxnLst/>
              <a:rect l="l" t="t" r="r" b="b"/>
              <a:pathLst>
                <a:path w="1553" h="2723" fill="none" extrusionOk="0">
                  <a:moveTo>
                    <a:pt x="1553" y="1"/>
                  </a:moveTo>
                  <a:cubicBezTo>
                    <a:pt x="1028" y="807"/>
                    <a:pt x="524" y="1916"/>
                    <a:pt x="0" y="27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693104" y="3933630"/>
              <a:ext cx="38746" cy="63452"/>
            </a:xfrm>
            <a:custGeom>
              <a:avLst/>
              <a:gdLst/>
              <a:ahLst/>
              <a:cxnLst/>
              <a:rect l="l" t="t" r="r" b="b"/>
              <a:pathLst>
                <a:path w="505" h="827" fill="none" extrusionOk="0">
                  <a:moveTo>
                    <a:pt x="504" y="0"/>
                  </a:moveTo>
                  <a:cubicBezTo>
                    <a:pt x="363" y="283"/>
                    <a:pt x="182" y="565"/>
                    <a:pt x="0" y="82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7666788" y="4035751"/>
              <a:ext cx="13964" cy="21713"/>
            </a:xfrm>
            <a:custGeom>
              <a:avLst/>
              <a:gdLst/>
              <a:ahLst/>
              <a:cxnLst/>
              <a:rect l="l" t="t" r="r" b="b"/>
              <a:pathLst>
                <a:path w="182" h="283" fill="none" extrusionOk="0">
                  <a:moveTo>
                    <a:pt x="182" y="0"/>
                  </a:moveTo>
                  <a:cubicBezTo>
                    <a:pt x="121" y="101"/>
                    <a:pt x="61" y="181"/>
                    <a:pt x="0" y="2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8267007" y="4311041"/>
              <a:ext cx="43426" cy="6291"/>
            </a:xfrm>
            <a:custGeom>
              <a:avLst/>
              <a:gdLst/>
              <a:ahLst/>
              <a:cxnLst/>
              <a:rect l="l" t="t" r="r" b="b"/>
              <a:pathLst>
                <a:path w="566" h="82" fill="none" extrusionOk="0">
                  <a:moveTo>
                    <a:pt x="0" y="41"/>
                  </a:moveTo>
                  <a:cubicBezTo>
                    <a:pt x="202" y="82"/>
                    <a:pt x="404" y="61"/>
                    <a:pt x="565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8328848" y="4277051"/>
              <a:ext cx="20255" cy="18644"/>
            </a:xfrm>
            <a:custGeom>
              <a:avLst/>
              <a:gdLst/>
              <a:ahLst/>
              <a:cxnLst/>
              <a:rect l="l" t="t" r="r" b="b"/>
              <a:pathLst>
                <a:path w="264" h="243" fill="none" extrusionOk="0">
                  <a:moveTo>
                    <a:pt x="1" y="242"/>
                  </a:moveTo>
                  <a:cubicBezTo>
                    <a:pt x="122" y="222"/>
                    <a:pt x="223" y="121"/>
                    <a:pt x="263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8362914" y="3990867"/>
              <a:ext cx="72812" cy="252195"/>
            </a:xfrm>
            <a:custGeom>
              <a:avLst/>
              <a:gdLst/>
              <a:ahLst/>
              <a:cxnLst/>
              <a:rect l="l" t="t" r="r" b="b"/>
              <a:pathLst>
                <a:path w="949" h="3287" fill="none" extrusionOk="0">
                  <a:moveTo>
                    <a:pt x="948" y="0"/>
                  </a:moveTo>
                  <a:cubicBezTo>
                    <a:pt x="747" y="1129"/>
                    <a:pt x="424" y="2218"/>
                    <a:pt x="1" y="328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8395368" y="3887212"/>
              <a:ext cx="31074" cy="171787"/>
            </a:xfrm>
            <a:custGeom>
              <a:avLst/>
              <a:gdLst/>
              <a:ahLst/>
              <a:cxnLst/>
              <a:rect l="l" t="t" r="r" b="b"/>
              <a:pathLst>
                <a:path w="405" h="2239" fill="none" extrusionOk="0">
                  <a:moveTo>
                    <a:pt x="404" y="0"/>
                  </a:moveTo>
                  <a:cubicBezTo>
                    <a:pt x="344" y="767"/>
                    <a:pt x="223" y="1513"/>
                    <a:pt x="1" y="223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7357356" y="4264699"/>
              <a:ext cx="77" cy="222809"/>
            </a:xfrm>
            <a:custGeom>
              <a:avLst/>
              <a:gdLst/>
              <a:ahLst/>
              <a:cxnLst/>
              <a:rect l="l" t="t" r="r" b="b"/>
              <a:pathLst>
                <a:path w="1" h="2904" fill="none" extrusionOk="0">
                  <a:moveTo>
                    <a:pt x="1" y="0"/>
                  </a:moveTo>
                  <a:lnTo>
                    <a:pt x="1" y="29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7354287" y="4533850"/>
              <a:ext cx="77" cy="40281"/>
            </a:xfrm>
            <a:custGeom>
              <a:avLst/>
              <a:gdLst/>
              <a:ahLst/>
              <a:cxnLst/>
              <a:rect l="l" t="t" r="r" b="b"/>
              <a:pathLst>
                <a:path w="1" h="525" fill="none" extrusionOk="0">
                  <a:moveTo>
                    <a:pt x="1" y="0"/>
                  </a:moveTo>
                  <a:lnTo>
                    <a:pt x="1" y="52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7354287" y="4631291"/>
              <a:ext cx="10895" cy="128514"/>
            </a:xfrm>
            <a:custGeom>
              <a:avLst/>
              <a:gdLst/>
              <a:ahLst/>
              <a:cxnLst/>
              <a:rect l="l" t="t" r="r" b="b"/>
              <a:pathLst>
                <a:path w="142" h="1675" fill="none" extrusionOk="0">
                  <a:moveTo>
                    <a:pt x="1" y="1"/>
                  </a:moveTo>
                  <a:cubicBezTo>
                    <a:pt x="41" y="545"/>
                    <a:pt x="81" y="1110"/>
                    <a:pt x="142" y="167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7329505" y="4461115"/>
              <a:ext cx="77" cy="68132"/>
            </a:xfrm>
            <a:custGeom>
              <a:avLst/>
              <a:gdLst/>
              <a:ahLst/>
              <a:cxnLst/>
              <a:rect l="l" t="t" r="r" b="b"/>
              <a:pathLst>
                <a:path w="1" h="888" fill="none" extrusionOk="0">
                  <a:moveTo>
                    <a:pt x="1" y="1"/>
                  </a:moveTo>
                  <a:lnTo>
                    <a:pt x="1" y="8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7321832" y="4574054"/>
              <a:ext cx="7749" cy="92914"/>
            </a:xfrm>
            <a:custGeom>
              <a:avLst/>
              <a:gdLst/>
              <a:ahLst/>
              <a:cxnLst/>
              <a:rect l="l" t="t" r="r" b="b"/>
              <a:pathLst>
                <a:path w="101" h="1211" fill="none" extrusionOk="0">
                  <a:moveTo>
                    <a:pt x="20" y="1"/>
                  </a:moveTo>
                  <a:cubicBezTo>
                    <a:pt x="0" y="404"/>
                    <a:pt x="20" y="807"/>
                    <a:pt x="101" y="121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329505" y="4416307"/>
              <a:ext cx="77" cy="15498"/>
            </a:xfrm>
            <a:custGeom>
              <a:avLst/>
              <a:gdLst/>
              <a:ahLst/>
              <a:cxnLst/>
              <a:rect l="l" t="t" r="r" b="b"/>
              <a:pathLst>
                <a:path w="1" h="202" fill="none" extrusionOk="0">
                  <a:moveTo>
                    <a:pt x="1" y="0"/>
                  </a:moveTo>
                  <a:lnTo>
                    <a:pt x="1" y="2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811304" y="4724128"/>
              <a:ext cx="51099" cy="77"/>
            </a:xfrm>
            <a:custGeom>
              <a:avLst/>
              <a:gdLst/>
              <a:ahLst/>
              <a:cxnLst/>
              <a:rect l="l" t="t" r="r" b="b"/>
              <a:pathLst>
                <a:path w="666" h="1" fill="none" extrusionOk="0">
                  <a:moveTo>
                    <a:pt x="0" y="0"/>
                  </a:moveTo>
                  <a:lnTo>
                    <a:pt x="66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6000704" y="4625076"/>
              <a:ext cx="30997" cy="6291"/>
            </a:xfrm>
            <a:custGeom>
              <a:avLst/>
              <a:gdLst/>
              <a:ahLst/>
              <a:cxnLst/>
              <a:rect l="l" t="t" r="r" b="b"/>
              <a:pathLst>
                <a:path w="404" h="82" fill="none" extrusionOk="0">
                  <a:moveTo>
                    <a:pt x="0" y="82"/>
                  </a:moveTo>
                  <a:cubicBezTo>
                    <a:pt x="121" y="1"/>
                    <a:pt x="283" y="1"/>
                    <a:pt x="404" y="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6000704" y="4713310"/>
              <a:ext cx="46495" cy="6215"/>
            </a:xfrm>
            <a:custGeom>
              <a:avLst/>
              <a:gdLst/>
              <a:ahLst/>
              <a:cxnLst/>
              <a:rect l="l" t="t" r="r" b="b"/>
              <a:pathLst>
                <a:path w="606" h="81" fill="none" extrusionOk="0">
                  <a:moveTo>
                    <a:pt x="0" y="0"/>
                  </a:moveTo>
                  <a:cubicBezTo>
                    <a:pt x="202" y="41"/>
                    <a:pt x="404" y="61"/>
                    <a:pt x="605" y="8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6005308" y="4785968"/>
              <a:ext cx="21790" cy="4757"/>
            </a:xfrm>
            <a:custGeom>
              <a:avLst/>
              <a:gdLst/>
              <a:ahLst/>
              <a:cxnLst/>
              <a:rect l="l" t="t" r="r" b="b"/>
              <a:pathLst>
                <a:path w="284" h="62" fill="none" extrusionOk="0">
                  <a:moveTo>
                    <a:pt x="1" y="61"/>
                  </a:moveTo>
                  <a:cubicBezTo>
                    <a:pt x="81" y="21"/>
                    <a:pt x="182" y="1"/>
                    <a:pt x="283" y="4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5165322" y="3845473"/>
              <a:ext cx="157900" cy="160892"/>
            </a:xfrm>
            <a:custGeom>
              <a:avLst/>
              <a:gdLst/>
              <a:ahLst/>
              <a:cxnLst/>
              <a:rect l="l" t="t" r="r" b="b"/>
              <a:pathLst>
                <a:path w="2058" h="2097" fill="none" extrusionOk="0">
                  <a:moveTo>
                    <a:pt x="2057" y="0"/>
                  </a:moveTo>
                  <a:cubicBezTo>
                    <a:pt x="1251" y="565"/>
                    <a:pt x="545" y="1270"/>
                    <a:pt x="0" y="209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6651946" y="3399931"/>
              <a:ext cx="40281" cy="26317"/>
            </a:xfrm>
            <a:custGeom>
              <a:avLst/>
              <a:gdLst/>
              <a:ahLst/>
              <a:cxnLst/>
              <a:rect l="l" t="t" r="r" b="b"/>
              <a:pathLst>
                <a:path w="525" h="343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6"/>
                    <a:pt x="48" y="31"/>
                    <a:pt x="72" y="47"/>
                  </a:cubicBezTo>
                  <a:lnTo>
                    <a:pt x="72" y="47"/>
                  </a:lnTo>
                  <a:lnTo>
                    <a:pt x="1" y="0"/>
                  </a:lnTo>
                  <a:close/>
                  <a:moveTo>
                    <a:pt x="72" y="47"/>
                  </a:moveTo>
                  <a:lnTo>
                    <a:pt x="525" y="343"/>
                  </a:lnTo>
                  <a:cubicBezTo>
                    <a:pt x="385" y="238"/>
                    <a:pt x="229" y="148"/>
                    <a:pt x="72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6651946" y="3399931"/>
              <a:ext cx="40281" cy="26317"/>
            </a:xfrm>
            <a:custGeom>
              <a:avLst/>
              <a:gdLst/>
              <a:ahLst/>
              <a:cxnLst/>
              <a:rect l="l" t="t" r="r" b="b"/>
              <a:pathLst>
                <a:path w="525" h="343" fill="none" extrusionOk="0">
                  <a:moveTo>
                    <a:pt x="1" y="0"/>
                  </a:moveTo>
                  <a:cubicBezTo>
                    <a:pt x="182" y="121"/>
                    <a:pt x="364" y="222"/>
                    <a:pt x="525" y="3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6642662" y="2892472"/>
              <a:ext cx="51176" cy="44961"/>
            </a:xfrm>
            <a:custGeom>
              <a:avLst/>
              <a:gdLst/>
              <a:ahLst/>
              <a:cxnLst/>
              <a:rect l="l" t="t" r="r" b="b"/>
              <a:pathLst>
                <a:path w="667" h="586" extrusionOk="0">
                  <a:moveTo>
                    <a:pt x="1" y="1"/>
                  </a:moveTo>
                  <a:lnTo>
                    <a:pt x="666" y="5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642662" y="2892472"/>
              <a:ext cx="51176" cy="44961"/>
            </a:xfrm>
            <a:custGeom>
              <a:avLst/>
              <a:gdLst/>
              <a:ahLst/>
              <a:cxnLst/>
              <a:rect l="l" t="t" r="r" b="b"/>
              <a:pathLst>
                <a:path w="667" h="586" fill="none" extrusionOk="0">
                  <a:moveTo>
                    <a:pt x="1" y="1"/>
                  </a:moveTo>
                  <a:lnTo>
                    <a:pt x="666" y="5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5832063" y="4482674"/>
              <a:ext cx="100663" cy="82479"/>
            </a:xfrm>
            <a:custGeom>
              <a:avLst/>
              <a:gdLst/>
              <a:ahLst/>
              <a:cxnLst/>
              <a:rect l="l" t="t" r="r" b="b"/>
              <a:pathLst>
                <a:path w="1312" h="1075" extrusionOk="0">
                  <a:moveTo>
                    <a:pt x="1174" y="0"/>
                  </a:moveTo>
                  <a:cubicBezTo>
                    <a:pt x="1129" y="0"/>
                    <a:pt x="1079" y="17"/>
                    <a:pt x="1029" y="42"/>
                  </a:cubicBezTo>
                  <a:cubicBezTo>
                    <a:pt x="787" y="183"/>
                    <a:pt x="1" y="667"/>
                    <a:pt x="464" y="990"/>
                  </a:cubicBezTo>
                  <a:cubicBezTo>
                    <a:pt x="545" y="1048"/>
                    <a:pt x="638" y="1074"/>
                    <a:pt x="731" y="1074"/>
                  </a:cubicBezTo>
                  <a:cubicBezTo>
                    <a:pt x="963" y="1074"/>
                    <a:pt x="1199" y="912"/>
                    <a:pt x="1271" y="667"/>
                  </a:cubicBezTo>
                  <a:cubicBezTo>
                    <a:pt x="1311" y="587"/>
                    <a:pt x="1311" y="506"/>
                    <a:pt x="1311" y="405"/>
                  </a:cubicBezTo>
                  <a:cubicBezTo>
                    <a:pt x="1311" y="365"/>
                    <a:pt x="1311" y="325"/>
                    <a:pt x="1311" y="264"/>
                  </a:cubicBezTo>
                  <a:cubicBezTo>
                    <a:pt x="1311" y="183"/>
                    <a:pt x="1311" y="83"/>
                    <a:pt x="1251" y="22"/>
                  </a:cubicBezTo>
                  <a:cubicBezTo>
                    <a:pt x="1228" y="7"/>
                    <a:pt x="1201" y="0"/>
                    <a:pt x="1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5"/>
          <p:cNvGrpSpPr/>
          <p:nvPr/>
        </p:nvGrpSpPr>
        <p:grpSpPr>
          <a:xfrm>
            <a:off x="8340205" y="1905465"/>
            <a:ext cx="1105313" cy="506125"/>
            <a:chOff x="1711800" y="849050"/>
            <a:chExt cx="161825" cy="74100"/>
          </a:xfrm>
        </p:grpSpPr>
        <p:sp>
          <p:nvSpPr>
            <p:cNvPr id="855" name="Google Shape;855;p35"/>
            <p:cNvSpPr/>
            <p:nvPr/>
          </p:nvSpPr>
          <p:spPr>
            <a:xfrm>
              <a:off x="1711800" y="853975"/>
              <a:ext cx="161825" cy="69175"/>
            </a:xfrm>
            <a:custGeom>
              <a:avLst/>
              <a:gdLst/>
              <a:ahLst/>
              <a:cxnLst/>
              <a:rect l="l" t="t" r="r" b="b"/>
              <a:pathLst>
                <a:path w="6473" h="2767" extrusionOk="0">
                  <a:moveTo>
                    <a:pt x="2934" y="1"/>
                  </a:moveTo>
                  <a:cubicBezTo>
                    <a:pt x="2304" y="1"/>
                    <a:pt x="1674" y="519"/>
                    <a:pt x="1674" y="1275"/>
                  </a:cubicBezTo>
                  <a:cubicBezTo>
                    <a:pt x="1674" y="1214"/>
                    <a:pt x="1311" y="1214"/>
                    <a:pt x="1271" y="1214"/>
                  </a:cubicBezTo>
                  <a:cubicBezTo>
                    <a:pt x="1110" y="1214"/>
                    <a:pt x="948" y="1255"/>
                    <a:pt x="807" y="1315"/>
                  </a:cubicBezTo>
                  <a:cubicBezTo>
                    <a:pt x="525" y="1436"/>
                    <a:pt x="323" y="1678"/>
                    <a:pt x="162" y="1981"/>
                  </a:cubicBezTo>
                  <a:cubicBezTo>
                    <a:pt x="41" y="2223"/>
                    <a:pt x="1" y="2505"/>
                    <a:pt x="41" y="2767"/>
                  </a:cubicBezTo>
                  <a:lnTo>
                    <a:pt x="6433" y="2767"/>
                  </a:lnTo>
                  <a:cubicBezTo>
                    <a:pt x="6473" y="2303"/>
                    <a:pt x="6312" y="1900"/>
                    <a:pt x="6009" y="1698"/>
                  </a:cubicBezTo>
                  <a:cubicBezTo>
                    <a:pt x="5868" y="1618"/>
                    <a:pt x="5707" y="1557"/>
                    <a:pt x="5545" y="1557"/>
                  </a:cubicBezTo>
                  <a:cubicBezTo>
                    <a:pt x="5545" y="1557"/>
                    <a:pt x="5545" y="1537"/>
                    <a:pt x="5545" y="1537"/>
                  </a:cubicBezTo>
                  <a:cubicBezTo>
                    <a:pt x="5545" y="1356"/>
                    <a:pt x="5505" y="1194"/>
                    <a:pt x="5424" y="1033"/>
                  </a:cubicBezTo>
                  <a:cubicBezTo>
                    <a:pt x="5283" y="751"/>
                    <a:pt x="5021" y="549"/>
                    <a:pt x="4739" y="468"/>
                  </a:cubicBezTo>
                  <a:cubicBezTo>
                    <a:pt x="4667" y="453"/>
                    <a:pt x="4595" y="445"/>
                    <a:pt x="4523" y="445"/>
                  </a:cubicBezTo>
                  <a:cubicBezTo>
                    <a:pt x="4315" y="445"/>
                    <a:pt x="4113" y="510"/>
                    <a:pt x="3932" y="630"/>
                  </a:cubicBezTo>
                  <a:cubicBezTo>
                    <a:pt x="3791" y="368"/>
                    <a:pt x="3569" y="166"/>
                    <a:pt x="3307" y="65"/>
                  </a:cubicBezTo>
                  <a:cubicBezTo>
                    <a:pt x="3186" y="22"/>
                    <a:pt x="3060" y="1"/>
                    <a:pt x="29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711800" y="849050"/>
              <a:ext cx="161825" cy="74100"/>
            </a:xfrm>
            <a:custGeom>
              <a:avLst/>
              <a:gdLst/>
              <a:ahLst/>
              <a:cxnLst/>
              <a:rect l="l" t="t" r="r" b="b"/>
              <a:pathLst>
                <a:path w="6473" h="2964" fill="none" extrusionOk="0">
                  <a:moveTo>
                    <a:pt x="6433" y="2964"/>
                  </a:moveTo>
                  <a:cubicBezTo>
                    <a:pt x="6473" y="2500"/>
                    <a:pt x="6312" y="2097"/>
                    <a:pt x="6009" y="1895"/>
                  </a:cubicBezTo>
                  <a:cubicBezTo>
                    <a:pt x="5868" y="1815"/>
                    <a:pt x="5707" y="1754"/>
                    <a:pt x="5545" y="1754"/>
                  </a:cubicBezTo>
                  <a:cubicBezTo>
                    <a:pt x="5545" y="1754"/>
                    <a:pt x="5545" y="1734"/>
                    <a:pt x="5545" y="1734"/>
                  </a:cubicBezTo>
                  <a:cubicBezTo>
                    <a:pt x="5545" y="1553"/>
                    <a:pt x="5505" y="1391"/>
                    <a:pt x="5424" y="1230"/>
                  </a:cubicBezTo>
                  <a:cubicBezTo>
                    <a:pt x="5283" y="948"/>
                    <a:pt x="5021" y="746"/>
                    <a:pt x="4739" y="665"/>
                  </a:cubicBezTo>
                  <a:cubicBezTo>
                    <a:pt x="4457" y="605"/>
                    <a:pt x="4174" y="665"/>
                    <a:pt x="3932" y="827"/>
                  </a:cubicBezTo>
                  <a:cubicBezTo>
                    <a:pt x="3791" y="565"/>
                    <a:pt x="3569" y="363"/>
                    <a:pt x="3307" y="262"/>
                  </a:cubicBezTo>
                  <a:cubicBezTo>
                    <a:pt x="2581" y="0"/>
                    <a:pt x="1674" y="565"/>
                    <a:pt x="1674" y="1472"/>
                  </a:cubicBezTo>
                  <a:cubicBezTo>
                    <a:pt x="1674" y="1411"/>
                    <a:pt x="1311" y="1411"/>
                    <a:pt x="1271" y="1411"/>
                  </a:cubicBezTo>
                  <a:cubicBezTo>
                    <a:pt x="1110" y="1411"/>
                    <a:pt x="948" y="1452"/>
                    <a:pt x="807" y="1512"/>
                  </a:cubicBezTo>
                  <a:cubicBezTo>
                    <a:pt x="525" y="1633"/>
                    <a:pt x="323" y="1875"/>
                    <a:pt x="162" y="2178"/>
                  </a:cubicBezTo>
                  <a:cubicBezTo>
                    <a:pt x="41" y="2420"/>
                    <a:pt x="1" y="2702"/>
                    <a:pt x="41" y="29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762725" y="861650"/>
              <a:ext cx="19675" cy="16650"/>
            </a:xfrm>
            <a:custGeom>
              <a:avLst/>
              <a:gdLst/>
              <a:ahLst/>
              <a:cxnLst/>
              <a:rect l="l" t="t" r="r" b="b"/>
              <a:pathLst>
                <a:path w="787" h="666" fill="none" extrusionOk="0">
                  <a:moveTo>
                    <a:pt x="786" y="0"/>
                  </a:moveTo>
                  <a:cubicBezTo>
                    <a:pt x="444" y="20"/>
                    <a:pt x="101" y="303"/>
                    <a:pt x="0" y="6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1728450" y="893900"/>
              <a:ext cx="10100" cy="4575"/>
            </a:xfrm>
            <a:custGeom>
              <a:avLst/>
              <a:gdLst/>
              <a:ahLst/>
              <a:cxnLst/>
              <a:rect l="l" t="t" r="r" b="b"/>
              <a:pathLst>
                <a:path w="404" h="183" fill="none" extrusionOk="0">
                  <a:moveTo>
                    <a:pt x="403" y="1"/>
                  </a:moveTo>
                  <a:cubicBezTo>
                    <a:pt x="262" y="21"/>
                    <a:pt x="121" y="81"/>
                    <a:pt x="0" y="1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1718350" y="900450"/>
              <a:ext cx="7100" cy="15150"/>
            </a:xfrm>
            <a:custGeom>
              <a:avLst/>
              <a:gdLst/>
              <a:ahLst/>
              <a:cxnLst/>
              <a:rect l="l" t="t" r="r" b="b"/>
              <a:pathLst>
                <a:path w="284" h="606" fill="none" extrusionOk="0">
                  <a:moveTo>
                    <a:pt x="283" y="1"/>
                  </a:moveTo>
                  <a:cubicBezTo>
                    <a:pt x="122" y="162"/>
                    <a:pt x="21" y="384"/>
                    <a:pt x="1" y="6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1728950" y="899450"/>
              <a:ext cx="3550" cy="3050"/>
            </a:xfrm>
            <a:custGeom>
              <a:avLst/>
              <a:gdLst/>
              <a:ahLst/>
              <a:cxnLst/>
              <a:rect l="l" t="t" r="r" b="b"/>
              <a:pathLst>
                <a:path w="142" h="122" fill="none" extrusionOk="0">
                  <a:moveTo>
                    <a:pt x="141" y="0"/>
                  </a:moveTo>
                  <a:cubicBezTo>
                    <a:pt x="81" y="21"/>
                    <a:pt x="41" y="61"/>
                    <a:pt x="0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Image 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2E11296-99C5-4827-84F0-CD27C9AC27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72" y="3357762"/>
            <a:ext cx="1900555" cy="69088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C5EBE-7B49-4FCB-BC98-A893CB1E3438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62"/>
          <p:cNvSpPr/>
          <p:nvPr/>
        </p:nvSpPr>
        <p:spPr>
          <a:xfrm>
            <a:off x="48975" y="1209475"/>
            <a:ext cx="3606264" cy="3084549"/>
          </a:xfrm>
          <a:custGeom>
            <a:avLst/>
            <a:gdLst/>
            <a:ahLst/>
            <a:cxnLst/>
            <a:rect l="l" t="t" r="r" b="b"/>
            <a:pathLst>
              <a:path w="50771" h="43426" extrusionOk="0">
                <a:moveTo>
                  <a:pt x="39986" y="0"/>
                </a:moveTo>
                <a:cubicBezTo>
                  <a:pt x="39837" y="0"/>
                  <a:pt x="39688" y="2"/>
                  <a:pt x="39540" y="7"/>
                </a:cubicBezTo>
                <a:cubicBezTo>
                  <a:pt x="36495" y="128"/>
                  <a:pt x="33491" y="1115"/>
                  <a:pt x="30971" y="2829"/>
                </a:cubicBezTo>
                <a:cubicBezTo>
                  <a:pt x="27664" y="5088"/>
                  <a:pt x="25365" y="8414"/>
                  <a:pt x="22906" y="11519"/>
                </a:cubicBezTo>
                <a:cubicBezTo>
                  <a:pt x="20506" y="14524"/>
                  <a:pt x="17905" y="16600"/>
                  <a:pt x="14377" y="18213"/>
                </a:cubicBezTo>
                <a:cubicBezTo>
                  <a:pt x="10606" y="19927"/>
                  <a:pt x="5828" y="19584"/>
                  <a:pt x="2844" y="22468"/>
                </a:cubicBezTo>
                <a:cubicBezTo>
                  <a:pt x="1332" y="23940"/>
                  <a:pt x="565" y="26077"/>
                  <a:pt x="384" y="28194"/>
                </a:cubicBezTo>
                <a:cubicBezTo>
                  <a:pt x="1" y="32630"/>
                  <a:pt x="1816" y="37690"/>
                  <a:pt x="5142" y="40735"/>
                </a:cubicBezTo>
                <a:cubicBezTo>
                  <a:pt x="7438" y="42830"/>
                  <a:pt x="10112" y="43426"/>
                  <a:pt x="12895" y="43426"/>
                </a:cubicBezTo>
                <a:cubicBezTo>
                  <a:pt x="15415" y="43426"/>
                  <a:pt x="18025" y="42937"/>
                  <a:pt x="20526" y="42630"/>
                </a:cubicBezTo>
                <a:cubicBezTo>
                  <a:pt x="24458" y="42146"/>
                  <a:pt x="28350" y="40594"/>
                  <a:pt x="32100" y="39324"/>
                </a:cubicBezTo>
                <a:cubicBezTo>
                  <a:pt x="36072" y="37973"/>
                  <a:pt x="39459" y="35331"/>
                  <a:pt x="42746" y="32730"/>
                </a:cubicBezTo>
                <a:cubicBezTo>
                  <a:pt x="43028" y="32529"/>
                  <a:pt x="43290" y="32307"/>
                  <a:pt x="43572" y="32105"/>
                </a:cubicBezTo>
                <a:cubicBezTo>
                  <a:pt x="45347" y="30674"/>
                  <a:pt x="47101" y="29142"/>
                  <a:pt x="48250" y="27186"/>
                </a:cubicBezTo>
                <a:cubicBezTo>
                  <a:pt x="49823" y="24544"/>
                  <a:pt x="50770" y="21177"/>
                  <a:pt x="50549" y="18092"/>
                </a:cubicBezTo>
                <a:cubicBezTo>
                  <a:pt x="50327" y="14947"/>
                  <a:pt x="50750" y="11681"/>
                  <a:pt x="50105" y="8555"/>
                </a:cubicBezTo>
                <a:cubicBezTo>
                  <a:pt x="49540" y="5753"/>
                  <a:pt x="48109" y="2991"/>
                  <a:pt x="45710" y="1458"/>
                </a:cubicBezTo>
                <a:cubicBezTo>
                  <a:pt x="44021" y="389"/>
                  <a:pt x="41983" y="0"/>
                  <a:pt x="39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2"/>
          <p:cNvSpPr/>
          <p:nvPr/>
        </p:nvSpPr>
        <p:spPr>
          <a:xfrm rot="1836219">
            <a:off x="90495" y="1185743"/>
            <a:ext cx="3523198" cy="2771958"/>
          </a:xfrm>
          <a:custGeom>
            <a:avLst/>
            <a:gdLst/>
            <a:ahLst/>
            <a:cxnLst/>
            <a:rect l="l" t="t" r="r" b="b"/>
            <a:pathLst>
              <a:path w="57706" h="45399" extrusionOk="0">
                <a:moveTo>
                  <a:pt x="14479" y="1"/>
                </a:moveTo>
                <a:cubicBezTo>
                  <a:pt x="13641" y="1"/>
                  <a:pt x="12800" y="64"/>
                  <a:pt x="11977" y="170"/>
                </a:cubicBezTo>
                <a:cubicBezTo>
                  <a:pt x="9537" y="452"/>
                  <a:pt x="7077" y="1117"/>
                  <a:pt x="5021" y="2468"/>
                </a:cubicBezTo>
                <a:cubicBezTo>
                  <a:pt x="1936" y="4505"/>
                  <a:pt x="888" y="7549"/>
                  <a:pt x="565" y="11078"/>
                </a:cubicBezTo>
                <a:cubicBezTo>
                  <a:pt x="162" y="15292"/>
                  <a:pt x="0" y="19606"/>
                  <a:pt x="1109" y="23699"/>
                </a:cubicBezTo>
                <a:cubicBezTo>
                  <a:pt x="2238" y="27792"/>
                  <a:pt x="4779" y="31664"/>
                  <a:pt x="8590" y="33498"/>
                </a:cubicBezTo>
                <a:cubicBezTo>
                  <a:pt x="11574" y="34930"/>
                  <a:pt x="14376" y="36684"/>
                  <a:pt x="17683" y="37188"/>
                </a:cubicBezTo>
                <a:cubicBezTo>
                  <a:pt x="19961" y="37531"/>
                  <a:pt x="22300" y="37571"/>
                  <a:pt x="24579" y="37995"/>
                </a:cubicBezTo>
                <a:cubicBezTo>
                  <a:pt x="25264" y="38116"/>
                  <a:pt x="25930" y="38277"/>
                  <a:pt x="26595" y="38479"/>
                </a:cubicBezTo>
                <a:cubicBezTo>
                  <a:pt x="30829" y="39829"/>
                  <a:pt x="34196" y="43156"/>
                  <a:pt x="38390" y="44568"/>
                </a:cubicBezTo>
                <a:cubicBezTo>
                  <a:pt x="40152" y="45155"/>
                  <a:pt x="42009" y="45399"/>
                  <a:pt x="43870" y="45399"/>
                </a:cubicBezTo>
                <a:cubicBezTo>
                  <a:pt x="44436" y="45399"/>
                  <a:pt x="45003" y="45376"/>
                  <a:pt x="45568" y="45334"/>
                </a:cubicBezTo>
                <a:cubicBezTo>
                  <a:pt x="49318" y="45072"/>
                  <a:pt x="53331" y="43781"/>
                  <a:pt x="55327" y="40596"/>
                </a:cubicBezTo>
                <a:cubicBezTo>
                  <a:pt x="56758" y="38277"/>
                  <a:pt x="57081" y="35051"/>
                  <a:pt x="57303" y="32389"/>
                </a:cubicBezTo>
                <a:cubicBezTo>
                  <a:pt x="57565" y="29083"/>
                  <a:pt x="57706" y="25474"/>
                  <a:pt x="55790" y="22772"/>
                </a:cubicBezTo>
                <a:cubicBezTo>
                  <a:pt x="53687" y="19822"/>
                  <a:pt x="50693" y="19054"/>
                  <a:pt x="47478" y="19054"/>
                </a:cubicBezTo>
                <a:cubicBezTo>
                  <a:pt x="44190" y="19054"/>
                  <a:pt x="40672" y="19857"/>
                  <a:pt x="37644" y="19949"/>
                </a:cubicBezTo>
                <a:cubicBezTo>
                  <a:pt x="37539" y="19953"/>
                  <a:pt x="37436" y="19954"/>
                  <a:pt x="37333" y="19954"/>
                </a:cubicBezTo>
                <a:cubicBezTo>
                  <a:pt x="32018" y="19954"/>
                  <a:pt x="28894" y="15407"/>
                  <a:pt x="26857" y="10957"/>
                </a:cubicBezTo>
                <a:cubicBezTo>
                  <a:pt x="25163" y="7267"/>
                  <a:pt x="23450" y="3174"/>
                  <a:pt x="19881" y="1218"/>
                </a:cubicBezTo>
                <a:cubicBezTo>
                  <a:pt x="18246" y="324"/>
                  <a:pt x="16369" y="1"/>
                  <a:pt x="14479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62"/>
          <p:cNvSpPr/>
          <p:nvPr/>
        </p:nvSpPr>
        <p:spPr>
          <a:xfrm flipH="1">
            <a:off x="5657550" y="1242950"/>
            <a:ext cx="1034100" cy="103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2"/>
          <p:cNvSpPr txBox="1">
            <a:spLocks noGrp="1"/>
          </p:cNvSpPr>
          <p:nvPr>
            <p:ph type="title"/>
          </p:nvPr>
        </p:nvSpPr>
        <p:spPr>
          <a:xfrm flipH="1">
            <a:off x="3918300" y="2446450"/>
            <a:ext cx="4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dk2"/>
                </a:solidFill>
              </a:rPr>
              <a:t>scraping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43" name="Google Shape;2443;p62"/>
          <p:cNvSpPr txBox="1">
            <a:spLocks noGrp="1"/>
          </p:cNvSpPr>
          <p:nvPr>
            <p:ph type="title" idx="2"/>
          </p:nvPr>
        </p:nvSpPr>
        <p:spPr>
          <a:xfrm flipH="1">
            <a:off x="5717400" y="13389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445" name="Google Shape;2445;p62"/>
          <p:cNvGrpSpPr/>
          <p:nvPr/>
        </p:nvGrpSpPr>
        <p:grpSpPr>
          <a:xfrm>
            <a:off x="713100" y="1519525"/>
            <a:ext cx="2701740" cy="3084575"/>
            <a:chOff x="713100" y="1519525"/>
            <a:chExt cx="2701740" cy="3084575"/>
          </a:xfrm>
        </p:grpSpPr>
        <p:sp>
          <p:nvSpPr>
            <p:cNvPr id="2446" name="Google Shape;2446;p62"/>
            <p:cNvSpPr/>
            <p:nvPr/>
          </p:nvSpPr>
          <p:spPr>
            <a:xfrm>
              <a:off x="1540804" y="2326580"/>
              <a:ext cx="191501" cy="193004"/>
            </a:xfrm>
            <a:custGeom>
              <a:avLst/>
              <a:gdLst/>
              <a:ahLst/>
              <a:cxnLst/>
              <a:rect l="l" t="t" r="r" b="b"/>
              <a:pathLst>
                <a:path w="2421" h="2440" extrusionOk="0">
                  <a:moveTo>
                    <a:pt x="1211" y="0"/>
                  </a:moveTo>
                  <a:cubicBezTo>
                    <a:pt x="1211" y="666"/>
                    <a:pt x="666" y="1210"/>
                    <a:pt x="1" y="1210"/>
                  </a:cubicBezTo>
                  <a:cubicBezTo>
                    <a:pt x="666" y="1210"/>
                    <a:pt x="1211" y="1754"/>
                    <a:pt x="1211" y="2440"/>
                  </a:cubicBezTo>
                  <a:cubicBezTo>
                    <a:pt x="1211" y="1754"/>
                    <a:pt x="1755" y="1210"/>
                    <a:pt x="2420" y="1210"/>
                  </a:cubicBezTo>
                  <a:cubicBezTo>
                    <a:pt x="1755" y="1210"/>
                    <a:pt x="1211" y="666"/>
                    <a:pt x="1211" y="0"/>
                  </a:cubicBezTo>
                  <a:close/>
                </a:path>
              </a:pathLst>
            </a:custGeom>
            <a:solidFill>
              <a:srgbClr val="EC9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1408469" y="2513176"/>
              <a:ext cx="153138" cy="153138"/>
            </a:xfrm>
            <a:custGeom>
              <a:avLst/>
              <a:gdLst/>
              <a:ahLst/>
              <a:cxnLst/>
              <a:rect l="l" t="t" r="r" b="b"/>
              <a:pathLst>
                <a:path w="1936" h="1936" extrusionOk="0">
                  <a:moveTo>
                    <a:pt x="968" y="0"/>
                  </a:moveTo>
                  <a:cubicBezTo>
                    <a:pt x="968" y="525"/>
                    <a:pt x="524" y="968"/>
                    <a:pt x="0" y="968"/>
                  </a:cubicBezTo>
                  <a:cubicBezTo>
                    <a:pt x="524" y="968"/>
                    <a:pt x="968" y="1392"/>
                    <a:pt x="968" y="1936"/>
                  </a:cubicBezTo>
                  <a:cubicBezTo>
                    <a:pt x="968" y="1392"/>
                    <a:pt x="1391" y="968"/>
                    <a:pt x="1936" y="968"/>
                  </a:cubicBezTo>
                  <a:cubicBezTo>
                    <a:pt x="1391" y="968"/>
                    <a:pt x="968" y="525"/>
                    <a:pt x="968" y="0"/>
                  </a:cubicBezTo>
                  <a:close/>
                </a:path>
              </a:pathLst>
            </a:custGeom>
            <a:solidFill>
              <a:srgbClr val="537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1767267" y="3226024"/>
              <a:ext cx="193083" cy="193083"/>
            </a:xfrm>
            <a:custGeom>
              <a:avLst/>
              <a:gdLst/>
              <a:ahLst/>
              <a:cxnLst/>
              <a:rect l="l" t="t" r="r" b="b"/>
              <a:pathLst>
                <a:path w="2441" h="2441" extrusionOk="0">
                  <a:moveTo>
                    <a:pt x="1211" y="1"/>
                  </a:moveTo>
                  <a:cubicBezTo>
                    <a:pt x="1211" y="666"/>
                    <a:pt x="666" y="1211"/>
                    <a:pt x="1" y="1211"/>
                  </a:cubicBezTo>
                  <a:cubicBezTo>
                    <a:pt x="666" y="1211"/>
                    <a:pt x="1211" y="1755"/>
                    <a:pt x="1211" y="2441"/>
                  </a:cubicBezTo>
                  <a:cubicBezTo>
                    <a:pt x="1211" y="1755"/>
                    <a:pt x="1755" y="1211"/>
                    <a:pt x="2441" y="1211"/>
                  </a:cubicBezTo>
                  <a:cubicBezTo>
                    <a:pt x="1755" y="1211"/>
                    <a:pt x="1211" y="666"/>
                    <a:pt x="1211" y="1"/>
                  </a:cubicBezTo>
                  <a:close/>
                </a:path>
              </a:pathLst>
            </a:custGeom>
            <a:solidFill>
              <a:srgbClr val="EC9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1556782" y="3502003"/>
              <a:ext cx="79" cy="985665"/>
            </a:xfrm>
            <a:custGeom>
              <a:avLst/>
              <a:gdLst/>
              <a:ahLst/>
              <a:cxnLst/>
              <a:rect l="l" t="t" r="r" b="b"/>
              <a:pathLst>
                <a:path w="1" h="12461" fill="none" extrusionOk="0">
                  <a:moveTo>
                    <a:pt x="0" y="0"/>
                  </a:moveTo>
                  <a:lnTo>
                    <a:pt x="0" y="12461"/>
                  </a:lnTo>
                </a:path>
              </a:pathLst>
            </a:custGeom>
            <a:noFill/>
            <a:ln w="25200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1285627" y="4500321"/>
              <a:ext cx="550299" cy="79"/>
            </a:xfrm>
            <a:custGeom>
              <a:avLst/>
              <a:gdLst/>
              <a:ahLst/>
              <a:cxnLst/>
              <a:rect l="l" t="t" r="r" b="b"/>
              <a:pathLst>
                <a:path w="6957" h="1" fill="none" extrusionOk="0">
                  <a:moveTo>
                    <a:pt x="1" y="1"/>
                  </a:moveTo>
                  <a:lnTo>
                    <a:pt x="6957" y="1"/>
                  </a:lnTo>
                </a:path>
              </a:pathLst>
            </a:custGeom>
            <a:noFill/>
            <a:ln w="25200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928411" y="1999898"/>
              <a:ext cx="1481701" cy="1547433"/>
            </a:xfrm>
            <a:custGeom>
              <a:avLst/>
              <a:gdLst/>
              <a:ahLst/>
              <a:cxnLst/>
              <a:rect l="l" t="t" r="r" b="b"/>
              <a:pathLst>
                <a:path w="18732" h="19563" extrusionOk="0">
                  <a:moveTo>
                    <a:pt x="4944" y="0"/>
                  </a:moveTo>
                  <a:cubicBezTo>
                    <a:pt x="4583" y="0"/>
                    <a:pt x="4221" y="47"/>
                    <a:pt x="3872" y="138"/>
                  </a:cubicBezTo>
                  <a:cubicBezTo>
                    <a:pt x="1129" y="844"/>
                    <a:pt x="746" y="3021"/>
                    <a:pt x="404" y="5501"/>
                  </a:cubicBezTo>
                  <a:cubicBezTo>
                    <a:pt x="61" y="8143"/>
                    <a:pt x="0" y="10764"/>
                    <a:pt x="646" y="13345"/>
                  </a:cubicBezTo>
                  <a:cubicBezTo>
                    <a:pt x="1089" y="15179"/>
                    <a:pt x="1875" y="16853"/>
                    <a:pt x="3428" y="18143"/>
                  </a:cubicBezTo>
                  <a:cubicBezTo>
                    <a:pt x="4073" y="18688"/>
                    <a:pt x="4618" y="18950"/>
                    <a:pt x="5424" y="19172"/>
                  </a:cubicBezTo>
                  <a:cubicBezTo>
                    <a:pt x="6372" y="19434"/>
                    <a:pt x="7380" y="19494"/>
                    <a:pt x="8368" y="19535"/>
                  </a:cubicBezTo>
                  <a:cubicBezTo>
                    <a:pt x="9020" y="19553"/>
                    <a:pt x="9673" y="19563"/>
                    <a:pt x="10324" y="19563"/>
                  </a:cubicBezTo>
                  <a:cubicBezTo>
                    <a:pt x="11120" y="19563"/>
                    <a:pt x="11915" y="19548"/>
                    <a:pt x="12703" y="19514"/>
                  </a:cubicBezTo>
                  <a:cubicBezTo>
                    <a:pt x="13610" y="19474"/>
                    <a:pt x="17320" y="19393"/>
                    <a:pt x="17844" y="18668"/>
                  </a:cubicBezTo>
                  <a:cubicBezTo>
                    <a:pt x="18731" y="17397"/>
                    <a:pt x="15142" y="15784"/>
                    <a:pt x="13872" y="15321"/>
                  </a:cubicBezTo>
                  <a:cubicBezTo>
                    <a:pt x="11553" y="14474"/>
                    <a:pt x="8953" y="14292"/>
                    <a:pt x="8267" y="11530"/>
                  </a:cubicBezTo>
                  <a:cubicBezTo>
                    <a:pt x="7823" y="9675"/>
                    <a:pt x="8388" y="7760"/>
                    <a:pt x="8610" y="5864"/>
                  </a:cubicBezTo>
                  <a:cubicBezTo>
                    <a:pt x="8852" y="3989"/>
                    <a:pt x="8630" y="1791"/>
                    <a:pt x="7077" y="662"/>
                  </a:cubicBezTo>
                  <a:cubicBezTo>
                    <a:pt x="6461" y="211"/>
                    <a:pt x="5706" y="0"/>
                    <a:pt x="4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928411" y="1988428"/>
              <a:ext cx="1481701" cy="1559852"/>
            </a:xfrm>
            <a:custGeom>
              <a:avLst/>
              <a:gdLst/>
              <a:ahLst/>
              <a:cxnLst/>
              <a:rect l="l" t="t" r="r" b="b"/>
              <a:pathLst>
                <a:path w="18732" h="19720" fill="none" extrusionOk="0">
                  <a:moveTo>
                    <a:pt x="646" y="13490"/>
                  </a:moveTo>
                  <a:cubicBezTo>
                    <a:pt x="1089" y="15324"/>
                    <a:pt x="1875" y="16998"/>
                    <a:pt x="3428" y="18288"/>
                  </a:cubicBezTo>
                  <a:cubicBezTo>
                    <a:pt x="4073" y="18833"/>
                    <a:pt x="4618" y="19095"/>
                    <a:pt x="5424" y="19317"/>
                  </a:cubicBezTo>
                  <a:cubicBezTo>
                    <a:pt x="6372" y="19579"/>
                    <a:pt x="7380" y="19639"/>
                    <a:pt x="8368" y="19680"/>
                  </a:cubicBezTo>
                  <a:cubicBezTo>
                    <a:pt x="9819" y="19720"/>
                    <a:pt x="11271" y="19720"/>
                    <a:pt x="12703" y="19659"/>
                  </a:cubicBezTo>
                  <a:cubicBezTo>
                    <a:pt x="13610" y="19619"/>
                    <a:pt x="17320" y="19538"/>
                    <a:pt x="17844" y="18813"/>
                  </a:cubicBezTo>
                  <a:cubicBezTo>
                    <a:pt x="18731" y="17542"/>
                    <a:pt x="15142" y="15929"/>
                    <a:pt x="13872" y="15466"/>
                  </a:cubicBezTo>
                  <a:cubicBezTo>
                    <a:pt x="11553" y="14619"/>
                    <a:pt x="8953" y="14437"/>
                    <a:pt x="8267" y="11675"/>
                  </a:cubicBezTo>
                  <a:cubicBezTo>
                    <a:pt x="7823" y="9820"/>
                    <a:pt x="8388" y="7905"/>
                    <a:pt x="8610" y="6009"/>
                  </a:cubicBezTo>
                  <a:cubicBezTo>
                    <a:pt x="8852" y="4134"/>
                    <a:pt x="8630" y="1936"/>
                    <a:pt x="7077" y="807"/>
                  </a:cubicBezTo>
                  <a:cubicBezTo>
                    <a:pt x="6170" y="142"/>
                    <a:pt x="4960" y="1"/>
                    <a:pt x="3872" y="283"/>
                  </a:cubicBezTo>
                  <a:cubicBezTo>
                    <a:pt x="1129" y="989"/>
                    <a:pt x="746" y="3166"/>
                    <a:pt x="404" y="5646"/>
                  </a:cubicBezTo>
                  <a:cubicBezTo>
                    <a:pt x="61" y="8288"/>
                    <a:pt x="0" y="10909"/>
                    <a:pt x="646" y="1349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1319165" y="2879171"/>
              <a:ext cx="1122825" cy="544604"/>
            </a:xfrm>
            <a:custGeom>
              <a:avLst/>
              <a:gdLst/>
              <a:ahLst/>
              <a:cxnLst/>
              <a:rect l="l" t="t" r="r" b="b"/>
              <a:pathLst>
                <a:path w="14195" h="6885" extrusionOk="0">
                  <a:moveTo>
                    <a:pt x="4937" y="1"/>
                  </a:moveTo>
                  <a:cubicBezTo>
                    <a:pt x="4302" y="1"/>
                    <a:pt x="3705" y="46"/>
                    <a:pt x="3085" y="273"/>
                  </a:cubicBezTo>
                  <a:cubicBezTo>
                    <a:pt x="2667" y="431"/>
                    <a:pt x="2268" y="583"/>
                    <a:pt x="1873" y="583"/>
                  </a:cubicBezTo>
                  <a:cubicBezTo>
                    <a:pt x="1564" y="583"/>
                    <a:pt x="1258" y="489"/>
                    <a:pt x="948" y="232"/>
                  </a:cubicBezTo>
                  <a:cubicBezTo>
                    <a:pt x="948" y="232"/>
                    <a:pt x="947" y="232"/>
                    <a:pt x="947" y="232"/>
                  </a:cubicBezTo>
                  <a:cubicBezTo>
                    <a:pt x="897" y="232"/>
                    <a:pt x="0" y="3764"/>
                    <a:pt x="61" y="4285"/>
                  </a:cubicBezTo>
                  <a:cubicBezTo>
                    <a:pt x="141" y="5112"/>
                    <a:pt x="484" y="5838"/>
                    <a:pt x="1210" y="6301"/>
                  </a:cubicBezTo>
                  <a:cubicBezTo>
                    <a:pt x="1966" y="6766"/>
                    <a:pt x="2747" y="6885"/>
                    <a:pt x="3543" y="6885"/>
                  </a:cubicBezTo>
                  <a:cubicBezTo>
                    <a:pt x="4377" y="6885"/>
                    <a:pt x="5228" y="6754"/>
                    <a:pt x="6086" y="6754"/>
                  </a:cubicBezTo>
                  <a:cubicBezTo>
                    <a:pt x="6221" y="6754"/>
                    <a:pt x="6357" y="6758"/>
                    <a:pt x="6493" y="6765"/>
                  </a:cubicBezTo>
                  <a:cubicBezTo>
                    <a:pt x="6704" y="6784"/>
                    <a:pt x="6925" y="6808"/>
                    <a:pt x="7143" y="6808"/>
                  </a:cubicBezTo>
                  <a:cubicBezTo>
                    <a:pt x="7384" y="6808"/>
                    <a:pt x="7622" y="6779"/>
                    <a:pt x="7843" y="6685"/>
                  </a:cubicBezTo>
                  <a:cubicBezTo>
                    <a:pt x="8408" y="6463"/>
                    <a:pt x="8710" y="5858"/>
                    <a:pt x="9033" y="5334"/>
                  </a:cubicBezTo>
                  <a:cubicBezTo>
                    <a:pt x="9295" y="4850"/>
                    <a:pt x="9618" y="4467"/>
                    <a:pt x="10142" y="4245"/>
                  </a:cubicBezTo>
                  <a:cubicBezTo>
                    <a:pt x="10606" y="4063"/>
                    <a:pt x="10706" y="4063"/>
                    <a:pt x="10969" y="3519"/>
                  </a:cubicBezTo>
                  <a:cubicBezTo>
                    <a:pt x="11251" y="2975"/>
                    <a:pt x="11594" y="2511"/>
                    <a:pt x="12178" y="2128"/>
                  </a:cubicBezTo>
                  <a:cubicBezTo>
                    <a:pt x="12319" y="2047"/>
                    <a:pt x="14195" y="1241"/>
                    <a:pt x="14033" y="1059"/>
                  </a:cubicBezTo>
                  <a:cubicBezTo>
                    <a:pt x="13630" y="515"/>
                    <a:pt x="12561" y="474"/>
                    <a:pt x="11916" y="394"/>
                  </a:cubicBezTo>
                  <a:cubicBezTo>
                    <a:pt x="9819" y="152"/>
                    <a:pt x="7702" y="31"/>
                    <a:pt x="5585" y="11"/>
                  </a:cubicBezTo>
                  <a:cubicBezTo>
                    <a:pt x="5363" y="6"/>
                    <a:pt x="5148" y="1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2"/>
            <p:cNvSpPr/>
            <p:nvPr/>
          </p:nvSpPr>
          <p:spPr>
            <a:xfrm>
              <a:off x="1319165" y="2876798"/>
              <a:ext cx="1122825" cy="582176"/>
            </a:xfrm>
            <a:custGeom>
              <a:avLst/>
              <a:gdLst/>
              <a:ahLst/>
              <a:cxnLst/>
              <a:rect l="l" t="t" r="r" b="b"/>
              <a:pathLst>
                <a:path w="14195" h="7360" fill="none" extrusionOk="0">
                  <a:moveTo>
                    <a:pt x="10969" y="3549"/>
                  </a:moveTo>
                  <a:cubicBezTo>
                    <a:pt x="11251" y="3005"/>
                    <a:pt x="11594" y="2541"/>
                    <a:pt x="12178" y="2158"/>
                  </a:cubicBezTo>
                  <a:cubicBezTo>
                    <a:pt x="12319" y="2077"/>
                    <a:pt x="14195" y="1271"/>
                    <a:pt x="14033" y="1089"/>
                  </a:cubicBezTo>
                  <a:cubicBezTo>
                    <a:pt x="13630" y="545"/>
                    <a:pt x="12561" y="504"/>
                    <a:pt x="11916" y="424"/>
                  </a:cubicBezTo>
                  <a:cubicBezTo>
                    <a:pt x="9819" y="182"/>
                    <a:pt x="7702" y="61"/>
                    <a:pt x="5585" y="41"/>
                  </a:cubicBezTo>
                  <a:cubicBezTo>
                    <a:pt x="4698" y="21"/>
                    <a:pt x="3912" y="0"/>
                    <a:pt x="3085" y="303"/>
                  </a:cubicBezTo>
                  <a:cubicBezTo>
                    <a:pt x="2339" y="585"/>
                    <a:pt x="1653" y="847"/>
                    <a:pt x="948" y="262"/>
                  </a:cubicBezTo>
                  <a:cubicBezTo>
                    <a:pt x="907" y="222"/>
                    <a:pt x="0" y="3791"/>
                    <a:pt x="61" y="4315"/>
                  </a:cubicBezTo>
                  <a:cubicBezTo>
                    <a:pt x="141" y="5142"/>
                    <a:pt x="484" y="5868"/>
                    <a:pt x="1210" y="6331"/>
                  </a:cubicBezTo>
                  <a:cubicBezTo>
                    <a:pt x="2883" y="7360"/>
                    <a:pt x="4678" y="6694"/>
                    <a:pt x="6493" y="6795"/>
                  </a:cubicBezTo>
                  <a:cubicBezTo>
                    <a:pt x="6936" y="6835"/>
                    <a:pt x="7420" y="6896"/>
                    <a:pt x="7843" y="6715"/>
                  </a:cubicBezTo>
                  <a:cubicBezTo>
                    <a:pt x="8408" y="6493"/>
                    <a:pt x="8710" y="5888"/>
                    <a:pt x="9033" y="5364"/>
                  </a:cubicBezTo>
                  <a:cubicBezTo>
                    <a:pt x="9295" y="4880"/>
                    <a:pt x="9618" y="4497"/>
                    <a:pt x="10142" y="4275"/>
                  </a:cubicBezTo>
                  <a:cubicBezTo>
                    <a:pt x="10606" y="4093"/>
                    <a:pt x="10706" y="4093"/>
                    <a:pt x="10969" y="35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2"/>
            <p:cNvSpPr/>
            <p:nvPr/>
          </p:nvSpPr>
          <p:spPr>
            <a:xfrm>
              <a:off x="1842254" y="3076525"/>
              <a:ext cx="492872" cy="1319151"/>
            </a:xfrm>
            <a:custGeom>
              <a:avLst/>
              <a:gdLst/>
              <a:ahLst/>
              <a:cxnLst/>
              <a:rect l="l" t="t" r="r" b="b"/>
              <a:pathLst>
                <a:path w="6231" h="16677" extrusionOk="0">
                  <a:moveTo>
                    <a:pt x="4232" y="1"/>
                  </a:moveTo>
                  <a:cubicBezTo>
                    <a:pt x="4051" y="1"/>
                    <a:pt x="3838" y="447"/>
                    <a:pt x="3457" y="447"/>
                  </a:cubicBezTo>
                  <a:cubicBezTo>
                    <a:pt x="3428" y="447"/>
                    <a:pt x="3398" y="445"/>
                    <a:pt x="3368" y="439"/>
                  </a:cubicBezTo>
                  <a:cubicBezTo>
                    <a:pt x="3237" y="419"/>
                    <a:pt x="3106" y="409"/>
                    <a:pt x="2973" y="409"/>
                  </a:cubicBezTo>
                  <a:cubicBezTo>
                    <a:pt x="2328" y="409"/>
                    <a:pt x="1675" y="649"/>
                    <a:pt x="1190" y="1084"/>
                  </a:cubicBezTo>
                  <a:cubicBezTo>
                    <a:pt x="0" y="2173"/>
                    <a:pt x="343" y="3685"/>
                    <a:pt x="746" y="5057"/>
                  </a:cubicBezTo>
                  <a:cubicBezTo>
                    <a:pt x="1331" y="7073"/>
                    <a:pt x="1896" y="9089"/>
                    <a:pt x="2480" y="11105"/>
                  </a:cubicBezTo>
                  <a:cubicBezTo>
                    <a:pt x="2864" y="12537"/>
                    <a:pt x="3327" y="13928"/>
                    <a:pt x="3549" y="15380"/>
                  </a:cubicBezTo>
                  <a:cubicBezTo>
                    <a:pt x="3589" y="15622"/>
                    <a:pt x="3650" y="15884"/>
                    <a:pt x="3831" y="16065"/>
                  </a:cubicBezTo>
                  <a:cubicBezTo>
                    <a:pt x="3852" y="16106"/>
                    <a:pt x="3892" y="16126"/>
                    <a:pt x="3932" y="16166"/>
                  </a:cubicBezTo>
                  <a:cubicBezTo>
                    <a:pt x="4214" y="16368"/>
                    <a:pt x="4719" y="16549"/>
                    <a:pt x="5001" y="16630"/>
                  </a:cubicBezTo>
                  <a:cubicBezTo>
                    <a:pt x="5122" y="16659"/>
                    <a:pt x="5247" y="16676"/>
                    <a:pt x="5368" y="16676"/>
                  </a:cubicBezTo>
                  <a:cubicBezTo>
                    <a:pt x="5670" y="16676"/>
                    <a:pt x="5952" y="16569"/>
                    <a:pt x="6110" y="16267"/>
                  </a:cubicBezTo>
                  <a:cubicBezTo>
                    <a:pt x="6231" y="16045"/>
                    <a:pt x="5827" y="15944"/>
                    <a:pt x="5767" y="15702"/>
                  </a:cubicBezTo>
                  <a:cubicBezTo>
                    <a:pt x="5364" y="13747"/>
                    <a:pt x="5525" y="11690"/>
                    <a:pt x="5384" y="9714"/>
                  </a:cubicBezTo>
                  <a:cubicBezTo>
                    <a:pt x="5243" y="7738"/>
                    <a:pt x="5182" y="5682"/>
                    <a:pt x="5021" y="3706"/>
                  </a:cubicBezTo>
                  <a:cubicBezTo>
                    <a:pt x="4960" y="2939"/>
                    <a:pt x="4719" y="863"/>
                    <a:pt x="4396" y="157"/>
                  </a:cubicBezTo>
                  <a:cubicBezTo>
                    <a:pt x="4342" y="44"/>
                    <a:pt x="4288" y="1"/>
                    <a:pt x="4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2"/>
            <p:cNvSpPr/>
            <p:nvPr/>
          </p:nvSpPr>
          <p:spPr>
            <a:xfrm>
              <a:off x="1842254" y="3048998"/>
              <a:ext cx="492872" cy="1350949"/>
            </a:xfrm>
            <a:custGeom>
              <a:avLst/>
              <a:gdLst/>
              <a:ahLst/>
              <a:cxnLst/>
              <a:rect l="l" t="t" r="r" b="b"/>
              <a:pathLst>
                <a:path w="6231" h="17079" fill="none" extrusionOk="0">
                  <a:moveTo>
                    <a:pt x="3932" y="16514"/>
                  </a:moveTo>
                  <a:cubicBezTo>
                    <a:pt x="4214" y="16716"/>
                    <a:pt x="4719" y="16897"/>
                    <a:pt x="5001" y="16978"/>
                  </a:cubicBezTo>
                  <a:cubicBezTo>
                    <a:pt x="5424" y="17079"/>
                    <a:pt x="5888" y="17038"/>
                    <a:pt x="6110" y="16615"/>
                  </a:cubicBezTo>
                  <a:cubicBezTo>
                    <a:pt x="6231" y="16393"/>
                    <a:pt x="5827" y="16292"/>
                    <a:pt x="5767" y="16050"/>
                  </a:cubicBezTo>
                  <a:cubicBezTo>
                    <a:pt x="5364" y="14095"/>
                    <a:pt x="5525" y="12038"/>
                    <a:pt x="5384" y="10062"/>
                  </a:cubicBezTo>
                  <a:cubicBezTo>
                    <a:pt x="5243" y="8086"/>
                    <a:pt x="5182" y="6030"/>
                    <a:pt x="5021" y="4054"/>
                  </a:cubicBezTo>
                  <a:cubicBezTo>
                    <a:pt x="4960" y="3287"/>
                    <a:pt x="4719" y="1211"/>
                    <a:pt x="4396" y="505"/>
                  </a:cubicBezTo>
                  <a:cubicBezTo>
                    <a:pt x="4154" y="1"/>
                    <a:pt x="3932" y="888"/>
                    <a:pt x="3368" y="787"/>
                  </a:cubicBezTo>
                  <a:cubicBezTo>
                    <a:pt x="2601" y="666"/>
                    <a:pt x="1775" y="908"/>
                    <a:pt x="1190" y="1432"/>
                  </a:cubicBezTo>
                  <a:cubicBezTo>
                    <a:pt x="0" y="2521"/>
                    <a:pt x="343" y="4033"/>
                    <a:pt x="746" y="5405"/>
                  </a:cubicBezTo>
                  <a:cubicBezTo>
                    <a:pt x="1331" y="7421"/>
                    <a:pt x="1896" y="9437"/>
                    <a:pt x="2480" y="11453"/>
                  </a:cubicBezTo>
                  <a:cubicBezTo>
                    <a:pt x="2864" y="12885"/>
                    <a:pt x="3327" y="14276"/>
                    <a:pt x="3549" y="15728"/>
                  </a:cubicBezTo>
                  <a:cubicBezTo>
                    <a:pt x="3589" y="15970"/>
                    <a:pt x="3650" y="16232"/>
                    <a:pt x="3831" y="16413"/>
                  </a:cubicBezTo>
                  <a:cubicBezTo>
                    <a:pt x="3852" y="16454"/>
                    <a:pt x="3892" y="16474"/>
                    <a:pt x="3932" y="1651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2047994" y="2967684"/>
              <a:ext cx="856495" cy="889638"/>
            </a:xfrm>
            <a:custGeom>
              <a:avLst/>
              <a:gdLst/>
              <a:ahLst/>
              <a:cxnLst/>
              <a:rect l="l" t="t" r="r" b="b"/>
              <a:pathLst>
                <a:path w="10828" h="11247" extrusionOk="0">
                  <a:moveTo>
                    <a:pt x="4134" y="1"/>
                  </a:moveTo>
                  <a:cubicBezTo>
                    <a:pt x="3126" y="1271"/>
                    <a:pt x="1593" y="1997"/>
                    <a:pt x="0" y="2138"/>
                  </a:cubicBezTo>
                  <a:cubicBezTo>
                    <a:pt x="21" y="2198"/>
                    <a:pt x="41" y="2259"/>
                    <a:pt x="81" y="2340"/>
                  </a:cubicBezTo>
                  <a:cubicBezTo>
                    <a:pt x="444" y="3267"/>
                    <a:pt x="1150" y="4053"/>
                    <a:pt x="1896" y="4699"/>
                  </a:cubicBezTo>
                  <a:cubicBezTo>
                    <a:pt x="2662" y="5364"/>
                    <a:pt x="3489" y="5949"/>
                    <a:pt x="4255" y="6594"/>
                  </a:cubicBezTo>
                  <a:cubicBezTo>
                    <a:pt x="5263" y="7481"/>
                    <a:pt x="8166" y="10304"/>
                    <a:pt x="8650" y="10767"/>
                  </a:cubicBezTo>
                  <a:cubicBezTo>
                    <a:pt x="8711" y="10828"/>
                    <a:pt x="8791" y="10868"/>
                    <a:pt x="8852" y="10929"/>
                  </a:cubicBezTo>
                  <a:cubicBezTo>
                    <a:pt x="9068" y="11109"/>
                    <a:pt x="9299" y="11247"/>
                    <a:pt x="9549" y="11247"/>
                  </a:cubicBezTo>
                  <a:cubicBezTo>
                    <a:pt x="9718" y="11247"/>
                    <a:pt x="9895" y="11184"/>
                    <a:pt x="10082" y="11030"/>
                  </a:cubicBezTo>
                  <a:cubicBezTo>
                    <a:pt x="10828" y="10425"/>
                    <a:pt x="10122" y="9497"/>
                    <a:pt x="9739" y="8913"/>
                  </a:cubicBezTo>
                  <a:cubicBezTo>
                    <a:pt x="8408" y="6916"/>
                    <a:pt x="6896" y="4457"/>
                    <a:pt x="5666" y="2400"/>
                  </a:cubicBezTo>
                  <a:cubicBezTo>
                    <a:pt x="5404" y="1977"/>
                    <a:pt x="4497" y="545"/>
                    <a:pt x="4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2047994" y="2967684"/>
              <a:ext cx="856495" cy="902768"/>
            </a:xfrm>
            <a:custGeom>
              <a:avLst/>
              <a:gdLst/>
              <a:ahLst/>
              <a:cxnLst/>
              <a:rect l="l" t="t" r="r" b="b"/>
              <a:pathLst>
                <a:path w="10828" h="11413" fill="none" extrusionOk="0">
                  <a:moveTo>
                    <a:pt x="9739" y="8913"/>
                  </a:moveTo>
                  <a:cubicBezTo>
                    <a:pt x="8408" y="6916"/>
                    <a:pt x="6896" y="4457"/>
                    <a:pt x="5666" y="2400"/>
                  </a:cubicBezTo>
                  <a:cubicBezTo>
                    <a:pt x="5404" y="1977"/>
                    <a:pt x="4497" y="545"/>
                    <a:pt x="4134" y="1"/>
                  </a:cubicBezTo>
                  <a:cubicBezTo>
                    <a:pt x="3126" y="1271"/>
                    <a:pt x="1593" y="1997"/>
                    <a:pt x="0" y="2138"/>
                  </a:cubicBezTo>
                  <a:cubicBezTo>
                    <a:pt x="21" y="2198"/>
                    <a:pt x="41" y="2259"/>
                    <a:pt x="81" y="2340"/>
                  </a:cubicBezTo>
                  <a:cubicBezTo>
                    <a:pt x="444" y="3267"/>
                    <a:pt x="1150" y="4053"/>
                    <a:pt x="1896" y="4699"/>
                  </a:cubicBezTo>
                  <a:cubicBezTo>
                    <a:pt x="2662" y="5364"/>
                    <a:pt x="3489" y="5949"/>
                    <a:pt x="4255" y="6594"/>
                  </a:cubicBezTo>
                  <a:cubicBezTo>
                    <a:pt x="5263" y="7481"/>
                    <a:pt x="8166" y="10304"/>
                    <a:pt x="8650" y="10767"/>
                  </a:cubicBezTo>
                  <a:cubicBezTo>
                    <a:pt x="8711" y="10828"/>
                    <a:pt x="8791" y="10868"/>
                    <a:pt x="8852" y="10929"/>
                  </a:cubicBezTo>
                  <a:cubicBezTo>
                    <a:pt x="9215" y="11231"/>
                    <a:pt x="9618" y="11413"/>
                    <a:pt x="10082" y="11030"/>
                  </a:cubicBezTo>
                  <a:cubicBezTo>
                    <a:pt x="10828" y="10425"/>
                    <a:pt x="10122" y="9497"/>
                    <a:pt x="9739" y="891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2118156" y="4283429"/>
              <a:ext cx="465820" cy="252171"/>
            </a:xfrm>
            <a:custGeom>
              <a:avLst/>
              <a:gdLst/>
              <a:ahLst/>
              <a:cxnLst/>
              <a:rect l="l" t="t" r="r" b="b"/>
              <a:pathLst>
                <a:path w="5889" h="3188" extrusionOk="0">
                  <a:moveTo>
                    <a:pt x="2319" y="21"/>
                  </a:moveTo>
                  <a:lnTo>
                    <a:pt x="2319" y="21"/>
                  </a:lnTo>
                  <a:cubicBezTo>
                    <a:pt x="2320" y="21"/>
                    <a:pt x="2320" y="22"/>
                    <a:pt x="2320" y="22"/>
                  </a:cubicBezTo>
                  <a:lnTo>
                    <a:pt x="2320" y="22"/>
                  </a:lnTo>
                  <a:cubicBezTo>
                    <a:pt x="2320" y="22"/>
                    <a:pt x="2320" y="21"/>
                    <a:pt x="2319" y="21"/>
                  </a:cubicBezTo>
                  <a:close/>
                  <a:moveTo>
                    <a:pt x="1" y="1"/>
                  </a:moveTo>
                  <a:cubicBezTo>
                    <a:pt x="101" y="626"/>
                    <a:pt x="81" y="1291"/>
                    <a:pt x="122" y="1916"/>
                  </a:cubicBezTo>
                  <a:cubicBezTo>
                    <a:pt x="122" y="1957"/>
                    <a:pt x="122" y="1977"/>
                    <a:pt x="142" y="2017"/>
                  </a:cubicBezTo>
                  <a:cubicBezTo>
                    <a:pt x="162" y="2037"/>
                    <a:pt x="202" y="2057"/>
                    <a:pt x="243" y="2057"/>
                  </a:cubicBezTo>
                  <a:cubicBezTo>
                    <a:pt x="888" y="2259"/>
                    <a:pt x="1513" y="2440"/>
                    <a:pt x="2158" y="2642"/>
                  </a:cubicBezTo>
                  <a:cubicBezTo>
                    <a:pt x="2743" y="2803"/>
                    <a:pt x="3287" y="3005"/>
                    <a:pt x="3912" y="3086"/>
                  </a:cubicBezTo>
                  <a:cubicBezTo>
                    <a:pt x="4215" y="3131"/>
                    <a:pt x="4517" y="3188"/>
                    <a:pt x="4828" y="3188"/>
                  </a:cubicBezTo>
                  <a:cubicBezTo>
                    <a:pt x="4932" y="3188"/>
                    <a:pt x="5036" y="3181"/>
                    <a:pt x="5142" y="3166"/>
                  </a:cubicBezTo>
                  <a:cubicBezTo>
                    <a:pt x="5384" y="3146"/>
                    <a:pt x="5646" y="3045"/>
                    <a:pt x="5767" y="2824"/>
                  </a:cubicBezTo>
                  <a:cubicBezTo>
                    <a:pt x="5888" y="2622"/>
                    <a:pt x="5828" y="2400"/>
                    <a:pt x="5707" y="2199"/>
                  </a:cubicBezTo>
                  <a:cubicBezTo>
                    <a:pt x="5626" y="2078"/>
                    <a:pt x="5525" y="1957"/>
                    <a:pt x="5404" y="1876"/>
                  </a:cubicBezTo>
                  <a:cubicBezTo>
                    <a:pt x="4417" y="1150"/>
                    <a:pt x="3127" y="1069"/>
                    <a:pt x="2320" y="22"/>
                  </a:cubicBezTo>
                  <a:lnTo>
                    <a:pt x="2320" y="22"/>
                  </a:lnTo>
                  <a:cubicBezTo>
                    <a:pt x="2344" y="64"/>
                    <a:pt x="1704" y="307"/>
                    <a:pt x="1229" y="307"/>
                  </a:cubicBezTo>
                  <a:cubicBezTo>
                    <a:pt x="1195" y="307"/>
                    <a:pt x="1162" y="306"/>
                    <a:pt x="1130" y="303"/>
                  </a:cubicBezTo>
                  <a:cubicBezTo>
                    <a:pt x="726" y="283"/>
                    <a:pt x="343" y="2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1384502" y="2797224"/>
              <a:ext cx="475391" cy="148471"/>
            </a:xfrm>
            <a:custGeom>
              <a:avLst/>
              <a:gdLst/>
              <a:ahLst/>
              <a:cxnLst/>
              <a:rect l="l" t="t" r="r" b="b"/>
              <a:pathLst>
                <a:path w="6010" h="1877" extrusionOk="0">
                  <a:moveTo>
                    <a:pt x="3392" y="0"/>
                  </a:moveTo>
                  <a:cubicBezTo>
                    <a:pt x="3149" y="0"/>
                    <a:pt x="2906" y="16"/>
                    <a:pt x="2662" y="39"/>
                  </a:cubicBezTo>
                  <a:cubicBezTo>
                    <a:pt x="2057" y="99"/>
                    <a:pt x="1473" y="160"/>
                    <a:pt x="888" y="240"/>
                  </a:cubicBezTo>
                  <a:cubicBezTo>
                    <a:pt x="875" y="242"/>
                    <a:pt x="860" y="243"/>
                    <a:pt x="844" y="243"/>
                  </a:cubicBezTo>
                  <a:cubicBezTo>
                    <a:pt x="744" y="243"/>
                    <a:pt x="603" y="208"/>
                    <a:pt x="499" y="208"/>
                  </a:cubicBezTo>
                  <a:cubicBezTo>
                    <a:pt x="449" y="208"/>
                    <a:pt x="408" y="216"/>
                    <a:pt x="384" y="240"/>
                  </a:cubicBezTo>
                  <a:cubicBezTo>
                    <a:pt x="263" y="321"/>
                    <a:pt x="202" y="603"/>
                    <a:pt x="142" y="744"/>
                  </a:cubicBezTo>
                  <a:cubicBezTo>
                    <a:pt x="61" y="986"/>
                    <a:pt x="41" y="1248"/>
                    <a:pt x="1" y="1490"/>
                  </a:cubicBezTo>
                  <a:cubicBezTo>
                    <a:pt x="28" y="1485"/>
                    <a:pt x="54" y="1483"/>
                    <a:pt x="79" y="1483"/>
                  </a:cubicBezTo>
                  <a:cubicBezTo>
                    <a:pt x="364" y="1483"/>
                    <a:pt x="487" y="1779"/>
                    <a:pt x="747" y="1853"/>
                  </a:cubicBezTo>
                  <a:cubicBezTo>
                    <a:pt x="808" y="1870"/>
                    <a:pt x="874" y="1877"/>
                    <a:pt x="943" y="1877"/>
                  </a:cubicBezTo>
                  <a:cubicBezTo>
                    <a:pt x="1214" y="1877"/>
                    <a:pt x="1526" y="1764"/>
                    <a:pt x="1735" y="1652"/>
                  </a:cubicBezTo>
                  <a:cubicBezTo>
                    <a:pt x="1916" y="1551"/>
                    <a:pt x="2078" y="1430"/>
                    <a:pt x="2279" y="1410"/>
                  </a:cubicBezTo>
                  <a:cubicBezTo>
                    <a:pt x="2293" y="1408"/>
                    <a:pt x="2308" y="1408"/>
                    <a:pt x="2322" y="1408"/>
                  </a:cubicBezTo>
                  <a:cubicBezTo>
                    <a:pt x="2535" y="1408"/>
                    <a:pt x="2749" y="1532"/>
                    <a:pt x="2962" y="1532"/>
                  </a:cubicBezTo>
                  <a:cubicBezTo>
                    <a:pt x="2976" y="1532"/>
                    <a:pt x="2991" y="1532"/>
                    <a:pt x="3005" y="1531"/>
                  </a:cubicBezTo>
                  <a:cubicBezTo>
                    <a:pt x="3307" y="1531"/>
                    <a:pt x="3570" y="1248"/>
                    <a:pt x="3872" y="1188"/>
                  </a:cubicBezTo>
                  <a:cubicBezTo>
                    <a:pt x="3945" y="1166"/>
                    <a:pt x="4019" y="1158"/>
                    <a:pt x="4093" y="1158"/>
                  </a:cubicBezTo>
                  <a:cubicBezTo>
                    <a:pt x="4369" y="1158"/>
                    <a:pt x="4655" y="1277"/>
                    <a:pt x="4941" y="1309"/>
                  </a:cubicBezTo>
                  <a:cubicBezTo>
                    <a:pt x="4960" y="1310"/>
                    <a:pt x="4979" y="1311"/>
                    <a:pt x="5000" y="1311"/>
                  </a:cubicBezTo>
                  <a:cubicBezTo>
                    <a:pt x="5305" y="1311"/>
                    <a:pt x="5757" y="1170"/>
                    <a:pt x="5908" y="906"/>
                  </a:cubicBezTo>
                  <a:cubicBezTo>
                    <a:pt x="5929" y="865"/>
                    <a:pt x="5949" y="825"/>
                    <a:pt x="5969" y="805"/>
                  </a:cubicBezTo>
                  <a:cubicBezTo>
                    <a:pt x="6009" y="522"/>
                    <a:pt x="5546" y="442"/>
                    <a:pt x="5304" y="361"/>
                  </a:cubicBezTo>
                  <a:cubicBezTo>
                    <a:pt x="4880" y="220"/>
                    <a:pt x="4437" y="79"/>
                    <a:pt x="3993" y="39"/>
                  </a:cubicBezTo>
                  <a:cubicBezTo>
                    <a:pt x="3793" y="11"/>
                    <a:pt x="3593" y="0"/>
                    <a:pt x="3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1960272" y="1705489"/>
              <a:ext cx="1016040" cy="656293"/>
            </a:xfrm>
            <a:custGeom>
              <a:avLst/>
              <a:gdLst/>
              <a:ahLst/>
              <a:cxnLst/>
              <a:rect l="l" t="t" r="r" b="b"/>
              <a:pathLst>
                <a:path w="12845" h="8297" extrusionOk="0">
                  <a:moveTo>
                    <a:pt x="11816" y="1"/>
                  </a:moveTo>
                  <a:cubicBezTo>
                    <a:pt x="11483" y="1"/>
                    <a:pt x="11134" y="121"/>
                    <a:pt x="10848" y="311"/>
                  </a:cubicBezTo>
                  <a:cubicBezTo>
                    <a:pt x="10384" y="634"/>
                    <a:pt x="10062" y="1138"/>
                    <a:pt x="9759" y="1622"/>
                  </a:cubicBezTo>
                  <a:cubicBezTo>
                    <a:pt x="9537" y="1985"/>
                    <a:pt x="9316" y="2328"/>
                    <a:pt x="9074" y="2691"/>
                  </a:cubicBezTo>
                  <a:cubicBezTo>
                    <a:pt x="8590" y="3457"/>
                    <a:pt x="8025" y="4283"/>
                    <a:pt x="7158" y="4606"/>
                  </a:cubicBezTo>
                  <a:cubicBezTo>
                    <a:pt x="6755" y="4747"/>
                    <a:pt x="6311" y="4767"/>
                    <a:pt x="5888" y="4788"/>
                  </a:cubicBezTo>
                  <a:cubicBezTo>
                    <a:pt x="4315" y="4848"/>
                    <a:pt x="2763" y="4868"/>
                    <a:pt x="1210" y="5130"/>
                  </a:cubicBezTo>
                  <a:cubicBezTo>
                    <a:pt x="888" y="5171"/>
                    <a:pt x="565" y="5251"/>
                    <a:pt x="323" y="5493"/>
                  </a:cubicBezTo>
                  <a:cubicBezTo>
                    <a:pt x="41" y="5776"/>
                    <a:pt x="1" y="6259"/>
                    <a:pt x="162" y="6622"/>
                  </a:cubicBezTo>
                  <a:cubicBezTo>
                    <a:pt x="303" y="7005"/>
                    <a:pt x="626" y="7308"/>
                    <a:pt x="948" y="7530"/>
                  </a:cubicBezTo>
                  <a:cubicBezTo>
                    <a:pt x="1847" y="8141"/>
                    <a:pt x="2967" y="8296"/>
                    <a:pt x="4092" y="8296"/>
                  </a:cubicBezTo>
                  <a:cubicBezTo>
                    <a:pt x="4859" y="8296"/>
                    <a:pt x="5628" y="8224"/>
                    <a:pt x="6332" y="8175"/>
                  </a:cubicBezTo>
                  <a:cubicBezTo>
                    <a:pt x="7642" y="8094"/>
                    <a:pt x="8771" y="7449"/>
                    <a:pt x="9517" y="6340"/>
                  </a:cubicBezTo>
                  <a:cubicBezTo>
                    <a:pt x="10102" y="5513"/>
                    <a:pt x="10445" y="4546"/>
                    <a:pt x="10767" y="3598"/>
                  </a:cubicBezTo>
                  <a:cubicBezTo>
                    <a:pt x="11009" y="2892"/>
                    <a:pt x="11211" y="2126"/>
                    <a:pt x="11513" y="1441"/>
                  </a:cubicBezTo>
                  <a:cubicBezTo>
                    <a:pt x="11534" y="1441"/>
                    <a:pt x="11534" y="1420"/>
                    <a:pt x="11534" y="1420"/>
                  </a:cubicBezTo>
                  <a:cubicBezTo>
                    <a:pt x="11609" y="1449"/>
                    <a:pt x="11691" y="1462"/>
                    <a:pt x="11775" y="1462"/>
                  </a:cubicBezTo>
                  <a:cubicBezTo>
                    <a:pt x="11984" y="1462"/>
                    <a:pt x="12208" y="1386"/>
                    <a:pt x="12380" y="1299"/>
                  </a:cubicBezTo>
                  <a:cubicBezTo>
                    <a:pt x="12642" y="1178"/>
                    <a:pt x="12844" y="896"/>
                    <a:pt x="12784" y="614"/>
                  </a:cubicBezTo>
                  <a:cubicBezTo>
                    <a:pt x="12763" y="432"/>
                    <a:pt x="12622" y="291"/>
                    <a:pt x="12461" y="190"/>
                  </a:cubicBezTo>
                  <a:cubicBezTo>
                    <a:pt x="12271" y="58"/>
                    <a:pt x="12048" y="1"/>
                    <a:pt x="11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1960272" y="1694968"/>
              <a:ext cx="1016040" cy="687458"/>
            </a:xfrm>
            <a:custGeom>
              <a:avLst/>
              <a:gdLst/>
              <a:ahLst/>
              <a:cxnLst/>
              <a:rect l="l" t="t" r="r" b="b"/>
              <a:pathLst>
                <a:path w="12845" h="8691" fill="none" extrusionOk="0">
                  <a:moveTo>
                    <a:pt x="11534" y="1553"/>
                  </a:moveTo>
                  <a:cubicBezTo>
                    <a:pt x="11796" y="1654"/>
                    <a:pt x="12138" y="1553"/>
                    <a:pt x="12380" y="1432"/>
                  </a:cubicBezTo>
                  <a:cubicBezTo>
                    <a:pt x="12642" y="1311"/>
                    <a:pt x="12844" y="1029"/>
                    <a:pt x="12784" y="747"/>
                  </a:cubicBezTo>
                  <a:cubicBezTo>
                    <a:pt x="12763" y="565"/>
                    <a:pt x="12622" y="424"/>
                    <a:pt x="12461" y="323"/>
                  </a:cubicBezTo>
                  <a:cubicBezTo>
                    <a:pt x="11997" y="1"/>
                    <a:pt x="11332" y="122"/>
                    <a:pt x="10848" y="444"/>
                  </a:cubicBezTo>
                  <a:cubicBezTo>
                    <a:pt x="10384" y="767"/>
                    <a:pt x="10062" y="1271"/>
                    <a:pt x="9759" y="1755"/>
                  </a:cubicBezTo>
                  <a:cubicBezTo>
                    <a:pt x="9537" y="2118"/>
                    <a:pt x="9316" y="2461"/>
                    <a:pt x="9074" y="2824"/>
                  </a:cubicBezTo>
                  <a:cubicBezTo>
                    <a:pt x="8590" y="3590"/>
                    <a:pt x="8025" y="4416"/>
                    <a:pt x="7158" y="4739"/>
                  </a:cubicBezTo>
                  <a:cubicBezTo>
                    <a:pt x="6755" y="4880"/>
                    <a:pt x="6311" y="4900"/>
                    <a:pt x="5888" y="4921"/>
                  </a:cubicBezTo>
                  <a:cubicBezTo>
                    <a:pt x="4315" y="4981"/>
                    <a:pt x="2763" y="5001"/>
                    <a:pt x="1210" y="5263"/>
                  </a:cubicBezTo>
                  <a:cubicBezTo>
                    <a:pt x="888" y="5304"/>
                    <a:pt x="565" y="5384"/>
                    <a:pt x="323" y="5626"/>
                  </a:cubicBezTo>
                  <a:cubicBezTo>
                    <a:pt x="41" y="5909"/>
                    <a:pt x="1" y="6392"/>
                    <a:pt x="162" y="6755"/>
                  </a:cubicBezTo>
                  <a:cubicBezTo>
                    <a:pt x="303" y="7138"/>
                    <a:pt x="626" y="7441"/>
                    <a:pt x="948" y="7663"/>
                  </a:cubicBezTo>
                  <a:cubicBezTo>
                    <a:pt x="2460" y="8691"/>
                    <a:pt x="4598" y="8429"/>
                    <a:pt x="6332" y="8308"/>
                  </a:cubicBezTo>
                  <a:cubicBezTo>
                    <a:pt x="7642" y="8227"/>
                    <a:pt x="8771" y="7582"/>
                    <a:pt x="9517" y="6473"/>
                  </a:cubicBezTo>
                  <a:cubicBezTo>
                    <a:pt x="10102" y="5646"/>
                    <a:pt x="10445" y="4679"/>
                    <a:pt x="10767" y="3731"/>
                  </a:cubicBezTo>
                  <a:cubicBezTo>
                    <a:pt x="11009" y="3025"/>
                    <a:pt x="11211" y="2259"/>
                    <a:pt x="11513" y="1574"/>
                  </a:cubicBezTo>
                  <a:cubicBezTo>
                    <a:pt x="11534" y="1574"/>
                    <a:pt x="11534" y="1553"/>
                    <a:pt x="11534" y="155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2709824" y="3696905"/>
              <a:ext cx="462656" cy="233029"/>
            </a:xfrm>
            <a:custGeom>
              <a:avLst/>
              <a:gdLst/>
              <a:ahLst/>
              <a:cxnLst/>
              <a:rect l="l" t="t" r="r" b="b"/>
              <a:pathLst>
                <a:path w="5849" h="2946" extrusionOk="0">
                  <a:moveTo>
                    <a:pt x="4877" y="1"/>
                  </a:moveTo>
                  <a:cubicBezTo>
                    <a:pt x="4563" y="1"/>
                    <a:pt x="4234" y="84"/>
                    <a:pt x="3953" y="157"/>
                  </a:cubicBezTo>
                  <a:cubicBezTo>
                    <a:pt x="3519" y="275"/>
                    <a:pt x="3069" y="368"/>
                    <a:pt x="2618" y="368"/>
                  </a:cubicBezTo>
                  <a:cubicBezTo>
                    <a:pt x="2377" y="368"/>
                    <a:pt x="2135" y="341"/>
                    <a:pt x="1896" y="278"/>
                  </a:cubicBezTo>
                  <a:lnTo>
                    <a:pt x="1856" y="278"/>
                  </a:lnTo>
                  <a:cubicBezTo>
                    <a:pt x="1836" y="298"/>
                    <a:pt x="1836" y="298"/>
                    <a:pt x="1836" y="319"/>
                  </a:cubicBezTo>
                  <a:cubicBezTo>
                    <a:pt x="1695" y="520"/>
                    <a:pt x="1614" y="661"/>
                    <a:pt x="1473" y="762"/>
                  </a:cubicBezTo>
                  <a:cubicBezTo>
                    <a:pt x="1372" y="883"/>
                    <a:pt x="1251" y="984"/>
                    <a:pt x="1130" y="1065"/>
                  </a:cubicBezTo>
                  <a:cubicBezTo>
                    <a:pt x="787" y="1266"/>
                    <a:pt x="404" y="1367"/>
                    <a:pt x="1" y="1407"/>
                  </a:cubicBezTo>
                  <a:cubicBezTo>
                    <a:pt x="203" y="1790"/>
                    <a:pt x="424" y="2194"/>
                    <a:pt x="565" y="2597"/>
                  </a:cubicBezTo>
                  <a:cubicBezTo>
                    <a:pt x="638" y="2851"/>
                    <a:pt x="783" y="2945"/>
                    <a:pt x="971" y="2945"/>
                  </a:cubicBezTo>
                  <a:cubicBezTo>
                    <a:pt x="1095" y="2945"/>
                    <a:pt x="1239" y="2903"/>
                    <a:pt x="1392" y="2839"/>
                  </a:cubicBezTo>
                  <a:cubicBezTo>
                    <a:pt x="2743" y="2294"/>
                    <a:pt x="4094" y="1730"/>
                    <a:pt x="5405" y="1105"/>
                  </a:cubicBezTo>
                  <a:cubicBezTo>
                    <a:pt x="5566" y="1024"/>
                    <a:pt x="5707" y="944"/>
                    <a:pt x="5788" y="802"/>
                  </a:cubicBezTo>
                  <a:cubicBezTo>
                    <a:pt x="5848" y="641"/>
                    <a:pt x="5788" y="440"/>
                    <a:pt x="5667" y="298"/>
                  </a:cubicBezTo>
                  <a:cubicBezTo>
                    <a:pt x="5452" y="74"/>
                    <a:pt x="5172" y="1"/>
                    <a:pt x="4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1059321" y="2278171"/>
              <a:ext cx="520320" cy="695526"/>
            </a:xfrm>
            <a:custGeom>
              <a:avLst/>
              <a:gdLst/>
              <a:ahLst/>
              <a:cxnLst/>
              <a:rect l="l" t="t" r="r" b="b"/>
              <a:pathLst>
                <a:path w="6578" h="8793" extrusionOk="0">
                  <a:moveTo>
                    <a:pt x="4266" y="1"/>
                  </a:moveTo>
                  <a:cubicBezTo>
                    <a:pt x="3795" y="1"/>
                    <a:pt x="3167" y="325"/>
                    <a:pt x="2358" y="1096"/>
                  </a:cubicBezTo>
                  <a:cubicBezTo>
                    <a:pt x="1571" y="2729"/>
                    <a:pt x="1067" y="4625"/>
                    <a:pt x="503" y="6399"/>
                  </a:cubicBezTo>
                  <a:cubicBezTo>
                    <a:pt x="0" y="7756"/>
                    <a:pt x="680" y="8792"/>
                    <a:pt x="1896" y="8792"/>
                  </a:cubicBezTo>
                  <a:cubicBezTo>
                    <a:pt x="2144" y="8792"/>
                    <a:pt x="2414" y="8749"/>
                    <a:pt x="2700" y="8657"/>
                  </a:cubicBezTo>
                  <a:cubicBezTo>
                    <a:pt x="5112" y="7786"/>
                    <a:pt x="6578" y="1"/>
                    <a:pt x="4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1051174" y="2004407"/>
              <a:ext cx="572684" cy="1001643"/>
            </a:xfrm>
            <a:custGeom>
              <a:avLst/>
              <a:gdLst/>
              <a:ahLst/>
              <a:cxnLst/>
              <a:rect l="l" t="t" r="r" b="b"/>
              <a:pathLst>
                <a:path w="7240" h="12663" fill="none" extrusionOk="0">
                  <a:moveTo>
                    <a:pt x="606" y="9860"/>
                  </a:moveTo>
                  <a:cubicBezTo>
                    <a:pt x="1" y="11493"/>
                    <a:pt x="1110" y="12663"/>
                    <a:pt x="2803" y="12118"/>
                  </a:cubicBezTo>
                  <a:cubicBezTo>
                    <a:pt x="5707" y="11070"/>
                    <a:pt x="7239" y="0"/>
                    <a:pt x="2461" y="4557"/>
                  </a:cubicBezTo>
                  <a:cubicBezTo>
                    <a:pt x="1674" y="6190"/>
                    <a:pt x="1170" y="8086"/>
                    <a:pt x="606" y="986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1182006" y="2019515"/>
              <a:ext cx="1130814" cy="875558"/>
            </a:xfrm>
            <a:custGeom>
              <a:avLst/>
              <a:gdLst/>
              <a:ahLst/>
              <a:cxnLst/>
              <a:rect l="l" t="t" r="r" b="b"/>
              <a:pathLst>
                <a:path w="14296" h="11069" extrusionOk="0">
                  <a:moveTo>
                    <a:pt x="8838" y="1"/>
                  </a:moveTo>
                  <a:cubicBezTo>
                    <a:pt x="8398" y="1"/>
                    <a:pt x="7959" y="16"/>
                    <a:pt x="7521" y="51"/>
                  </a:cubicBezTo>
                  <a:cubicBezTo>
                    <a:pt x="6775" y="112"/>
                    <a:pt x="6029" y="213"/>
                    <a:pt x="5283" y="334"/>
                  </a:cubicBezTo>
                  <a:cubicBezTo>
                    <a:pt x="4577" y="434"/>
                    <a:pt x="3851" y="596"/>
                    <a:pt x="3287" y="1039"/>
                  </a:cubicBezTo>
                  <a:cubicBezTo>
                    <a:pt x="2359" y="1765"/>
                    <a:pt x="1553" y="2632"/>
                    <a:pt x="928" y="3620"/>
                  </a:cubicBezTo>
                  <a:cubicBezTo>
                    <a:pt x="625" y="4104"/>
                    <a:pt x="343" y="4628"/>
                    <a:pt x="121" y="5153"/>
                  </a:cubicBezTo>
                  <a:cubicBezTo>
                    <a:pt x="0" y="5435"/>
                    <a:pt x="101" y="5495"/>
                    <a:pt x="323" y="5657"/>
                  </a:cubicBezTo>
                  <a:cubicBezTo>
                    <a:pt x="464" y="5757"/>
                    <a:pt x="605" y="5858"/>
                    <a:pt x="746" y="5959"/>
                  </a:cubicBezTo>
                  <a:cubicBezTo>
                    <a:pt x="1008" y="6161"/>
                    <a:pt x="1311" y="6362"/>
                    <a:pt x="1593" y="6544"/>
                  </a:cubicBezTo>
                  <a:cubicBezTo>
                    <a:pt x="2137" y="6907"/>
                    <a:pt x="2682" y="7270"/>
                    <a:pt x="3267" y="7572"/>
                  </a:cubicBezTo>
                  <a:cubicBezTo>
                    <a:pt x="3206" y="7693"/>
                    <a:pt x="3146" y="7794"/>
                    <a:pt x="3105" y="7915"/>
                  </a:cubicBezTo>
                  <a:cubicBezTo>
                    <a:pt x="2803" y="8641"/>
                    <a:pt x="2803" y="9891"/>
                    <a:pt x="2662" y="10677"/>
                  </a:cubicBezTo>
                  <a:cubicBezTo>
                    <a:pt x="2716" y="10672"/>
                    <a:pt x="2770" y="10670"/>
                    <a:pt x="2825" y="10670"/>
                  </a:cubicBezTo>
                  <a:cubicBezTo>
                    <a:pt x="3404" y="10670"/>
                    <a:pt x="4009" y="10922"/>
                    <a:pt x="4586" y="10922"/>
                  </a:cubicBezTo>
                  <a:cubicBezTo>
                    <a:pt x="4624" y="10922"/>
                    <a:pt x="4661" y="10921"/>
                    <a:pt x="4698" y="10919"/>
                  </a:cubicBezTo>
                  <a:cubicBezTo>
                    <a:pt x="5123" y="10884"/>
                    <a:pt x="5534" y="10870"/>
                    <a:pt x="5937" y="10870"/>
                  </a:cubicBezTo>
                  <a:cubicBezTo>
                    <a:pt x="7465" y="10870"/>
                    <a:pt x="8867" y="11068"/>
                    <a:pt x="10395" y="11068"/>
                  </a:cubicBezTo>
                  <a:cubicBezTo>
                    <a:pt x="10798" y="11068"/>
                    <a:pt x="11209" y="11055"/>
                    <a:pt x="11634" y="11020"/>
                  </a:cubicBezTo>
                  <a:cubicBezTo>
                    <a:pt x="11654" y="10879"/>
                    <a:pt x="11936" y="9346"/>
                    <a:pt x="11957" y="9205"/>
                  </a:cubicBezTo>
                  <a:cubicBezTo>
                    <a:pt x="12098" y="8459"/>
                    <a:pt x="12178" y="7673"/>
                    <a:pt x="12178" y="6886"/>
                  </a:cubicBezTo>
                  <a:cubicBezTo>
                    <a:pt x="12178" y="6181"/>
                    <a:pt x="12299" y="5495"/>
                    <a:pt x="12360" y="4790"/>
                  </a:cubicBezTo>
                  <a:cubicBezTo>
                    <a:pt x="12541" y="4810"/>
                    <a:pt x="14295" y="4890"/>
                    <a:pt x="14295" y="4951"/>
                  </a:cubicBezTo>
                  <a:cubicBezTo>
                    <a:pt x="14295" y="3459"/>
                    <a:pt x="14295" y="1987"/>
                    <a:pt x="14295" y="495"/>
                  </a:cubicBezTo>
                  <a:cubicBezTo>
                    <a:pt x="12492" y="267"/>
                    <a:pt x="10662" y="1"/>
                    <a:pt x="8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1182006" y="2009153"/>
              <a:ext cx="1130814" cy="898022"/>
            </a:xfrm>
            <a:custGeom>
              <a:avLst/>
              <a:gdLst/>
              <a:ahLst/>
              <a:cxnLst/>
              <a:rect l="l" t="t" r="r" b="b"/>
              <a:pathLst>
                <a:path w="14296" h="11353" fill="none" extrusionOk="0">
                  <a:moveTo>
                    <a:pt x="7521" y="182"/>
                  </a:moveTo>
                  <a:cubicBezTo>
                    <a:pt x="6775" y="243"/>
                    <a:pt x="6029" y="344"/>
                    <a:pt x="5283" y="465"/>
                  </a:cubicBezTo>
                  <a:cubicBezTo>
                    <a:pt x="4577" y="565"/>
                    <a:pt x="3851" y="727"/>
                    <a:pt x="3287" y="1170"/>
                  </a:cubicBezTo>
                  <a:cubicBezTo>
                    <a:pt x="2359" y="1896"/>
                    <a:pt x="1553" y="2763"/>
                    <a:pt x="928" y="3751"/>
                  </a:cubicBezTo>
                  <a:cubicBezTo>
                    <a:pt x="625" y="4235"/>
                    <a:pt x="343" y="4759"/>
                    <a:pt x="121" y="5284"/>
                  </a:cubicBezTo>
                  <a:cubicBezTo>
                    <a:pt x="0" y="5566"/>
                    <a:pt x="101" y="5626"/>
                    <a:pt x="323" y="5788"/>
                  </a:cubicBezTo>
                  <a:cubicBezTo>
                    <a:pt x="464" y="5888"/>
                    <a:pt x="605" y="5989"/>
                    <a:pt x="746" y="6090"/>
                  </a:cubicBezTo>
                  <a:cubicBezTo>
                    <a:pt x="1008" y="6292"/>
                    <a:pt x="1311" y="6493"/>
                    <a:pt x="1593" y="6675"/>
                  </a:cubicBezTo>
                  <a:cubicBezTo>
                    <a:pt x="2137" y="7038"/>
                    <a:pt x="2682" y="7401"/>
                    <a:pt x="3267" y="7703"/>
                  </a:cubicBezTo>
                  <a:cubicBezTo>
                    <a:pt x="3206" y="7824"/>
                    <a:pt x="3146" y="7925"/>
                    <a:pt x="3105" y="8046"/>
                  </a:cubicBezTo>
                  <a:cubicBezTo>
                    <a:pt x="2803" y="8772"/>
                    <a:pt x="2803" y="10022"/>
                    <a:pt x="2662" y="10808"/>
                  </a:cubicBezTo>
                  <a:cubicBezTo>
                    <a:pt x="3327" y="10748"/>
                    <a:pt x="4033" y="11090"/>
                    <a:pt x="4698" y="11050"/>
                  </a:cubicBezTo>
                  <a:cubicBezTo>
                    <a:pt x="7158" y="10848"/>
                    <a:pt x="9174" y="11352"/>
                    <a:pt x="11634" y="11151"/>
                  </a:cubicBezTo>
                  <a:cubicBezTo>
                    <a:pt x="11654" y="11010"/>
                    <a:pt x="11936" y="9477"/>
                    <a:pt x="11957" y="9336"/>
                  </a:cubicBezTo>
                  <a:cubicBezTo>
                    <a:pt x="12098" y="8590"/>
                    <a:pt x="12178" y="7804"/>
                    <a:pt x="12178" y="7017"/>
                  </a:cubicBezTo>
                  <a:cubicBezTo>
                    <a:pt x="12178" y="6312"/>
                    <a:pt x="12299" y="5626"/>
                    <a:pt x="12360" y="4921"/>
                  </a:cubicBezTo>
                  <a:cubicBezTo>
                    <a:pt x="12541" y="4941"/>
                    <a:pt x="14295" y="5021"/>
                    <a:pt x="14295" y="5082"/>
                  </a:cubicBezTo>
                  <a:cubicBezTo>
                    <a:pt x="14295" y="3590"/>
                    <a:pt x="14295" y="2118"/>
                    <a:pt x="14295" y="626"/>
                  </a:cubicBezTo>
                  <a:cubicBezTo>
                    <a:pt x="12057" y="344"/>
                    <a:pt x="9779" y="1"/>
                    <a:pt x="7521" y="1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1649250" y="1569279"/>
              <a:ext cx="363702" cy="510432"/>
            </a:xfrm>
            <a:custGeom>
              <a:avLst/>
              <a:gdLst/>
              <a:ahLst/>
              <a:cxnLst/>
              <a:rect l="l" t="t" r="r" b="b"/>
              <a:pathLst>
                <a:path w="4598" h="6453" extrusionOk="0">
                  <a:moveTo>
                    <a:pt x="2664" y="1"/>
                  </a:moveTo>
                  <a:cubicBezTo>
                    <a:pt x="1791" y="1"/>
                    <a:pt x="1093" y="493"/>
                    <a:pt x="727" y="1348"/>
                  </a:cubicBezTo>
                  <a:cubicBezTo>
                    <a:pt x="283" y="2336"/>
                    <a:pt x="686" y="3485"/>
                    <a:pt x="787" y="4493"/>
                  </a:cubicBezTo>
                  <a:cubicBezTo>
                    <a:pt x="827" y="4816"/>
                    <a:pt x="807" y="5138"/>
                    <a:pt x="666" y="5421"/>
                  </a:cubicBezTo>
                  <a:cubicBezTo>
                    <a:pt x="565" y="5582"/>
                    <a:pt x="444" y="5764"/>
                    <a:pt x="283" y="5864"/>
                  </a:cubicBezTo>
                  <a:cubicBezTo>
                    <a:pt x="182" y="5905"/>
                    <a:pt x="102" y="5925"/>
                    <a:pt x="1" y="5945"/>
                  </a:cubicBezTo>
                  <a:cubicBezTo>
                    <a:pt x="13" y="5944"/>
                    <a:pt x="25" y="5944"/>
                    <a:pt x="37" y="5944"/>
                  </a:cubicBezTo>
                  <a:cubicBezTo>
                    <a:pt x="304" y="5944"/>
                    <a:pt x="535" y="6151"/>
                    <a:pt x="767" y="6247"/>
                  </a:cubicBezTo>
                  <a:cubicBezTo>
                    <a:pt x="1049" y="6368"/>
                    <a:pt x="1332" y="6429"/>
                    <a:pt x="1634" y="6449"/>
                  </a:cubicBezTo>
                  <a:cubicBezTo>
                    <a:pt x="1671" y="6451"/>
                    <a:pt x="1708" y="6452"/>
                    <a:pt x="1745" y="6452"/>
                  </a:cubicBezTo>
                  <a:cubicBezTo>
                    <a:pt x="2078" y="6452"/>
                    <a:pt x="2435" y="6372"/>
                    <a:pt x="2743" y="6227"/>
                  </a:cubicBezTo>
                  <a:cubicBezTo>
                    <a:pt x="3005" y="6106"/>
                    <a:pt x="3247" y="5905"/>
                    <a:pt x="3469" y="5703"/>
                  </a:cubicBezTo>
                  <a:cubicBezTo>
                    <a:pt x="3388" y="5643"/>
                    <a:pt x="3348" y="5582"/>
                    <a:pt x="3307" y="5501"/>
                  </a:cubicBezTo>
                  <a:cubicBezTo>
                    <a:pt x="3186" y="5280"/>
                    <a:pt x="3146" y="4897"/>
                    <a:pt x="3287" y="4675"/>
                  </a:cubicBezTo>
                  <a:cubicBezTo>
                    <a:pt x="3408" y="4513"/>
                    <a:pt x="3670" y="4433"/>
                    <a:pt x="3832" y="4332"/>
                  </a:cubicBezTo>
                  <a:cubicBezTo>
                    <a:pt x="4033" y="4231"/>
                    <a:pt x="4195" y="4030"/>
                    <a:pt x="4275" y="3828"/>
                  </a:cubicBezTo>
                  <a:cubicBezTo>
                    <a:pt x="4598" y="3163"/>
                    <a:pt x="4578" y="2336"/>
                    <a:pt x="4558" y="1630"/>
                  </a:cubicBezTo>
                  <a:cubicBezTo>
                    <a:pt x="4517" y="824"/>
                    <a:pt x="3872" y="178"/>
                    <a:pt x="3086" y="37"/>
                  </a:cubicBezTo>
                  <a:cubicBezTo>
                    <a:pt x="2941" y="13"/>
                    <a:pt x="2801" y="1"/>
                    <a:pt x="2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1649250" y="1557809"/>
              <a:ext cx="363702" cy="523247"/>
            </a:xfrm>
            <a:custGeom>
              <a:avLst/>
              <a:gdLst/>
              <a:ahLst/>
              <a:cxnLst/>
              <a:rect l="l" t="t" r="r" b="b"/>
              <a:pathLst>
                <a:path w="4598" h="6615" fill="none" extrusionOk="0">
                  <a:moveTo>
                    <a:pt x="3287" y="4820"/>
                  </a:moveTo>
                  <a:cubicBezTo>
                    <a:pt x="3146" y="5042"/>
                    <a:pt x="3186" y="5425"/>
                    <a:pt x="3307" y="5646"/>
                  </a:cubicBezTo>
                  <a:cubicBezTo>
                    <a:pt x="3348" y="5727"/>
                    <a:pt x="3388" y="5788"/>
                    <a:pt x="3469" y="5848"/>
                  </a:cubicBezTo>
                  <a:cubicBezTo>
                    <a:pt x="3247" y="6050"/>
                    <a:pt x="3005" y="6251"/>
                    <a:pt x="2743" y="6372"/>
                  </a:cubicBezTo>
                  <a:cubicBezTo>
                    <a:pt x="2400" y="6534"/>
                    <a:pt x="1997" y="6614"/>
                    <a:pt x="1634" y="6594"/>
                  </a:cubicBezTo>
                  <a:cubicBezTo>
                    <a:pt x="1332" y="6574"/>
                    <a:pt x="1049" y="6513"/>
                    <a:pt x="767" y="6392"/>
                  </a:cubicBezTo>
                  <a:cubicBezTo>
                    <a:pt x="525" y="6292"/>
                    <a:pt x="283" y="6070"/>
                    <a:pt x="1" y="6090"/>
                  </a:cubicBezTo>
                  <a:cubicBezTo>
                    <a:pt x="102" y="6070"/>
                    <a:pt x="182" y="6050"/>
                    <a:pt x="283" y="6009"/>
                  </a:cubicBezTo>
                  <a:cubicBezTo>
                    <a:pt x="444" y="5909"/>
                    <a:pt x="565" y="5727"/>
                    <a:pt x="666" y="5566"/>
                  </a:cubicBezTo>
                  <a:cubicBezTo>
                    <a:pt x="807" y="5283"/>
                    <a:pt x="827" y="4961"/>
                    <a:pt x="787" y="4638"/>
                  </a:cubicBezTo>
                  <a:cubicBezTo>
                    <a:pt x="686" y="3630"/>
                    <a:pt x="283" y="2481"/>
                    <a:pt x="727" y="1493"/>
                  </a:cubicBezTo>
                  <a:cubicBezTo>
                    <a:pt x="1150" y="505"/>
                    <a:pt x="2017" y="1"/>
                    <a:pt x="3086" y="182"/>
                  </a:cubicBezTo>
                  <a:cubicBezTo>
                    <a:pt x="3872" y="323"/>
                    <a:pt x="4517" y="969"/>
                    <a:pt x="4558" y="1775"/>
                  </a:cubicBezTo>
                  <a:cubicBezTo>
                    <a:pt x="4578" y="2481"/>
                    <a:pt x="4598" y="3308"/>
                    <a:pt x="4275" y="3973"/>
                  </a:cubicBezTo>
                  <a:cubicBezTo>
                    <a:pt x="4195" y="4175"/>
                    <a:pt x="4033" y="4376"/>
                    <a:pt x="3832" y="4477"/>
                  </a:cubicBezTo>
                  <a:cubicBezTo>
                    <a:pt x="3670" y="4578"/>
                    <a:pt x="3408" y="4658"/>
                    <a:pt x="3287" y="482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1574342" y="1519525"/>
              <a:ext cx="472148" cy="477606"/>
            </a:xfrm>
            <a:custGeom>
              <a:avLst/>
              <a:gdLst/>
              <a:ahLst/>
              <a:cxnLst/>
              <a:rect l="l" t="t" r="r" b="b"/>
              <a:pathLst>
                <a:path w="5969" h="6038" extrusionOk="0">
                  <a:moveTo>
                    <a:pt x="3240" y="1"/>
                  </a:moveTo>
                  <a:cubicBezTo>
                    <a:pt x="3127" y="1"/>
                    <a:pt x="3015" y="8"/>
                    <a:pt x="2904" y="21"/>
                  </a:cubicBezTo>
                  <a:cubicBezTo>
                    <a:pt x="2097" y="102"/>
                    <a:pt x="1371" y="545"/>
                    <a:pt x="928" y="1231"/>
                  </a:cubicBezTo>
                  <a:cubicBezTo>
                    <a:pt x="484" y="1937"/>
                    <a:pt x="383" y="2824"/>
                    <a:pt x="323" y="3650"/>
                  </a:cubicBezTo>
                  <a:cubicBezTo>
                    <a:pt x="282" y="4417"/>
                    <a:pt x="262" y="5203"/>
                    <a:pt x="0" y="5929"/>
                  </a:cubicBezTo>
                  <a:cubicBezTo>
                    <a:pt x="343" y="6009"/>
                    <a:pt x="686" y="6009"/>
                    <a:pt x="1008" y="6030"/>
                  </a:cubicBezTo>
                  <a:cubicBezTo>
                    <a:pt x="1150" y="6036"/>
                    <a:pt x="1292" y="6038"/>
                    <a:pt x="1434" y="6038"/>
                  </a:cubicBezTo>
                  <a:cubicBezTo>
                    <a:pt x="1777" y="6038"/>
                    <a:pt x="2124" y="6024"/>
                    <a:pt x="2480" y="6009"/>
                  </a:cubicBezTo>
                  <a:cubicBezTo>
                    <a:pt x="2561" y="4780"/>
                    <a:pt x="2722" y="3550"/>
                    <a:pt x="2964" y="2320"/>
                  </a:cubicBezTo>
                  <a:cubicBezTo>
                    <a:pt x="2964" y="2259"/>
                    <a:pt x="3549" y="2239"/>
                    <a:pt x="3609" y="2239"/>
                  </a:cubicBezTo>
                  <a:cubicBezTo>
                    <a:pt x="3650" y="2259"/>
                    <a:pt x="3670" y="2259"/>
                    <a:pt x="3710" y="2259"/>
                  </a:cubicBezTo>
                  <a:cubicBezTo>
                    <a:pt x="3750" y="2239"/>
                    <a:pt x="3791" y="2179"/>
                    <a:pt x="3791" y="2138"/>
                  </a:cubicBezTo>
                  <a:cubicBezTo>
                    <a:pt x="3851" y="1916"/>
                    <a:pt x="3871" y="1695"/>
                    <a:pt x="3851" y="1473"/>
                  </a:cubicBezTo>
                  <a:lnTo>
                    <a:pt x="3851" y="1473"/>
                  </a:lnTo>
                  <a:cubicBezTo>
                    <a:pt x="3912" y="1715"/>
                    <a:pt x="3932" y="1977"/>
                    <a:pt x="3892" y="2219"/>
                  </a:cubicBezTo>
                  <a:cubicBezTo>
                    <a:pt x="4214" y="2239"/>
                    <a:pt x="4557" y="2239"/>
                    <a:pt x="4900" y="2239"/>
                  </a:cubicBezTo>
                  <a:cubicBezTo>
                    <a:pt x="5081" y="2239"/>
                    <a:pt x="5263" y="2219"/>
                    <a:pt x="5444" y="2219"/>
                  </a:cubicBezTo>
                  <a:cubicBezTo>
                    <a:pt x="5525" y="2219"/>
                    <a:pt x="5605" y="2219"/>
                    <a:pt x="5666" y="2179"/>
                  </a:cubicBezTo>
                  <a:cubicBezTo>
                    <a:pt x="5968" y="1997"/>
                    <a:pt x="5363" y="1029"/>
                    <a:pt x="5202" y="848"/>
                  </a:cubicBezTo>
                  <a:cubicBezTo>
                    <a:pt x="5081" y="707"/>
                    <a:pt x="4940" y="586"/>
                    <a:pt x="4799" y="485"/>
                  </a:cubicBezTo>
                  <a:cubicBezTo>
                    <a:pt x="4346" y="166"/>
                    <a:pt x="3795" y="1"/>
                    <a:pt x="3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1727401" y="1722732"/>
              <a:ext cx="89383" cy="109633"/>
            </a:xfrm>
            <a:custGeom>
              <a:avLst/>
              <a:gdLst/>
              <a:ahLst/>
              <a:cxnLst/>
              <a:rect l="l" t="t" r="r" b="b"/>
              <a:pathLst>
                <a:path w="1130" h="1386" extrusionOk="0">
                  <a:moveTo>
                    <a:pt x="765" y="0"/>
                  </a:moveTo>
                  <a:cubicBezTo>
                    <a:pt x="501" y="0"/>
                    <a:pt x="230" y="166"/>
                    <a:pt x="122" y="396"/>
                  </a:cubicBezTo>
                  <a:cubicBezTo>
                    <a:pt x="21" y="557"/>
                    <a:pt x="1" y="759"/>
                    <a:pt x="41" y="940"/>
                  </a:cubicBezTo>
                  <a:cubicBezTo>
                    <a:pt x="116" y="1224"/>
                    <a:pt x="422" y="1386"/>
                    <a:pt x="715" y="1386"/>
                  </a:cubicBezTo>
                  <a:cubicBezTo>
                    <a:pt x="818" y="1386"/>
                    <a:pt x="920" y="1365"/>
                    <a:pt x="1009" y="1323"/>
                  </a:cubicBezTo>
                  <a:lnTo>
                    <a:pt x="1130" y="134"/>
                  </a:lnTo>
                  <a:cubicBezTo>
                    <a:pt x="1023" y="41"/>
                    <a:pt x="895" y="0"/>
                    <a:pt x="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2"/>
            <p:cNvSpPr/>
            <p:nvPr/>
          </p:nvSpPr>
          <p:spPr>
            <a:xfrm>
              <a:off x="1727401" y="1710946"/>
              <a:ext cx="89383" cy="129249"/>
            </a:xfrm>
            <a:custGeom>
              <a:avLst/>
              <a:gdLst/>
              <a:ahLst/>
              <a:cxnLst/>
              <a:rect l="l" t="t" r="r" b="b"/>
              <a:pathLst>
                <a:path w="1130" h="1634" fill="none" extrusionOk="0">
                  <a:moveTo>
                    <a:pt x="1130" y="283"/>
                  </a:moveTo>
                  <a:cubicBezTo>
                    <a:pt x="807" y="1"/>
                    <a:pt x="283" y="202"/>
                    <a:pt x="122" y="545"/>
                  </a:cubicBezTo>
                  <a:cubicBezTo>
                    <a:pt x="21" y="706"/>
                    <a:pt x="1" y="908"/>
                    <a:pt x="41" y="1089"/>
                  </a:cubicBezTo>
                  <a:cubicBezTo>
                    <a:pt x="142" y="1472"/>
                    <a:pt x="666" y="1634"/>
                    <a:pt x="1009" y="147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2"/>
            <p:cNvSpPr/>
            <p:nvPr/>
          </p:nvSpPr>
          <p:spPr>
            <a:xfrm>
              <a:off x="1440347" y="2481299"/>
              <a:ext cx="71823" cy="133995"/>
            </a:xfrm>
            <a:custGeom>
              <a:avLst/>
              <a:gdLst/>
              <a:ahLst/>
              <a:cxnLst/>
              <a:rect l="l" t="t" r="r" b="b"/>
              <a:pathLst>
                <a:path w="908" h="1694" fill="none" extrusionOk="0">
                  <a:moveTo>
                    <a:pt x="1" y="1694"/>
                  </a:moveTo>
                  <a:cubicBezTo>
                    <a:pt x="323" y="1069"/>
                    <a:pt x="605" y="645"/>
                    <a:pt x="90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1909252" y="1832127"/>
              <a:ext cx="49517" cy="14475"/>
            </a:xfrm>
            <a:custGeom>
              <a:avLst/>
              <a:gdLst/>
              <a:ahLst/>
              <a:cxnLst/>
              <a:rect l="l" t="t" r="r" b="b"/>
              <a:pathLst>
                <a:path w="626" h="183" fill="none" extrusionOk="0">
                  <a:moveTo>
                    <a:pt x="625" y="182"/>
                  </a:moveTo>
                  <a:cubicBezTo>
                    <a:pt x="404" y="182"/>
                    <a:pt x="182" y="122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1824690" y="1919849"/>
              <a:ext cx="78230" cy="59088"/>
            </a:xfrm>
            <a:custGeom>
              <a:avLst/>
              <a:gdLst/>
              <a:ahLst/>
              <a:cxnLst/>
              <a:rect l="l" t="t" r="r" b="b"/>
              <a:pathLst>
                <a:path w="989" h="747" extrusionOk="0">
                  <a:moveTo>
                    <a:pt x="1" y="1"/>
                  </a:moveTo>
                  <a:cubicBezTo>
                    <a:pt x="162" y="223"/>
                    <a:pt x="606" y="525"/>
                    <a:pt x="928" y="747"/>
                  </a:cubicBezTo>
                  <a:cubicBezTo>
                    <a:pt x="928" y="666"/>
                    <a:pt x="908" y="344"/>
                    <a:pt x="989" y="162"/>
                  </a:cubicBezTo>
                  <a:cubicBezTo>
                    <a:pt x="989" y="142"/>
                    <a:pt x="989" y="142"/>
                    <a:pt x="989" y="122"/>
                  </a:cubicBezTo>
                  <a:cubicBezTo>
                    <a:pt x="919" y="126"/>
                    <a:pt x="848" y="129"/>
                    <a:pt x="776" y="129"/>
                  </a:cubicBezTo>
                  <a:cubicBezTo>
                    <a:pt x="513" y="129"/>
                    <a:pt x="238" y="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1728983" y="3048998"/>
              <a:ext cx="236113" cy="330242"/>
            </a:xfrm>
            <a:custGeom>
              <a:avLst/>
              <a:gdLst/>
              <a:ahLst/>
              <a:cxnLst/>
              <a:rect l="l" t="t" r="r" b="b"/>
              <a:pathLst>
                <a:path w="2985" h="4175" extrusionOk="0">
                  <a:moveTo>
                    <a:pt x="2985" y="1"/>
                  </a:moveTo>
                  <a:cubicBezTo>
                    <a:pt x="2098" y="243"/>
                    <a:pt x="1372" y="949"/>
                    <a:pt x="1070" y="1816"/>
                  </a:cubicBezTo>
                  <a:cubicBezTo>
                    <a:pt x="912" y="2276"/>
                    <a:pt x="805" y="2847"/>
                    <a:pt x="596" y="3342"/>
                  </a:cubicBezTo>
                  <a:lnTo>
                    <a:pt x="596" y="3342"/>
                  </a:lnTo>
                  <a:lnTo>
                    <a:pt x="2985" y="1"/>
                  </a:lnTo>
                  <a:close/>
                  <a:moveTo>
                    <a:pt x="596" y="3342"/>
                  </a:moveTo>
                  <a:lnTo>
                    <a:pt x="1" y="4175"/>
                  </a:lnTo>
                  <a:cubicBezTo>
                    <a:pt x="274" y="3966"/>
                    <a:pt x="458" y="3670"/>
                    <a:pt x="596" y="3342"/>
                  </a:cubicBezTo>
                  <a:close/>
                </a:path>
              </a:pathLst>
            </a:custGeom>
            <a:solidFill>
              <a:srgbClr val="EF7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1728983" y="3048998"/>
              <a:ext cx="236113" cy="330242"/>
            </a:xfrm>
            <a:custGeom>
              <a:avLst/>
              <a:gdLst/>
              <a:ahLst/>
              <a:cxnLst/>
              <a:rect l="l" t="t" r="r" b="b"/>
              <a:pathLst>
                <a:path w="2985" h="4175" fill="none" extrusionOk="0">
                  <a:moveTo>
                    <a:pt x="2985" y="1"/>
                  </a:moveTo>
                  <a:cubicBezTo>
                    <a:pt x="2098" y="243"/>
                    <a:pt x="1372" y="949"/>
                    <a:pt x="1070" y="1816"/>
                  </a:cubicBezTo>
                  <a:cubicBezTo>
                    <a:pt x="807" y="2582"/>
                    <a:pt x="686" y="3650"/>
                    <a:pt x="1" y="417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1749786" y="1744406"/>
              <a:ext cx="66998" cy="33617"/>
            </a:xfrm>
            <a:custGeom>
              <a:avLst/>
              <a:gdLst/>
              <a:ahLst/>
              <a:cxnLst/>
              <a:rect l="l" t="t" r="r" b="b"/>
              <a:pathLst>
                <a:path w="847" h="425" fill="none" extrusionOk="0">
                  <a:moveTo>
                    <a:pt x="0" y="424"/>
                  </a:moveTo>
                  <a:cubicBezTo>
                    <a:pt x="81" y="162"/>
                    <a:pt x="343" y="1"/>
                    <a:pt x="605" y="41"/>
                  </a:cubicBezTo>
                  <a:cubicBezTo>
                    <a:pt x="706" y="61"/>
                    <a:pt x="807" y="122"/>
                    <a:pt x="847" y="2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1770510" y="1749231"/>
              <a:ext cx="15978" cy="38363"/>
            </a:xfrm>
            <a:custGeom>
              <a:avLst/>
              <a:gdLst/>
              <a:ahLst/>
              <a:cxnLst/>
              <a:rect l="l" t="t" r="r" b="b"/>
              <a:pathLst>
                <a:path w="202" h="485" fill="none" extrusionOk="0">
                  <a:moveTo>
                    <a:pt x="202" y="0"/>
                  </a:moveTo>
                  <a:cubicBezTo>
                    <a:pt x="40" y="101"/>
                    <a:pt x="0" y="323"/>
                    <a:pt x="101" y="48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2"/>
            <p:cNvSpPr/>
            <p:nvPr/>
          </p:nvSpPr>
          <p:spPr>
            <a:xfrm>
              <a:off x="945971" y="2787653"/>
              <a:ext cx="937810" cy="760626"/>
            </a:xfrm>
            <a:custGeom>
              <a:avLst/>
              <a:gdLst/>
              <a:ahLst/>
              <a:cxnLst/>
              <a:rect l="l" t="t" r="r" b="b"/>
              <a:pathLst>
                <a:path w="11856" h="9616" extrusionOk="0">
                  <a:moveTo>
                    <a:pt x="3969" y="0"/>
                  </a:moveTo>
                  <a:cubicBezTo>
                    <a:pt x="2690" y="0"/>
                    <a:pt x="1336" y="331"/>
                    <a:pt x="0" y="1107"/>
                  </a:cubicBezTo>
                  <a:lnTo>
                    <a:pt x="81" y="1712"/>
                  </a:lnTo>
                  <a:cubicBezTo>
                    <a:pt x="1368" y="961"/>
                    <a:pt x="2705" y="637"/>
                    <a:pt x="3971" y="637"/>
                  </a:cubicBezTo>
                  <a:cubicBezTo>
                    <a:pt x="5897" y="637"/>
                    <a:pt x="7655" y="1387"/>
                    <a:pt x="8811" y="2519"/>
                  </a:cubicBezTo>
                  <a:cubicBezTo>
                    <a:pt x="10384" y="4051"/>
                    <a:pt x="11493" y="6712"/>
                    <a:pt x="10001" y="9576"/>
                  </a:cubicBezTo>
                  <a:cubicBezTo>
                    <a:pt x="10182" y="9616"/>
                    <a:pt x="10404" y="9596"/>
                    <a:pt x="10585" y="9616"/>
                  </a:cubicBezTo>
                  <a:cubicBezTo>
                    <a:pt x="11856" y="7015"/>
                    <a:pt x="11331" y="4212"/>
                    <a:pt x="9214" y="2135"/>
                  </a:cubicBezTo>
                  <a:cubicBezTo>
                    <a:pt x="7929" y="875"/>
                    <a:pt x="6048" y="0"/>
                    <a:pt x="3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2"/>
            <p:cNvSpPr/>
            <p:nvPr/>
          </p:nvSpPr>
          <p:spPr>
            <a:xfrm>
              <a:off x="945971" y="2714090"/>
              <a:ext cx="937810" cy="834189"/>
            </a:xfrm>
            <a:custGeom>
              <a:avLst/>
              <a:gdLst/>
              <a:ahLst/>
              <a:cxnLst/>
              <a:rect l="l" t="t" r="r" b="b"/>
              <a:pathLst>
                <a:path w="11856" h="10546" fill="none" extrusionOk="0">
                  <a:moveTo>
                    <a:pt x="10001" y="10506"/>
                  </a:moveTo>
                  <a:cubicBezTo>
                    <a:pt x="10182" y="10546"/>
                    <a:pt x="10404" y="10526"/>
                    <a:pt x="10585" y="10546"/>
                  </a:cubicBezTo>
                  <a:cubicBezTo>
                    <a:pt x="11856" y="7945"/>
                    <a:pt x="11331" y="5142"/>
                    <a:pt x="9214" y="3065"/>
                  </a:cubicBezTo>
                  <a:cubicBezTo>
                    <a:pt x="7138" y="1029"/>
                    <a:pt x="3508" y="1"/>
                    <a:pt x="0" y="2037"/>
                  </a:cubicBezTo>
                  <a:lnTo>
                    <a:pt x="81" y="2642"/>
                  </a:lnTo>
                  <a:cubicBezTo>
                    <a:pt x="3327" y="747"/>
                    <a:pt x="6896" y="1573"/>
                    <a:pt x="8811" y="3449"/>
                  </a:cubicBezTo>
                  <a:cubicBezTo>
                    <a:pt x="10384" y="4981"/>
                    <a:pt x="11493" y="7642"/>
                    <a:pt x="10001" y="1050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1845418" y="2966102"/>
              <a:ext cx="547135" cy="298286"/>
            </a:xfrm>
            <a:custGeom>
              <a:avLst/>
              <a:gdLst/>
              <a:ahLst/>
              <a:cxnLst/>
              <a:rect l="l" t="t" r="r" b="b"/>
              <a:pathLst>
                <a:path w="6917" h="3771" extrusionOk="0">
                  <a:moveTo>
                    <a:pt x="6917" y="0"/>
                  </a:moveTo>
                  <a:lnTo>
                    <a:pt x="525" y="2299"/>
                  </a:lnTo>
                  <a:cubicBezTo>
                    <a:pt x="182" y="2702"/>
                    <a:pt x="1" y="3247"/>
                    <a:pt x="41" y="3771"/>
                  </a:cubicBezTo>
                  <a:cubicBezTo>
                    <a:pt x="465" y="2843"/>
                    <a:pt x="1573" y="2521"/>
                    <a:pt x="2582" y="2420"/>
                  </a:cubicBezTo>
                  <a:cubicBezTo>
                    <a:pt x="3570" y="2319"/>
                    <a:pt x="4638" y="2339"/>
                    <a:pt x="5485" y="1795"/>
                  </a:cubicBezTo>
                  <a:cubicBezTo>
                    <a:pt x="6130" y="1372"/>
                    <a:pt x="6533" y="686"/>
                    <a:pt x="6917" y="0"/>
                  </a:cubicBezTo>
                  <a:close/>
                </a:path>
              </a:pathLst>
            </a:custGeom>
            <a:solidFill>
              <a:srgbClr val="EF7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1845418" y="2966102"/>
              <a:ext cx="547135" cy="298286"/>
            </a:xfrm>
            <a:custGeom>
              <a:avLst/>
              <a:gdLst/>
              <a:ahLst/>
              <a:cxnLst/>
              <a:rect l="l" t="t" r="r" b="b"/>
              <a:pathLst>
                <a:path w="6917" h="3771" fill="none" extrusionOk="0">
                  <a:moveTo>
                    <a:pt x="6917" y="0"/>
                  </a:moveTo>
                  <a:cubicBezTo>
                    <a:pt x="6533" y="686"/>
                    <a:pt x="6130" y="1372"/>
                    <a:pt x="5485" y="1795"/>
                  </a:cubicBezTo>
                  <a:cubicBezTo>
                    <a:pt x="4638" y="2339"/>
                    <a:pt x="3570" y="2319"/>
                    <a:pt x="2582" y="2420"/>
                  </a:cubicBezTo>
                  <a:cubicBezTo>
                    <a:pt x="1573" y="2521"/>
                    <a:pt x="465" y="2843"/>
                    <a:pt x="41" y="3771"/>
                  </a:cubicBezTo>
                  <a:cubicBezTo>
                    <a:pt x="1" y="3247"/>
                    <a:pt x="182" y="2702"/>
                    <a:pt x="525" y="229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2"/>
            <p:cNvSpPr/>
            <p:nvPr/>
          </p:nvSpPr>
          <p:spPr>
            <a:xfrm>
              <a:off x="1555200" y="2342479"/>
              <a:ext cx="320592" cy="335068"/>
            </a:xfrm>
            <a:custGeom>
              <a:avLst/>
              <a:gdLst/>
              <a:ahLst/>
              <a:cxnLst/>
              <a:rect l="l" t="t" r="r" b="b"/>
              <a:pathLst>
                <a:path w="4053" h="4236" extrusionOk="0">
                  <a:moveTo>
                    <a:pt x="1593" y="1"/>
                  </a:moveTo>
                  <a:lnTo>
                    <a:pt x="1351" y="1453"/>
                  </a:lnTo>
                  <a:lnTo>
                    <a:pt x="0" y="2078"/>
                  </a:lnTo>
                  <a:lnTo>
                    <a:pt x="1311" y="2763"/>
                  </a:lnTo>
                  <a:lnTo>
                    <a:pt x="1492" y="4235"/>
                  </a:lnTo>
                  <a:lnTo>
                    <a:pt x="2541" y="3207"/>
                  </a:lnTo>
                  <a:lnTo>
                    <a:pt x="3992" y="3489"/>
                  </a:lnTo>
                  <a:lnTo>
                    <a:pt x="3347" y="2158"/>
                  </a:lnTo>
                  <a:lnTo>
                    <a:pt x="4053" y="868"/>
                  </a:lnTo>
                  <a:lnTo>
                    <a:pt x="2601" y="109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EF7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2"/>
            <p:cNvSpPr/>
            <p:nvPr/>
          </p:nvSpPr>
          <p:spPr>
            <a:xfrm>
              <a:off x="1555200" y="2342479"/>
              <a:ext cx="320592" cy="335068"/>
            </a:xfrm>
            <a:custGeom>
              <a:avLst/>
              <a:gdLst/>
              <a:ahLst/>
              <a:cxnLst/>
              <a:rect l="l" t="t" r="r" b="b"/>
              <a:pathLst>
                <a:path w="4053" h="4236" fill="none" extrusionOk="0">
                  <a:moveTo>
                    <a:pt x="1593" y="1"/>
                  </a:moveTo>
                  <a:lnTo>
                    <a:pt x="2601" y="1090"/>
                  </a:lnTo>
                  <a:lnTo>
                    <a:pt x="4053" y="868"/>
                  </a:lnTo>
                  <a:lnTo>
                    <a:pt x="3347" y="2158"/>
                  </a:lnTo>
                  <a:lnTo>
                    <a:pt x="3992" y="3489"/>
                  </a:lnTo>
                  <a:lnTo>
                    <a:pt x="2541" y="3207"/>
                  </a:lnTo>
                  <a:lnTo>
                    <a:pt x="1492" y="4235"/>
                  </a:lnTo>
                  <a:lnTo>
                    <a:pt x="1311" y="2763"/>
                  </a:lnTo>
                  <a:lnTo>
                    <a:pt x="0" y="2078"/>
                  </a:lnTo>
                  <a:lnTo>
                    <a:pt x="1351" y="145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2"/>
            <p:cNvSpPr/>
            <p:nvPr/>
          </p:nvSpPr>
          <p:spPr>
            <a:xfrm>
              <a:off x="856588" y="3017121"/>
              <a:ext cx="38364" cy="1574248"/>
            </a:xfrm>
            <a:custGeom>
              <a:avLst/>
              <a:gdLst/>
              <a:ahLst/>
              <a:cxnLst/>
              <a:rect l="l" t="t" r="r" b="b"/>
              <a:pathLst>
                <a:path w="485" h="19902" fill="none" extrusionOk="0">
                  <a:moveTo>
                    <a:pt x="485" y="1"/>
                  </a:moveTo>
                  <a:lnTo>
                    <a:pt x="1" y="19901"/>
                  </a:lnTo>
                </a:path>
              </a:pathLst>
            </a:custGeom>
            <a:noFill/>
            <a:ln w="25200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2"/>
            <p:cNvSpPr/>
            <p:nvPr/>
          </p:nvSpPr>
          <p:spPr>
            <a:xfrm>
              <a:off x="2842238" y="1575369"/>
              <a:ext cx="333406" cy="317507"/>
            </a:xfrm>
            <a:custGeom>
              <a:avLst/>
              <a:gdLst/>
              <a:ahLst/>
              <a:cxnLst/>
              <a:rect l="l" t="t" r="r" b="b"/>
              <a:pathLst>
                <a:path w="4215" h="4014" extrusionOk="0">
                  <a:moveTo>
                    <a:pt x="2118" y="1"/>
                  </a:moveTo>
                  <a:lnTo>
                    <a:pt x="1452" y="1311"/>
                  </a:lnTo>
                  <a:lnTo>
                    <a:pt x="0" y="1533"/>
                  </a:lnTo>
                  <a:lnTo>
                    <a:pt x="1049" y="2561"/>
                  </a:lnTo>
                  <a:lnTo>
                    <a:pt x="807" y="4013"/>
                  </a:lnTo>
                  <a:lnTo>
                    <a:pt x="2118" y="3328"/>
                  </a:lnTo>
                  <a:lnTo>
                    <a:pt x="3408" y="4013"/>
                  </a:lnTo>
                  <a:lnTo>
                    <a:pt x="3166" y="2561"/>
                  </a:lnTo>
                  <a:lnTo>
                    <a:pt x="4214" y="1533"/>
                  </a:lnTo>
                  <a:lnTo>
                    <a:pt x="2763" y="1311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2"/>
            <p:cNvSpPr/>
            <p:nvPr/>
          </p:nvSpPr>
          <p:spPr>
            <a:xfrm>
              <a:off x="2842238" y="1575369"/>
              <a:ext cx="333406" cy="317507"/>
            </a:xfrm>
            <a:custGeom>
              <a:avLst/>
              <a:gdLst/>
              <a:ahLst/>
              <a:cxnLst/>
              <a:rect l="l" t="t" r="r" b="b"/>
              <a:pathLst>
                <a:path w="4215" h="4014" fill="none" extrusionOk="0">
                  <a:moveTo>
                    <a:pt x="2118" y="1"/>
                  </a:moveTo>
                  <a:lnTo>
                    <a:pt x="2763" y="1311"/>
                  </a:lnTo>
                  <a:lnTo>
                    <a:pt x="4214" y="1533"/>
                  </a:lnTo>
                  <a:lnTo>
                    <a:pt x="3166" y="2561"/>
                  </a:lnTo>
                  <a:lnTo>
                    <a:pt x="3408" y="4013"/>
                  </a:lnTo>
                  <a:lnTo>
                    <a:pt x="2118" y="3328"/>
                  </a:lnTo>
                  <a:lnTo>
                    <a:pt x="807" y="4013"/>
                  </a:lnTo>
                  <a:lnTo>
                    <a:pt x="1049" y="2561"/>
                  </a:lnTo>
                  <a:lnTo>
                    <a:pt x="0" y="1533"/>
                  </a:lnTo>
                  <a:lnTo>
                    <a:pt x="1452" y="13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2"/>
            <p:cNvSpPr/>
            <p:nvPr/>
          </p:nvSpPr>
          <p:spPr>
            <a:xfrm>
              <a:off x="2778404" y="3017121"/>
              <a:ext cx="38363" cy="1574248"/>
            </a:xfrm>
            <a:custGeom>
              <a:avLst/>
              <a:gdLst/>
              <a:ahLst/>
              <a:cxnLst/>
              <a:rect l="l" t="t" r="r" b="b"/>
              <a:pathLst>
                <a:path w="485" h="19902" fill="none" extrusionOk="0">
                  <a:moveTo>
                    <a:pt x="1" y="1"/>
                  </a:moveTo>
                  <a:lnTo>
                    <a:pt x="485" y="19901"/>
                  </a:lnTo>
                </a:path>
              </a:pathLst>
            </a:custGeom>
            <a:noFill/>
            <a:ln w="25200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2"/>
            <p:cNvSpPr/>
            <p:nvPr/>
          </p:nvSpPr>
          <p:spPr>
            <a:xfrm>
              <a:off x="808811" y="2964520"/>
              <a:ext cx="2087686" cy="70241"/>
            </a:xfrm>
            <a:custGeom>
              <a:avLst/>
              <a:gdLst/>
              <a:ahLst/>
              <a:cxnLst/>
              <a:rect l="l" t="t" r="r" b="b"/>
              <a:pathLst>
                <a:path w="26393" h="888" extrusionOk="0">
                  <a:moveTo>
                    <a:pt x="0" y="0"/>
                  </a:moveTo>
                  <a:lnTo>
                    <a:pt x="0" y="887"/>
                  </a:lnTo>
                  <a:lnTo>
                    <a:pt x="26393" y="887"/>
                  </a:lnTo>
                  <a:lnTo>
                    <a:pt x="26393" y="0"/>
                  </a:lnTo>
                  <a:close/>
                </a:path>
              </a:pathLst>
            </a:custGeom>
            <a:solidFill>
              <a:srgbClr val="8EDDA3"/>
            </a:solidFill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2"/>
            <p:cNvSpPr/>
            <p:nvPr/>
          </p:nvSpPr>
          <p:spPr>
            <a:xfrm>
              <a:off x="1662064" y="2923071"/>
              <a:ext cx="931482" cy="43110"/>
            </a:xfrm>
            <a:custGeom>
              <a:avLst/>
              <a:gdLst/>
              <a:ahLst/>
              <a:cxnLst/>
              <a:rect l="l" t="t" r="r" b="b"/>
              <a:pathLst>
                <a:path w="11776" h="545" extrusionOk="0">
                  <a:moveTo>
                    <a:pt x="262" y="0"/>
                  </a:moveTo>
                  <a:cubicBezTo>
                    <a:pt x="121" y="0"/>
                    <a:pt x="0" y="121"/>
                    <a:pt x="0" y="282"/>
                  </a:cubicBezTo>
                  <a:cubicBezTo>
                    <a:pt x="0" y="423"/>
                    <a:pt x="121" y="544"/>
                    <a:pt x="262" y="544"/>
                  </a:cubicBezTo>
                  <a:lnTo>
                    <a:pt x="11493" y="544"/>
                  </a:lnTo>
                  <a:cubicBezTo>
                    <a:pt x="11654" y="544"/>
                    <a:pt x="11775" y="423"/>
                    <a:pt x="11775" y="282"/>
                  </a:cubicBezTo>
                  <a:cubicBezTo>
                    <a:pt x="11775" y="121"/>
                    <a:pt x="11654" y="0"/>
                    <a:pt x="11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2"/>
            <p:cNvSpPr/>
            <p:nvPr/>
          </p:nvSpPr>
          <p:spPr>
            <a:xfrm>
              <a:off x="1800806" y="2481299"/>
              <a:ext cx="866066" cy="484883"/>
            </a:xfrm>
            <a:custGeom>
              <a:avLst/>
              <a:gdLst/>
              <a:ahLst/>
              <a:cxnLst/>
              <a:rect l="l" t="t" r="r" b="b"/>
              <a:pathLst>
                <a:path w="10949" h="6130" extrusionOk="0">
                  <a:moveTo>
                    <a:pt x="1270" y="0"/>
                  </a:moveTo>
                  <a:cubicBezTo>
                    <a:pt x="1069" y="0"/>
                    <a:pt x="908" y="141"/>
                    <a:pt x="867" y="343"/>
                  </a:cubicBezTo>
                  <a:lnTo>
                    <a:pt x="0" y="6129"/>
                  </a:lnTo>
                  <a:lnTo>
                    <a:pt x="10061" y="6129"/>
                  </a:lnTo>
                  <a:lnTo>
                    <a:pt x="10908" y="464"/>
                  </a:lnTo>
                  <a:cubicBezTo>
                    <a:pt x="10949" y="222"/>
                    <a:pt x="10767" y="0"/>
                    <a:pt x="10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2"/>
            <p:cNvSpPr/>
            <p:nvPr/>
          </p:nvSpPr>
          <p:spPr>
            <a:xfrm>
              <a:off x="2233009" y="2653499"/>
              <a:ext cx="76648" cy="75066"/>
            </a:xfrm>
            <a:custGeom>
              <a:avLst/>
              <a:gdLst/>
              <a:ahLst/>
              <a:cxnLst/>
              <a:rect l="l" t="t" r="r" b="b"/>
              <a:pathLst>
                <a:path w="969" h="949" extrusionOk="0">
                  <a:moveTo>
                    <a:pt x="484" y="1"/>
                  </a:moveTo>
                  <a:cubicBezTo>
                    <a:pt x="202" y="1"/>
                    <a:pt x="0" y="202"/>
                    <a:pt x="0" y="464"/>
                  </a:cubicBezTo>
                  <a:cubicBezTo>
                    <a:pt x="0" y="747"/>
                    <a:pt x="202" y="948"/>
                    <a:pt x="484" y="948"/>
                  </a:cubicBezTo>
                  <a:cubicBezTo>
                    <a:pt x="746" y="948"/>
                    <a:pt x="968" y="747"/>
                    <a:pt x="968" y="464"/>
                  </a:cubicBezTo>
                  <a:cubicBezTo>
                    <a:pt x="968" y="202"/>
                    <a:pt x="746" y="1"/>
                    <a:pt x="484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2"/>
            <p:cNvSpPr/>
            <p:nvPr/>
          </p:nvSpPr>
          <p:spPr>
            <a:xfrm>
              <a:off x="2233009" y="2653499"/>
              <a:ext cx="76648" cy="75066"/>
            </a:xfrm>
            <a:custGeom>
              <a:avLst/>
              <a:gdLst/>
              <a:ahLst/>
              <a:cxnLst/>
              <a:rect l="l" t="t" r="r" b="b"/>
              <a:pathLst>
                <a:path w="969" h="949" fill="none" extrusionOk="0">
                  <a:moveTo>
                    <a:pt x="968" y="464"/>
                  </a:moveTo>
                  <a:cubicBezTo>
                    <a:pt x="968" y="747"/>
                    <a:pt x="746" y="948"/>
                    <a:pt x="484" y="948"/>
                  </a:cubicBezTo>
                  <a:cubicBezTo>
                    <a:pt x="202" y="948"/>
                    <a:pt x="0" y="747"/>
                    <a:pt x="0" y="464"/>
                  </a:cubicBezTo>
                  <a:cubicBezTo>
                    <a:pt x="0" y="202"/>
                    <a:pt x="202" y="1"/>
                    <a:pt x="484" y="1"/>
                  </a:cubicBezTo>
                  <a:cubicBezTo>
                    <a:pt x="746" y="1"/>
                    <a:pt x="968" y="202"/>
                    <a:pt x="968" y="46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2"/>
            <p:cNvSpPr/>
            <p:nvPr/>
          </p:nvSpPr>
          <p:spPr>
            <a:xfrm>
              <a:off x="2870951" y="1769955"/>
              <a:ext cx="114932" cy="50940"/>
            </a:xfrm>
            <a:custGeom>
              <a:avLst/>
              <a:gdLst/>
              <a:ahLst/>
              <a:cxnLst/>
              <a:rect l="l" t="t" r="r" b="b"/>
              <a:pathLst>
                <a:path w="1453" h="644" extrusionOk="0">
                  <a:moveTo>
                    <a:pt x="222" y="1"/>
                  </a:moveTo>
                  <a:lnTo>
                    <a:pt x="0" y="605"/>
                  </a:lnTo>
                  <a:cubicBezTo>
                    <a:pt x="211" y="628"/>
                    <a:pt x="421" y="644"/>
                    <a:pt x="631" y="644"/>
                  </a:cubicBezTo>
                  <a:cubicBezTo>
                    <a:pt x="804" y="644"/>
                    <a:pt x="977" y="633"/>
                    <a:pt x="1150" y="605"/>
                  </a:cubicBezTo>
                  <a:cubicBezTo>
                    <a:pt x="1230" y="605"/>
                    <a:pt x="1311" y="585"/>
                    <a:pt x="1371" y="525"/>
                  </a:cubicBezTo>
                  <a:cubicBezTo>
                    <a:pt x="1432" y="484"/>
                    <a:pt x="1452" y="384"/>
                    <a:pt x="1412" y="323"/>
                  </a:cubicBezTo>
                  <a:cubicBezTo>
                    <a:pt x="1351" y="263"/>
                    <a:pt x="1250" y="263"/>
                    <a:pt x="1170" y="263"/>
                  </a:cubicBezTo>
                  <a:cubicBezTo>
                    <a:pt x="1138" y="265"/>
                    <a:pt x="1106" y="266"/>
                    <a:pt x="1073" y="266"/>
                  </a:cubicBezTo>
                  <a:cubicBezTo>
                    <a:pt x="780" y="266"/>
                    <a:pt x="476" y="182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2"/>
            <p:cNvSpPr/>
            <p:nvPr/>
          </p:nvSpPr>
          <p:spPr>
            <a:xfrm>
              <a:off x="2870951" y="1769955"/>
              <a:ext cx="114932" cy="52681"/>
            </a:xfrm>
            <a:custGeom>
              <a:avLst/>
              <a:gdLst/>
              <a:ahLst/>
              <a:cxnLst/>
              <a:rect l="l" t="t" r="r" b="b"/>
              <a:pathLst>
                <a:path w="1453" h="666" fill="none" extrusionOk="0">
                  <a:moveTo>
                    <a:pt x="0" y="605"/>
                  </a:moveTo>
                  <a:cubicBezTo>
                    <a:pt x="383" y="646"/>
                    <a:pt x="767" y="666"/>
                    <a:pt x="1150" y="605"/>
                  </a:cubicBezTo>
                  <a:cubicBezTo>
                    <a:pt x="1230" y="605"/>
                    <a:pt x="1311" y="585"/>
                    <a:pt x="1371" y="525"/>
                  </a:cubicBezTo>
                  <a:cubicBezTo>
                    <a:pt x="1432" y="484"/>
                    <a:pt x="1452" y="384"/>
                    <a:pt x="1412" y="323"/>
                  </a:cubicBezTo>
                  <a:cubicBezTo>
                    <a:pt x="1351" y="263"/>
                    <a:pt x="1250" y="263"/>
                    <a:pt x="1170" y="263"/>
                  </a:cubicBezTo>
                  <a:cubicBezTo>
                    <a:pt x="847" y="283"/>
                    <a:pt x="504" y="202"/>
                    <a:pt x="222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2"/>
            <p:cNvSpPr/>
            <p:nvPr/>
          </p:nvSpPr>
          <p:spPr>
            <a:xfrm>
              <a:off x="1065570" y="2562376"/>
              <a:ext cx="722499" cy="442565"/>
            </a:xfrm>
            <a:custGeom>
              <a:avLst/>
              <a:gdLst/>
              <a:ahLst/>
              <a:cxnLst/>
              <a:rect l="l" t="t" r="r" b="b"/>
              <a:pathLst>
                <a:path w="9134" h="5595" extrusionOk="0">
                  <a:moveTo>
                    <a:pt x="8294" y="1"/>
                  </a:moveTo>
                  <a:cubicBezTo>
                    <a:pt x="7930" y="1"/>
                    <a:pt x="7569" y="128"/>
                    <a:pt x="7219" y="245"/>
                  </a:cubicBezTo>
                  <a:cubicBezTo>
                    <a:pt x="6714" y="407"/>
                    <a:pt x="6210" y="608"/>
                    <a:pt x="5706" y="790"/>
                  </a:cubicBezTo>
                  <a:cubicBezTo>
                    <a:pt x="4799" y="1112"/>
                    <a:pt x="3892" y="1415"/>
                    <a:pt x="3005" y="1757"/>
                  </a:cubicBezTo>
                  <a:lnTo>
                    <a:pt x="545" y="2544"/>
                  </a:lnTo>
                  <a:cubicBezTo>
                    <a:pt x="363" y="2987"/>
                    <a:pt x="162" y="3411"/>
                    <a:pt x="61" y="3895"/>
                  </a:cubicBezTo>
                  <a:cubicBezTo>
                    <a:pt x="20" y="4096"/>
                    <a:pt x="0" y="4318"/>
                    <a:pt x="20" y="4540"/>
                  </a:cubicBezTo>
                  <a:cubicBezTo>
                    <a:pt x="133" y="5232"/>
                    <a:pt x="853" y="5595"/>
                    <a:pt x="1504" y="5595"/>
                  </a:cubicBezTo>
                  <a:cubicBezTo>
                    <a:pt x="1555" y="5595"/>
                    <a:pt x="1604" y="5593"/>
                    <a:pt x="1654" y="5588"/>
                  </a:cubicBezTo>
                  <a:cubicBezTo>
                    <a:pt x="2339" y="5528"/>
                    <a:pt x="3025" y="5044"/>
                    <a:pt x="3589" y="4661"/>
                  </a:cubicBezTo>
                  <a:cubicBezTo>
                    <a:pt x="4476" y="4036"/>
                    <a:pt x="5142" y="3169"/>
                    <a:pt x="6009" y="2544"/>
                  </a:cubicBezTo>
                  <a:cubicBezTo>
                    <a:pt x="6331" y="2302"/>
                    <a:pt x="6654" y="2060"/>
                    <a:pt x="6956" y="1798"/>
                  </a:cubicBezTo>
                  <a:cubicBezTo>
                    <a:pt x="6977" y="1778"/>
                    <a:pt x="6997" y="1757"/>
                    <a:pt x="6997" y="1757"/>
                  </a:cubicBezTo>
                  <a:lnTo>
                    <a:pt x="7077" y="1757"/>
                  </a:lnTo>
                  <a:cubicBezTo>
                    <a:pt x="7180" y="1763"/>
                    <a:pt x="7283" y="1765"/>
                    <a:pt x="7385" y="1765"/>
                  </a:cubicBezTo>
                  <a:cubicBezTo>
                    <a:pt x="7666" y="1765"/>
                    <a:pt x="7946" y="1747"/>
                    <a:pt x="8227" y="1717"/>
                  </a:cubicBezTo>
                  <a:cubicBezTo>
                    <a:pt x="8348" y="1697"/>
                    <a:pt x="8529" y="1657"/>
                    <a:pt x="8610" y="1556"/>
                  </a:cubicBezTo>
                  <a:cubicBezTo>
                    <a:pt x="8630" y="1516"/>
                    <a:pt x="8650" y="1475"/>
                    <a:pt x="8630" y="1435"/>
                  </a:cubicBezTo>
                  <a:cubicBezTo>
                    <a:pt x="8610" y="1374"/>
                    <a:pt x="8569" y="1334"/>
                    <a:pt x="8509" y="1334"/>
                  </a:cubicBezTo>
                  <a:cubicBezTo>
                    <a:pt x="8590" y="1294"/>
                    <a:pt x="8711" y="1253"/>
                    <a:pt x="8731" y="1153"/>
                  </a:cubicBezTo>
                  <a:cubicBezTo>
                    <a:pt x="8751" y="1032"/>
                    <a:pt x="8670" y="931"/>
                    <a:pt x="8549" y="931"/>
                  </a:cubicBezTo>
                  <a:cubicBezTo>
                    <a:pt x="8670" y="931"/>
                    <a:pt x="8832" y="911"/>
                    <a:pt x="8872" y="770"/>
                  </a:cubicBezTo>
                  <a:cubicBezTo>
                    <a:pt x="8912" y="649"/>
                    <a:pt x="8791" y="507"/>
                    <a:pt x="8670" y="507"/>
                  </a:cubicBezTo>
                  <a:cubicBezTo>
                    <a:pt x="8832" y="487"/>
                    <a:pt x="9134" y="427"/>
                    <a:pt x="8952" y="205"/>
                  </a:cubicBezTo>
                  <a:cubicBezTo>
                    <a:pt x="8892" y="124"/>
                    <a:pt x="8791" y="84"/>
                    <a:pt x="8711" y="64"/>
                  </a:cubicBezTo>
                  <a:cubicBezTo>
                    <a:pt x="8572" y="19"/>
                    <a:pt x="8433" y="1"/>
                    <a:pt x="8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2"/>
            <p:cNvSpPr/>
            <p:nvPr/>
          </p:nvSpPr>
          <p:spPr>
            <a:xfrm>
              <a:off x="1065570" y="2554625"/>
              <a:ext cx="722499" cy="454588"/>
            </a:xfrm>
            <a:custGeom>
              <a:avLst/>
              <a:gdLst/>
              <a:ahLst/>
              <a:cxnLst/>
              <a:rect l="l" t="t" r="r" b="b"/>
              <a:pathLst>
                <a:path w="9134" h="5747" fill="none" extrusionOk="0">
                  <a:moveTo>
                    <a:pt x="3005" y="1855"/>
                  </a:moveTo>
                  <a:cubicBezTo>
                    <a:pt x="3892" y="1513"/>
                    <a:pt x="4799" y="1210"/>
                    <a:pt x="5706" y="888"/>
                  </a:cubicBezTo>
                  <a:cubicBezTo>
                    <a:pt x="6210" y="706"/>
                    <a:pt x="6714" y="505"/>
                    <a:pt x="7219" y="343"/>
                  </a:cubicBezTo>
                  <a:cubicBezTo>
                    <a:pt x="7702" y="182"/>
                    <a:pt x="8206" y="1"/>
                    <a:pt x="8711" y="162"/>
                  </a:cubicBezTo>
                  <a:cubicBezTo>
                    <a:pt x="8791" y="182"/>
                    <a:pt x="8892" y="222"/>
                    <a:pt x="8952" y="303"/>
                  </a:cubicBezTo>
                  <a:cubicBezTo>
                    <a:pt x="9134" y="525"/>
                    <a:pt x="8832" y="585"/>
                    <a:pt x="8670" y="605"/>
                  </a:cubicBezTo>
                  <a:cubicBezTo>
                    <a:pt x="8791" y="605"/>
                    <a:pt x="8912" y="747"/>
                    <a:pt x="8872" y="868"/>
                  </a:cubicBezTo>
                  <a:cubicBezTo>
                    <a:pt x="8832" y="1009"/>
                    <a:pt x="8670" y="1029"/>
                    <a:pt x="8549" y="1029"/>
                  </a:cubicBezTo>
                  <a:cubicBezTo>
                    <a:pt x="8670" y="1029"/>
                    <a:pt x="8751" y="1130"/>
                    <a:pt x="8731" y="1251"/>
                  </a:cubicBezTo>
                  <a:cubicBezTo>
                    <a:pt x="8711" y="1351"/>
                    <a:pt x="8590" y="1392"/>
                    <a:pt x="8509" y="1432"/>
                  </a:cubicBezTo>
                  <a:cubicBezTo>
                    <a:pt x="8569" y="1432"/>
                    <a:pt x="8610" y="1472"/>
                    <a:pt x="8630" y="1533"/>
                  </a:cubicBezTo>
                  <a:cubicBezTo>
                    <a:pt x="8650" y="1573"/>
                    <a:pt x="8630" y="1614"/>
                    <a:pt x="8610" y="1654"/>
                  </a:cubicBezTo>
                  <a:cubicBezTo>
                    <a:pt x="8529" y="1755"/>
                    <a:pt x="8348" y="1795"/>
                    <a:pt x="8227" y="1815"/>
                  </a:cubicBezTo>
                  <a:cubicBezTo>
                    <a:pt x="7844" y="1855"/>
                    <a:pt x="7460" y="1876"/>
                    <a:pt x="7077" y="1855"/>
                  </a:cubicBezTo>
                  <a:cubicBezTo>
                    <a:pt x="7057" y="1855"/>
                    <a:pt x="7017" y="1855"/>
                    <a:pt x="6997" y="1855"/>
                  </a:cubicBezTo>
                  <a:cubicBezTo>
                    <a:pt x="6997" y="1855"/>
                    <a:pt x="6977" y="1876"/>
                    <a:pt x="6956" y="1896"/>
                  </a:cubicBezTo>
                  <a:cubicBezTo>
                    <a:pt x="6654" y="2158"/>
                    <a:pt x="6331" y="2400"/>
                    <a:pt x="6009" y="2642"/>
                  </a:cubicBezTo>
                  <a:cubicBezTo>
                    <a:pt x="5142" y="3267"/>
                    <a:pt x="4476" y="4134"/>
                    <a:pt x="3589" y="4759"/>
                  </a:cubicBezTo>
                  <a:cubicBezTo>
                    <a:pt x="3025" y="5142"/>
                    <a:pt x="2339" y="5626"/>
                    <a:pt x="1654" y="5686"/>
                  </a:cubicBezTo>
                  <a:cubicBezTo>
                    <a:pt x="968" y="5747"/>
                    <a:pt x="141" y="5384"/>
                    <a:pt x="20" y="4638"/>
                  </a:cubicBezTo>
                  <a:cubicBezTo>
                    <a:pt x="0" y="4416"/>
                    <a:pt x="20" y="4194"/>
                    <a:pt x="61" y="3993"/>
                  </a:cubicBezTo>
                  <a:cubicBezTo>
                    <a:pt x="162" y="3509"/>
                    <a:pt x="363" y="3085"/>
                    <a:pt x="545" y="264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2"/>
            <p:cNvSpPr/>
            <p:nvPr/>
          </p:nvSpPr>
          <p:spPr>
            <a:xfrm>
              <a:off x="2925135" y="3682192"/>
              <a:ext cx="116514" cy="82976"/>
            </a:xfrm>
            <a:custGeom>
              <a:avLst/>
              <a:gdLst/>
              <a:ahLst/>
              <a:cxnLst/>
              <a:rect l="l" t="t" r="r" b="b"/>
              <a:pathLst>
                <a:path w="1473" h="1049" fill="none" extrusionOk="0">
                  <a:moveTo>
                    <a:pt x="1473" y="747"/>
                  </a:moveTo>
                  <a:cubicBezTo>
                    <a:pt x="1453" y="605"/>
                    <a:pt x="1231" y="0"/>
                    <a:pt x="1049" y="202"/>
                  </a:cubicBezTo>
                  <a:cubicBezTo>
                    <a:pt x="949" y="323"/>
                    <a:pt x="1090" y="565"/>
                    <a:pt x="1130" y="686"/>
                  </a:cubicBezTo>
                  <a:cubicBezTo>
                    <a:pt x="1150" y="787"/>
                    <a:pt x="1150" y="928"/>
                    <a:pt x="1070" y="968"/>
                  </a:cubicBezTo>
                  <a:cubicBezTo>
                    <a:pt x="989" y="1009"/>
                    <a:pt x="888" y="928"/>
                    <a:pt x="848" y="847"/>
                  </a:cubicBezTo>
                  <a:cubicBezTo>
                    <a:pt x="787" y="747"/>
                    <a:pt x="767" y="626"/>
                    <a:pt x="727" y="505"/>
                  </a:cubicBezTo>
                  <a:cubicBezTo>
                    <a:pt x="666" y="384"/>
                    <a:pt x="606" y="283"/>
                    <a:pt x="505" y="263"/>
                  </a:cubicBezTo>
                  <a:cubicBezTo>
                    <a:pt x="485" y="242"/>
                    <a:pt x="465" y="242"/>
                    <a:pt x="444" y="263"/>
                  </a:cubicBezTo>
                  <a:cubicBezTo>
                    <a:pt x="404" y="283"/>
                    <a:pt x="404" y="303"/>
                    <a:pt x="384" y="343"/>
                  </a:cubicBezTo>
                  <a:cubicBezTo>
                    <a:pt x="364" y="444"/>
                    <a:pt x="404" y="565"/>
                    <a:pt x="424" y="666"/>
                  </a:cubicBezTo>
                  <a:cubicBezTo>
                    <a:pt x="444" y="767"/>
                    <a:pt x="444" y="888"/>
                    <a:pt x="384" y="968"/>
                  </a:cubicBezTo>
                  <a:cubicBezTo>
                    <a:pt x="303" y="1049"/>
                    <a:pt x="182" y="1009"/>
                    <a:pt x="122" y="928"/>
                  </a:cubicBezTo>
                  <a:cubicBezTo>
                    <a:pt x="41" y="827"/>
                    <a:pt x="21" y="706"/>
                    <a:pt x="1" y="585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2"/>
            <p:cNvSpPr/>
            <p:nvPr/>
          </p:nvSpPr>
          <p:spPr>
            <a:xfrm>
              <a:off x="2344619" y="4326539"/>
              <a:ext cx="124503" cy="108525"/>
            </a:xfrm>
            <a:custGeom>
              <a:avLst/>
              <a:gdLst/>
              <a:ahLst/>
              <a:cxnLst/>
              <a:rect l="l" t="t" r="r" b="b"/>
              <a:pathLst>
                <a:path w="1574" h="1372" fill="none" extrusionOk="0">
                  <a:moveTo>
                    <a:pt x="1" y="444"/>
                  </a:moveTo>
                  <a:cubicBezTo>
                    <a:pt x="41" y="303"/>
                    <a:pt x="122" y="182"/>
                    <a:pt x="243" y="81"/>
                  </a:cubicBezTo>
                  <a:cubicBezTo>
                    <a:pt x="323" y="41"/>
                    <a:pt x="424" y="0"/>
                    <a:pt x="505" y="61"/>
                  </a:cubicBezTo>
                  <a:cubicBezTo>
                    <a:pt x="565" y="101"/>
                    <a:pt x="565" y="182"/>
                    <a:pt x="545" y="242"/>
                  </a:cubicBezTo>
                  <a:cubicBezTo>
                    <a:pt x="525" y="323"/>
                    <a:pt x="485" y="383"/>
                    <a:pt x="444" y="444"/>
                  </a:cubicBezTo>
                  <a:cubicBezTo>
                    <a:pt x="404" y="524"/>
                    <a:pt x="364" y="625"/>
                    <a:pt x="404" y="706"/>
                  </a:cubicBezTo>
                  <a:cubicBezTo>
                    <a:pt x="424" y="807"/>
                    <a:pt x="545" y="867"/>
                    <a:pt x="626" y="807"/>
                  </a:cubicBezTo>
                  <a:cubicBezTo>
                    <a:pt x="727" y="746"/>
                    <a:pt x="787" y="565"/>
                    <a:pt x="868" y="484"/>
                  </a:cubicBezTo>
                  <a:cubicBezTo>
                    <a:pt x="928" y="403"/>
                    <a:pt x="1009" y="343"/>
                    <a:pt x="1110" y="363"/>
                  </a:cubicBezTo>
                  <a:cubicBezTo>
                    <a:pt x="1170" y="403"/>
                    <a:pt x="1210" y="464"/>
                    <a:pt x="1210" y="545"/>
                  </a:cubicBezTo>
                  <a:cubicBezTo>
                    <a:pt x="1210" y="686"/>
                    <a:pt x="1089" y="807"/>
                    <a:pt x="1150" y="968"/>
                  </a:cubicBezTo>
                  <a:cubicBezTo>
                    <a:pt x="1291" y="1371"/>
                    <a:pt x="1553" y="706"/>
                    <a:pt x="1573" y="585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2"/>
            <p:cNvSpPr/>
            <p:nvPr/>
          </p:nvSpPr>
          <p:spPr>
            <a:xfrm>
              <a:off x="1038439" y="2103281"/>
              <a:ext cx="81394" cy="130831"/>
            </a:xfrm>
            <a:custGeom>
              <a:avLst/>
              <a:gdLst/>
              <a:ahLst/>
              <a:cxnLst/>
              <a:rect l="l" t="t" r="r" b="b"/>
              <a:pathLst>
                <a:path w="1029" h="1654" fill="none" extrusionOk="0">
                  <a:moveTo>
                    <a:pt x="1029" y="1"/>
                  </a:moveTo>
                  <a:cubicBezTo>
                    <a:pt x="545" y="444"/>
                    <a:pt x="202" y="1029"/>
                    <a:pt x="1" y="165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2"/>
            <p:cNvSpPr/>
            <p:nvPr/>
          </p:nvSpPr>
          <p:spPr>
            <a:xfrm>
              <a:off x="1022461" y="2269154"/>
              <a:ext cx="8068" cy="41528"/>
            </a:xfrm>
            <a:custGeom>
              <a:avLst/>
              <a:gdLst/>
              <a:ahLst/>
              <a:cxnLst/>
              <a:rect l="l" t="t" r="r" b="b"/>
              <a:pathLst>
                <a:path w="102" h="525" fill="none" extrusionOk="0">
                  <a:moveTo>
                    <a:pt x="102" y="0"/>
                  </a:moveTo>
                  <a:lnTo>
                    <a:pt x="1" y="52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2"/>
            <p:cNvSpPr/>
            <p:nvPr/>
          </p:nvSpPr>
          <p:spPr>
            <a:xfrm>
              <a:off x="971441" y="2565778"/>
              <a:ext cx="4904" cy="153217"/>
            </a:xfrm>
            <a:custGeom>
              <a:avLst/>
              <a:gdLst/>
              <a:ahLst/>
              <a:cxnLst/>
              <a:rect l="l" t="t" r="r" b="b"/>
              <a:pathLst>
                <a:path w="62" h="1937" fill="none" extrusionOk="0">
                  <a:moveTo>
                    <a:pt x="61" y="1"/>
                  </a:moveTo>
                  <a:cubicBezTo>
                    <a:pt x="1" y="646"/>
                    <a:pt x="1" y="1291"/>
                    <a:pt x="21" y="193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2"/>
            <p:cNvSpPr/>
            <p:nvPr/>
          </p:nvSpPr>
          <p:spPr>
            <a:xfrm>
              <a:off x="1338307" y="3478036"/>
              <a:ext cx="177105" cy="33618"/>
            </a:xfrm>
            <a:custGeom>
              <a:avLst/>
              <a:gdLst/>
              <a:ahLst/>
              <a:cxnLst/>
              <a:rect l="l" t="t" r="r" b="b"/>
              <a:pathLst>
                <a:path w="2239" h="425" fill="none" extrusionOk="0">
                  <a:moveTo>
                    <a:pt x="0" y="1"/>
                  </a:moveTo>
                  <a:cubicBezTo>
                    <a:pt x="706" y="283"/>
                    <a:pt x="1472" y="424"/>
                    <a:pt x="2238" y="42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2"/>
            <p:cNvSpPr/>
            <p:nvPr/>
          </p:nvSpPr>
          <p:spPr>
            <a:xfrm>
              <a:off x="1142139" y="2954949"/>
              <a:ext cx="82976" cy="19221"/>
            </a:xfrm>
            <a:custGeom>
              <a:avLst/>
              <a:gdLst/>
              <a:ahLst/>
              <a:cxnLst/>
              <a:rect l="l" t="t" r="r" b="b"/>
              <a:pathLst>
                <a:path w="1049" h="243" fill="none" extrusionOk="0">
                  <a:moveTo>
                    <a:pt x="0" y="0"/>
                  </a:moveTo>
                  <a:cubicBezTo>
                    <a:pt x="323" y="202"/>
                    <a:pt x="726" y="242"/>
                    <a:pt x="1049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2"/>
            <p:cNvSpPr/>
            <p:nvPr/>
          </p:nvSpPr>
          <p:spPr>
            <a:xfrm>
              <a:off x="1244178" y="2946960"/>
              <a:ext cx="27210" cy="12814"/>
            </a:xfrm>
            <a:custGeom>
              <a:avLst/>
              <a:gdLst/>
              <a:ahLst/>
              <a:cxnLst/>
              <a:rect l="l" t="t" r="r" b="b"/>
              <a:pathLst>
                <a:path w="344" h="162" fill="none" extrusionOk="0">
                  <a:moveTo>
                    <a:pt x="1" y="162"/>
                  </a:moveTo>
                  <a:cubicBezTo>
                    <a:pt x="121" y="101"/>
                    <a:pt x="222" y="61"/>
                    <a:pt x="343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2"/>
            <p:cNvSpPr/>
            <p:nvPr/>
          </p:nvSpPr>
          <p:spPr>
            <a:xfrm>
              <a:off x="1213883" y="2942214"/>
              <a:ext cx="25628" cy="9650"/>
            </a:xfrm>
            <a:custGeom>
              <a:avLst/>
              <a:gdLst/>
              <a:ahLst/>
              <a:cxnLst/>
              <a:rect l="l" t="t" r="r" b="b"/>
              <a:pathLst>
                <a:path w="324" h="122" fill="none" extrusionOk="0">
                  <a:moveTo>
                    <a:pt x="0" y="121"/>
                  </a:moveTo>
                  <a:cubicBezTo>
                    <a:pt x="121" y="81"/>
                    <a:pt x="222" y="40"/>
                    <a:pt x="323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2"/>
            <p:cNvSpPr/>
            <p:nvPr/>
          </p:nvSpPr>
          <p:spPr>
            <a:xfrm>
              <a:off x="1601394" y="2698191"/>
              <a:ext cx="27210" cy="3243"/>
            </a:xfrm>
            <a:custGeom>
              <a:avLst/>
              <a:gdLst/>
              <a:ahLst/>
              <a:cxnLst/>
              <a:rect l="l" t="t" r="r" b="b"/>
              <a:pathLst>
                <a:path w="344" h="41" fill="none" extrusionOk="0">
                  <a:moveTo>
                    <a:pt x="344" y="0"/>
                  </a:moveTo>
                  <a:cubicBezTo>
                    <a:pt x="223" y="0"/>
                    <a:pt x="122" y="0"/>
                    <a:pt x="1" y="4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2"/>
            <p:cNvSpPr/>
            <p:nvPr/>
          </p:nvSpPr>
          <p:spPr>
            <a:xfrm>
              <a:off x="1700349" y="2602480"/>
              <a:ext cx="19142" cy="1661"/>
            </a:xfrm>
            <a:custGeom>
              <a:avLst/>
              <a:gdLst/>
              <a:ahLst/>
              <a:cxnLst/>
              <a:rect l="l" t="t" r="r" b="b"/>
              <a:pathLst>
                <a:path w="242" h="21" fill="none" extrusionOk="0">
                  <a:moveTo>
                    <a:pt x="0" y="21"/>
                  </a:moveTo>
                  <a:cubicBezTo>
                    <a:pt x="81" y="0"/>
                    <a:pt x="161" y="0"/>
                    <a:pt x="242" y="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2"/>
            <p:cNvSpPr/>
            <p:nvPr/>
          </p:nvSpPr>
          <p:spPr>
            <a:xfrm>
              <a:off x="1687534" y="2635939"/>
              <a:ext cx="16057" cy="1661"/>
            </a:xfrm>
            <a:custGeom>
              <a:avLst/>
              <a:gdLst/>
              <a:ahLst/>
              <a:cxnLst/>
              <a:rect l="l" t="t" r="r" b="b"/>
              <a:pathLst>
                <a:path w="203" h="21" fill="none" extrusionOk="0">
                  <a:moveTo>
                    <a:pt x="1" y="1"/>
                  </a:moveTo>
                  <a:cubicBezTo>
                    <a:pt x="81" y="1"/>
                    <a:pt x="142" y="1"/>
                    <a:pt x="202" y="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2"/>
            <p:cNvSpPr/>
            <p:nvPr/>
          </p:nvSpPr>
          <p:spPr>
            <a:xfrm>
              <a:off x="1685952" y="2664653"/>
              <a:ext cx="12814" cy="1661"/>
            </a:xfrm>
            <a:custGeom>
              <a:avLst/>
              <a:gdLst/>
              <a:ahLst/>
              <a:cxnLst/>
              <a:rect l="l" t="t" r="r" b="b"/>
              <a:pathLst>
                <a:path w="162" h="21" fill="none" extrusionOk="0">
                  <a:moveTo>
                    <a:pt x="1" y="1"/>
                  </a:moveTo>
                  <a:cubicBezTo>
                    <a:pt x="61" y="21"/>
                    <a:pt x="101" y="21"/>
                    <a:pt x="162" y="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2"/>
            <p:cNvSpPr/>
            <p:nvPr/>
          </p:nvSpPr>
          <p:spPr>
            <a:xfrm>
              <a:off x="1186752" y="2537065"/>
              <a:ext cx="14475" cy="47935"/>
            </a:xfrm>
            <a:custGeom>
              <a:avLst/>
              <a:gdLst/>
              <a:ahLst/>
              <a:cxnLst/>
              <a:rect l="l" t="t" r="r" b="b"/>
              <a:pathLst>
                <a:path w="183" h="606" fill="none" extrusionOk="0">
                  <a:moveTo>
                    <a:pt x="182" y="1"/>
                  </a:moveTo>
                  <a:cubicBezTo>
                    <a:pt x="122" y="202"/>
                    <a:pt x="41" y="404"/>
                    <a:pt x="1" y="6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2"/>
            <p:cNvSpPr/>
            <p:nvPr/>
          </p:nvSpPr>
          <p:spPr>
            <a:xfrm>
              <a:off x="1284045" y="2270736"/>
              <a:ext cx="27210" cy="44771"/>
            </a:xfrm>
            <a:custGeom>
              <a:avLst/>
              <a:gdLst/>
              <a:ahLst/>
              <a:cxnLst/>
              <a:rect l="l" t="t" r="r" b="b"/>
              <a:pathLst>
                <a:path w="344" h="566" fill="none" extrusionOk="0">
                  <a:moveTo>
                    <a:pt x="343" y="1"/>
                  </a:moveTo>
                  <a:cubicBezTo>
                    <a:pt x="222" y="182"/>
                    <a:pt x="101" y="384"/>
                    <a:pt x="1" y="56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2"/>
            <p:cNvSpPr/>
            <p:nvPr/>
          </p:nvSpPr>
          <p:spPr>
            <a:xfrm>
              <a:off x="2185153" y="2379181"/>
              <a:ext cx="33538" cy="1661"/>
            </a:xfrm>
            <a:custGeom>
              <a:avLst/>
              <a:gdLst/>
              <a:ahLst/>
              <a:cxnLst/>
              <a:rect l="l" t="t" r="r" b="b"/>
              <a:pathLst>
                <a:path w="424" h="21" fill="none" extrusionOk="0">
                  <a:moveTo>
                    <a:pt x="0" y="1"/>
                  </a:moveTo>
                  <a:lnTo>
                    <a:pt x="424" y="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2"/>
            <p:cNvSpPr/>
            <p:nvPr/>
          </p:nvSpPr>
          <p:spPr>
            <a:xfrm>
              <a:off x="2244162" y="2382345"/>
              <a:ext cx="17639" cy="79"/>
            </a:xfrm>
            <a:custGeom>
              <a:avLst/>
              <a:gdLst/>
              <a:ahLst/>
              <a:cxnLst/>
              <a:rect l="l" t="t" r="r" b="b"/>
              <a:pathLst>
                <a:path w="223" h="1" fill="none" extrusionOk="0">
                  <a:moveTo>
                    <a:pt x="0" y="1"/>
                  </a:moveTo>
                  <a:lnTo>
                    <a:pt x="22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2"/>
            <p:cNvSpPr/>
            <p:nvPr/>
          </p:nvSpPr>
          <p:spPr>
            <a:xfrm>
              <a:off x="2587061" y="2238858"/>
              <a:ext cx="70241" cy="52681"/>
            </a:xfrm>
            <a:custGeom>
              <a:avLst/>
              <a:gdLst/>
              <a:ahLst/>
              <a:cxnLst/>
              <a:rect l="l" t="t" r="r" b="b"/>
              <a:pathLst>
                <a:path w="888" h="666" fill="none" extrusionOk="0">
                  <a:moveTo>
                    <a:pt x="888" y="0"/>
                  </a:moveTo>
                  <a:cubicBezTo>
                    <a:pt x="686" y="323"/>
                    <a:pt x="363" y="545"/>
                    <a:pt x="0" y="66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2"/>
            <p:cNvSpPr/>
            <p:nvPr/>
          </p:nvSpPr>
          <p:spPr>
            <a:xfrm>
              <a:off x="3063956" y="1714110"/>
              <a:ext cx="65416" cy="84637"/>
            </a:xfrm>
            <a:custGeom>
              <a:avLst/>
              <a:gdLst/>
              <a:ahLst/>
              <a:cxnLst/>
              <a:rect l="l" t="t" r="r" b="b"/>
              <a:pathLst>
                <a:path w="827" h="1070" fill="none" extrusionOk="0">
                  <a:moveTo>
                    <a:pt x="827" y="1"/>
                  </a:moveTo>
                  <a:cubicBezTo>
                    <a:pt x="544" y="223"/>
                    <a:pt x="262" y="444"/>
                    <a:pt x="0" y="686"/>
                  </a:cubicBezTo>
                  <a:cubicBezTo>
                    <a:pt x="20" y="827"/>
                    <a:pt x="81" y="948"/>
                    <a:pt x="161" y="106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2"/>
            <p:cNvSpPr/>
            <p:nvPr/>
          </p:nvSpPr>
          <p:spPr>
            <a:xfrm>
              <a:off x="3081437" y="1824217"/>
              <a:ext cx="8068" cy="17560"/>
            </a:xfrm>
            <a:custGeom>
              <a:avLst/>
              <a:gdLst/>
              <a:ahLst/>
              <a:cxnLst/>
              <a:rect l="l" t="t" r="r" b="b"/>
              <a:pathLst>
                <a:path w="102" h="222" fill="none" extrusionOk="0">
                  <a:moveTo>
                    <a:pt x="1" y="0"/>
                  </a:moveTo>
                  <a:cubicBezTo>
                    <a:pt x="21" y="61"/>
                    <a:pt x="61" y="141"/>
                    <a:pt x="102" y="22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2"/>
            <p:cNvSpPr/>
            <p:nvPr/>
          </p:nvSpPr>
          <p:spPr>
            <a:xfrm>
              <a:off x="1821530" y="1864084"/>
              <a:ext cx="15978" cy="33538"/>
            </a:xfrm>
            <a:custGeom>
              <a:avLst/>
              <a:gdLst/>
              <a:ahLst/>
              <a:cxnLst/>
              <a:rect l="l" t="t" r="r" b="b"/>
              <a:pathLst>
                <a:path w="202" h="424" fill="none" extrusionOk="0">
                  <a:moveTo>
                    <a:pt x="0" y="0"/>
                  </a:moveTo>
                  <a:cubicBezTo>
                    <a:pt x="61" y="141"/>
                    <a:pt x="142" y="282"/>
                    <a:pt x="202" y="42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2"/>
            <p:cNvSpPr/>
            <p:nvPr/>
          </p:nvSpPr>
          <p:spPr>
            <a:xfrm>
              <a:off x="2189899" y="3259562"/>
              <a:ext cx="132492" cy="118096"/>
            </a:xfrm>
            <a:custGeom>
              <a:avLst/>
              <a:gdLst/>
              <a:ahLst/>
              <a:cxnLst/>
              <a:rect l="l" t="t" r="r" b="b"/>
              <a:pathLst>
                <a:path w="1675" h="1493" fill="none" extrusionOk="0">
                  <a:moveTo>
                    <a:pt x="1" y="0"/>
                  </a:moveTo>
                  <a:cubicBezTo>
                    <a:pt x="424" y="625"/>
                    <a:pt x="1009" y="1150"/>
                    <a:pt x="1674" y="14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2"/>
            <p:cNvSpPr/>
            <p:nvPr/>
          </p:nvSpPr>
          <p:spPr>
            <a:xfrm>
              <a:off x="2373333" y="3419027"/>
              <a:ext cx="39946" cy="35200"/>
            </a:xfrm>
            <a:custGeom>
              <a:avLst/>
              <a:gdLst/>
              <a:ahLst/>
              <a:cxnLst/>
              <a:rect l="l" t="t" r="r" b="b"/>
              <a:pathLst>
                <a:path w="505" h="445" fill="none" extrusionOk="0">
                  <a:moveTo>
                    <a:pt x="1" y="1"/>
                  </a:moveTo>
                  <a:cubicBezTo>
                    <a:pt x="182" y="142"/>
                    <a:pt x="343" y="283"/>
                    <a:pt x="505" y="44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2"/>
            <p:cNvSpPr/>
            <p:nvPr/>
          </p:nvSpPr>
          <p:spPr>
            <a:xfrm>
              <a:off x="966695" y="4524288"/>
              <a:ext cx="1558270" cy="79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1969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2"/>
            <p:cNvSpPr/>
            <p:nvPr/>
          </p:nvSpPr>
          <p:spPr>
            <a:xfrm>
              <a:off x="713100" y="4604021"/>
              <a:ext cx="2701740" cy="79"/>
            </a:xfrm>
            <a:custGeom>
              <a:avLst/>
              <a:gdLst/>
              <a:ahLst/>
              <a:cxnLst/>
              <a:rect l="l" t="t" r="r" b="b"/>
              <a:pathLst>
                <a:path w="34156" h="1" fill="none" extrusionOk="0">
                  <a:moveTo>
                    <a:pt x="3415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62"/>
          <p:cNvGrpSpPr/>
          <p:nvPr/>
        </p:nvGrpSpPr>
        <p:grpSpPr>
          <a:xfrm>
            <a:off x="340375" y="1209486"/>
            <a:ext cx="3543852" cy="2691054"/>
            <a:chOff x="568296" y="1794405"/>
            <a:chExt cx="2940224" cy="2232684"/>
          </a:xfrm>
        </p:grpSpPr>
        <p:sp>
          <p:nvSpPr>
            <p:cNvPr id="2525" name="Google Shape;2525;p62"/>
            <p:cNvSpPr/>
            <p:nvPr/>
          </p:nvSpPr>
          <p:spPr>
            <a:xfrm>
              <a:off x="3240526" y="2600236"/>
              <a:ext cx="267994" cy="267983"/>
            </a:xfrm>
            <a:custGeom>
              <a:avLst/>
              <a:gdLst/>
              <a:ahLst/>
              <a:cxnLst/>
              <a:rect l="l" t="t" r="r" b="b"/>
              <a:pathLst>
                <a:path w="2340" h="2340" extrusionOk="0">
                  <a:moveTo>
                    <a:pt x="1170" y="1"/>
                  </a:moveTo>
                  <a:cubicBezTo>
                    <a:pt x="1170" y="646"/>
                    <a:pt x="646" y="1170"/>
                    <a:pt x="1" y="1170"/>
                  </a:cubicBezTo>
                  <a:cubicBezTo>
                    <a:pt x="646" y="1170"/>
                    <a:pt x="1170" y="1694"/>
                    <a:pt x="1170" y="2340"/>
                  </a:cubicBezTo>
                  <a:cubicBezTo>
                    <a:pt x="1170" y="1694"/>
                    <a:pt x="1695" y="1170"/>
                    <a:pt x="2340" y="1170"/>
                  </a:cubicBezTo>
                  <a:cubicBezTo>
                    <a:pt x="1695" y="1170"/>
                    <a:pt x="1170" y="646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>
              <a:off x="1112104" y="1794405"/>
              <a:ext cx="223449" cy="223449"/>
            </a:xfrm>
            <a:custGeom>
              <a:avLst/>
              <a:gdLst/>
              <a:ahLst/>
              <a:cxnLst/>
              <a:rect l="l" t="t" r="r" b="b"/>
              <a:pathLst>
                <a:path w="2723" h="2723" extrusionOk="0">
                  <a:moveTo>
                    <a:pt x="1371" y="1"/>
                  </a:moveTo>
                  <a:cubicBezTo>
                    <a:pt x="1371" y="747"/>
                    <a:pt x="746" y="1372"/>
                    <a:pt x="0" y="1372"/>
                  </a:cubicBezTo>
                  <a:cubicBezTo>
                    <a:pt x="746" y="1372"/>
                    <a:pt x="1371" y="1977"/>
                    <a:pt x="1371" y="2723"/>
                  </a:cubicBezTo>
                  <a:cubicBezTo>
                    <a:pt x="1371" y="1977"/>
                    <a:pt x="1976" y="1372"/>
                    <a:pt x="2722" y="1372"/>
                  </a:cubicBezTo>
                  <a:cubicBezTo>
                    <a:pt x="1976" y="1372"/>
                    <a:pt x="1371" y="747"/>
                    <a:pt x="1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2"/>
            <p:cNvSpPr/>
            <p:nvPr/>
          </p:nvSpPr>
          <p:spPr>
            <a:xfrm>
              <a:off x="3055796" y="2858832"/>
              <a:ext cx="212563" cy="212554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928" y="1"/>
                  </a:moveTo>
                  <a:cubicBezTo>
                    <a:pt x="928" y="525"/>
                    <a:pt x="525" y="928"/>
                    <a:pt x="1" y="928"/>
                  </a:cubicBezTo>
                  <a:cubicBezTo>
                    <a:pt x="525" y="928"/>
                    <a:pt x="928" y="1352"/>
                    <a:pt x="928" y="1856"/>
                  </a:cubicBezTo>
                  <a:cubicBezTo>
                    <a:pt x="928" y="1352"/>
                    <a:pt x="1352" y="928"/>
                    <a:pt x="1856" y="928"/>
                  </a:cubicBezTo>
                  <a:cubicBezTo>
                    <a:pt x="1352" y="928"/>
                    <a:pt x="928" y="525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2"/>
            <p:cNvSpPr/>
            <p:nvPr/>
          </p:nvSpPr>
          <p:spPr>
            <a:xfrm>
              <a:off x="568296" y="3900111"/>
              <a:ext cx="127042" cy="126978"/>
            </a:xfrm>
            <a:custGeom>
              <a:avLst/>
              <a:gdLst/>
              <a:ahLst/>
              <a:cxnLst/>
              <a:rect l="l" t="t" r="r" b="b"/>
              <a:pathLst>
                <a:path w="2199" h="2198" extrusionOk="0">
                  <a:moveTo>
                    <a:pt x="1089" y="0"/>
                  </a:moveTo>
                  <a:cubicBezTo>
                    <a:pt x="1089" y="605"/>
                    <a:pt x="605" y="1089"/>
                    <a:pt x="0" y="1089"/>
                  </a:cubicBezTo>
                  <a:cubicBezTo>
                    <a:pt x="605" y="1089"/>
                    <a:pt x="1089" y="1593"/>
                    <a:pt x="1089" y="2198"/>
                  </a:cubicBezTo>
                  <a:cubicBezTo>
                    <a:pt x="1089" y="1593"/>
                    <a:pt x="1593" y="1089"/>
                    <a:pt x="2198" y="1089"/>
                  </a:cubicBezTo>
                  <a:cubicBezTo>
                    <a:pt x="1593" y="1089"/>
                    <a:pt x="1089" y="605"/>
                    <a:pt x="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62"/>
          <p:cNvGrpSpPr/>
          <p:nvPr/>
        </p:nvGrpSpPr>
        <p:grpSpPr>
          <a:xfrm>
            <a:off x="7832954" y="1392512"/>
            <a:ext cx="1195900" cy="553802"/>
            <a:chOff x="2295000" y="1035050"/>
            <a:chExt cx="143700" cy="66550"/>
          </a:xfrm>
        </p:grpSpPr>
        <p:sp>
          <p:nvSpPr>
            <p:cNvPr id="2530" name="Google Shape;2530;p62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2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2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2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EC415CD-AAB5-41F9-868C-92B6FB53128B}"/>
              </a:ext>
            </a:extLst>
          </p:cNvPr>
          <p:cNvSpPr txBox="1"/>
          <p:nvPr/>
        </p:nvSpPr>
        <p:spPr>
          <a:xfrm>
            <a:off x="8618220" y="4835723"/>
            <a:ext cx="41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D6FB57-0A07-49B2-8CDA-60C733A3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093" y="1170277"/>
            <a:ext cx="4730906" cy="286445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A2661CA-3BBE-48B2-A10A-AF350860342C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23444C-2584-4BF6-989D-79296E98BA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81100"/>
            <a:ext cx="5943600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EF9B9-9ACB-462A-A53F-2DA932982ECD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818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6"/>
          <p:cNvSpPr txBox="1">
            <a:spLocks noGrp="1"/>
          </p:cNvSpPr>
          <p:nvPr>
            <p:ph type="title"/>
          </p:nvPr>
        </p:nvSpPr>
        <p:spPr>
          <a:xfrm flipH="1">
            <a:off x="2169150" y="2134950"/>
            <a:ext cx="4805700" cy="14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integration</a:t>
            </a:r>
            <a:br>
              <a:rPr lang="en" dirty="0"/>
            </a:br>
            <a:r>
              <a:rPr lang="en" dirty="0">
                <a:solidFill>
                  <a:schemeClr val="dk2"/>
                </a:solidFill>
              </a:rPr>
              <a:t>power bi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457" name="Google Shape;1457;p46"/>
          <p:cNvGrpSpPr/>
          <p:nvPr/>
        </p:nvGrpSpPr>
        <p:grpSpPr>
          <a:xfrm>
            <a:off x="895013" y="1866325"/>
            <a:ext cx="857553" cy="1060039"/>
            <a:chOff x="3095550" y="1138150"/>
            <a:chExt cx="857553" cy="1060039"/>
          </a:xfrm>
        </p:grpSpPr>
        <p:grpSp>
          <p:nvGrpSpPr>
            <p:cNvPr id="1458" name="Google Shape;1458;p46"/>
            <p:cNvGrpSpPr/>
            <p:nvPr/>
          </p:nvGrpSpPr>
          <p:grpSpPr>
            <a:xfrm>
              <a:off x="3095550" y="1138150"/>
              <a:ext cx="638096" cy="649775"/>
              <a:chOff x="3095550" y="1138150"/>
              <a:chExt cx="638096" cy="649775"/>
            </a:xfrm>
          </p:grpSpPr>
          <p:sp>
            <p:nvSpPr>
              <p:cNvPr id="1459" name="Google Shape;1459;p46"/>
              <p:cNvSpPr/>
              <p:nvPr/>
            </p:nvSpPr>
            <p:spPr>
              <a:xfrm>
                <a:off x="3095550" y="1138150"/>
                <a:ext cx="638096" cy="64977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26" extrusionOk="0">
                    <a:moveTo>
                      <a:pt x="2762" y="930"/>
                    </a:moveTo>
                    <a:cubicBezTo>
                      <a:pt x="3682" y="930"/>
                      <a:pt x="4470" y="1600"/>
                      <a:pt x="4617" y="2541"/>
                    </a:cubicBezTo>
                    <a:cubicBezTo>
                      <a:pt x="4758" y="3569"/>
                      <a:pt x="4053" y="4537"/>
                      <a:pt x="3045" y="4678"/>
                    </a:cubicBezTo>
                    <a:cubicBezTo>
                      <a:pt x="2957" y="4690"/>
                      <a:pt x="2869" y="4696"/>
                      <a:pt x="2783" y="4696"/>
                    </a:cubicBezTo>
                    <a:cubicBezTo>
                      <a:pt x="1860" y="4696"/>
                      <a:pt x="1057" y="4025"/>
                      <a:pt x="928" y="3085"/>
                    </a:cubicBezTo>
                    <a:cubicBezTo>
                      <a:pt x="786" y="2057"/>
                      <a:pt x="1492" y="1089"/>
                      <a:pt x="2500" y="948"/>
                    </a:cubicBezTo>
                    <a:cubicBezTo>
                      <a:pt x="2588" y="936"/>
                      <a:pt x="2676" y="930"/>
                      <a:pt x="2762" y="930"/>
                    </a:cubicBezTo>
                    <a:close/>
                    <a:moveTo>
                      <a:pt x="2823" y="0"/>
                    </a:moveTo>
                    <a:lnTo>
                      <a:pt x="2823" y="0"/>
                    </a:lnTo>
                    <a:cubicBezTo>
                      <a:pt x="2843" y="40"/>
                      <a:pt x="2843" y="61"/>
                      <a:pt x="2843" y="81"/>
                    </a:cubicBezTo>
                    <a:cubicBezTo>
                      <a:pt x="2883" y="343"/>
                      <a:pt x="2722" y="565"/>
                      <a:pt x="2460" y="605"/>
                    </a:cubicBezTo>
                    <a:cubicBezTo>
                      <a:pt x="2437" y="609"/>
                      <a:pt x="2414" y="611"/>
                      <a:pt x="2392" y="611"/>
                    </a:cubicBezTo>
                    <a:cubicBezTo>
                      <a:pt x="2174" y="611"/>
                      <a:pt x="1974" y="441"/>
                      <a:pt x="1956" y="222"/>
                    </a:cubicBezTo>
                    <a:cubicBezTo>
                      <a:pt x="1936" y="182"/>
                      <a:pt x="1936" y="161"/>
                      <a:pt x="1936" y="141"/>
                    </a:cubicBezTo>
                    <a:cubicBezTo>
                      <a:pt x="1774" y="202"/>
                      <a:pt x="1593" y="262"/>
                      <a:pt x="1432" y="363"/>
                    </a:cubicBezTo>
                    <a:cubicBezTo>
                      <a:pt x="1452" y="363"/>
                      <a:pt x="1472" y="383"/>
                      <a:pt x="1492" y="403"/>
                    </a:cubicBezTo>
                    <a:cubicBezTo>
                      <a:pt x="1633" y="605"/>
                      <a:pt x="1613" y="907"/>
                      <a:pt x="1411" y="1049"/>
                    </a:cubicBezTo>
                    <a:cubicBezTo>
                      <a:pt x="1325" y="1118"/>
                      <a:pt x="1224" y="1150"/>
                      <a:pt x="1124" y="1150"/>
                    </a:cubicBezTo>
                    <a:cubicBezTo>
                      <a:pt x="991" y="1150"/>
                      <a:pt x="859" y="1092"/>
                      <a:pt x="766" y="988"/>
                    </a:cubicBezTo>
                    <a:cubicBezTo>
                      <a:pt x="746" y="968"/>
                      <a:pt x="746" y="928"/>
                      <a:pt x="726" y="907"/>
                    </a:cubicBezTo>
                    <a:cubicBezTo>
                      <a:pt x="605" y="1049"/>
                      <a:pt x="504" y="1210"/>
                      <a:pt x="403" y="1371"/>
                    </a:cubicBezTo>
                    <a:lnTo>
                      <a:pt x="464" y="1371"/>
                    </a:lnTo>
                    <a:cubicBezTo>
                      <a:pt x="706" y="1472"/>
                      <a:pt x="807" y="1754"/>
                      <a:pt x="726" y="1976"/>
                    </a:cubicBezTo>
                    <a:cubicBezTo>
                      <a:pt x="649" y="2160"/>
                      <a:pt x="480" y="2274"/>
                      <a:pt x="296" y="2274"/>
                    </a:cubicBezTo>
                    <a:cubicBezTo>
                      <a:pt x="239" y="2274"/>
                      <a:pt x="179" y="2262"/>
                      <a:pt x="121" y="2238"/>
                    </a:cubicBezTo>
                    <a:cubicBezTo>
                      <a:pt x="101" y="2238"/>
                      <a:pt x="81" y="2218"/>
                      <a:pt x="61" y="2218"/>
                    </a:cubicBezTo>
                    <a:cubicBezTo>
                      <a:pt x="40" y="2379"/>
                      <a:pt x="0" y="2561"/>
                      <a:pt x="0" y="2762"/>
                    </a:cubicBezTo>
                    <a:cubicBezTo>
                      <a:pt x="20" y="2742"/>
                      <a:pt x="40" y="2742"/>
                      <a:pt x="61" y="2742"/>
                    </a:cubicBezTo>
                    <a:cubicBezTo>
                      <a:pt x="85" y="2738"/>
                      <a:pt x="110" y="2737"/>
                      <a:pt x="133" y="2737"/>
                    </a:cubicBezTo>
                    <a:cubicBezTo>
                      <a:pt x="363" y="2737"/>
                      <a:pt x="548" y="2906"/>
                      <a:pt x="585" y="3125"/>
                    </a:cubicBezTo>
                    <a:cubicBezTo>
                      <a:pt x="625" y="3387"/>
                      <a:pt x="444" y="3629"/>
                      <a:pt x="202" y="3650"/>
                    </a:cubicBezTo>
                    <a:cubicBezTo>
                      <a:pt x="181" y="3670"/>
                      <a:pt x="161" y="3670"/>
                      <a:pt x="141" y="3670"/>
                    </a:cubicBezTo>
                    <a:cubicBezTo>
                      <a:pt x="202" y="3831"/>
                      <a:pt x="262" y="4012"/>
                      <a:pt x="343" y="4174"/>
                    </a:cubicBezTo>
                    <a:cubicBezTo>
                      <a:pt x="363" y="4154"/>
                      <a:pt x="383" y="4133"/>
                      <a:pt x="383" y="4133"/>
                    </a:cubicBezTo>
                    <a:cubicBezTo>
                      <a:pt x="469" y="4065"/>
                      <a:pt x="570" y="4032"/>
                      <a:pt x="670" y="4032"/>
                    </a:cubicBezTo>
                    <a:cubicBezTo>
                      <a:pt x="804" y="4032"/>
                      <a:pt x="936" y="4090"/>
                      <a:pt x="1028" y="4194"/>
                    </a:cubicBezTo>
                    <a:cubicBezTo>
                      <a:pt x="1190" y="4396"/>
                      <a:pt x="1149" y="4698"/>
                      <a:pt x="948" y="4859"/>
                    </a:cubicBezTo>
                    <a:cubicBezTo>
                      <a:pt x="948" y="4859"/>
                      <a:pt x="928" y="4879"/>
                      <a:pt x="907" y="4879"/>
                    </a:cubicBezTo>
                    <a:cubicBezTo>
                      <a:pt x="1048" y="5000"/>
                      <a:pt x="1190" y="5121"/>
                      <a:pt x="1331" y="5202"/>
                    </a:cubicBezTo>
                    <a:cubicBezTo>
                      <a:pt x="1331" y="5202"/>
                      <a:pt x="1351" y="5182"/>
                      <a:pt x="1351" y="5162"/>
                    </a:cubicBezTo>
                    <a:cubicBezTo>
                      <a:pt x="1428" y="4978"/>
                      <a:pt x="1597" y="4864"/>
                      <a:pt x="1771" y="4864"/>
                    </a:cubicBezTo>
                    <a:cubicBezTo>
                      <a:pt x="1827" y="4864"/>
                      <a:pt x="1882" y="4875"/>
                      <a:pt x="1936" y="4900"/>
                    </a:cubicBezTo>
                    <a:cubicBezTo>
                      <a:pt x="2178" y="5000"/>
                      <a:pt x="2299" y="5263"/>
                      <a:pt x="2198" y="5505"/>
                    </a:cubicBezTo>
                    <a:cubicBezTo>
                      <a:pt x="2198" y="5525"/>
                      <a:pt x="2178" y="5545"/>
                      <a:pt x="2178" y="5545"/>
                    </a:cubicBezTo>
                    <a:cubicBezTo>
                      <a:pt x="2339" y="5585"/>
                      <a:pt x="2520" y="5605"/>
                      <a:pt x="2702" y="5625"/>
                    </a:cubicBezTo>
                    <a:cubicBezTo>
                      <a:pt x="2702" y="5605"/>
                      <a:pt x="2702" y="5585"/>
                      <a:pt x="2682" y="5565"/>
                    </a:cubicBezTo>
                    <a:cubicBezTo>
                      <a:pt x="2661" y="5323"/>
                      <a:pt x="2823" y="5081"/>
                      <a:pt x="3085" y="5041"/>
                    </a:cubicBezTo>
                    <a:cubicBezTo>
                      <a:pt x="3108" y="5037"/>
                      <a:pt x="3130" y="5035"/>
                      <a:pt x="3152" y="5035"/>
                    </a:cubicBezTo>
                    <a:cubicBezTo>
                      <a:pt x="3367" y="5035"/>
                      <a:pt x="3552" y="5206"/>
                      <a:pt x="3589" y="5444"/>
                    </a:cubicBezTo>
                    <a:cubicBezTo>
                      <a:pt x="3589" y="5464"/>
                      <a:pt x="3589" y="5464"/>
                      <a:pt x="3589" y="5484"/>
                    </a:cubicBezTo>
                    <a:cubicBezTo>
                      <a:pt x="3770" y="5444"/>
                      <a:pt x="3932" y="5363"/>
                      <a:pt x="4093" y="5283"/>
                    </a:cubicBezTo>
                    <a:cubicBezTo>
                      <a:pt x="4073" y="5263"/>
                      <a:pt x="4073" y="5263"/>
                      <a:pt x="4053" y="5242"/>
                    </a:cubicBezTo>
                    <a:cubicBezTo>
                      <a:pt x="3891" y="5041"/>
                      <a:pt x="3932" y="4758"/>
                      <a:pt x="4133" y="4597"/>
                    </a:cubicBezTo>
                    <a:cubicBezTo>
                      <a:pt x="4218" y="4530"/>
                      <a:pt x="4316" y="4498"/>
                      <a:pt x="4413" y="4498"/>
                    </a:cubicBezTo>
                    <a:cubicBezTo>
                      <a:pt x="4550" y="4498"/>
                      <a:pt x="4685" y="4560"/>
                      <a:pt x="4779" y="4678"/>
                    </a:cubicBezTo>
                    <a:cubicBezTo>
                      <a:pt x="4779" y="4678"/>
                      <a:pt x="4799" y="4698"/>
                      <a:pt x="4799" y="4718"/>
                    </a:cubicBezTo>
                    <a:cubicBezTo>
                      <a:pt x="4920" y="4577"/>
                      <a:pt x="5021" y="4436"/>
                      <a:pt x="5121" y="4275"/>
                    </a:cubicBezTo>
                    <a:lnTo>
                      <a:pt x="5081" y="4275"/>
                    </a:lnTo>
                    <a:cubicBezTo>
                      <a:pt x="4839" y="4174"/>
                      <a:pt x="4718" y="3912"/>
                      <a:pt x="4819" y="3670"/>
                    </a:cubicBezTo>
                    <a:cubicBezTo>
                      <a:pt x="4895" y="3486"/>
                      <a:pt x="5065" y="3372"/>
                      <a:pt x="5239" y="3372"/>
                    </a:cubicBezTo>
                    <a:cubicBezTo>
                      <a:pt x="5295" y="3372"/>
                      <a:pt x="5350" y="3383"/>
                      <a:pt x="5404" y="3408"/>
                    </a:cubicBezTo>
                    <a:cubicBezTo>
                      <a:pt x="5424" y="3428"/>
                      <a:pt x="5444" y="3428"/>
                      <a:pt x="5464" y="3448"/>
                    </a:cubicBezTo>
                    <a:cubicBezTo>
                      <a:pt x="5504" y="3266"/>
                      <a:pt x="5525" y="3085"/>
                      <a:pt x="5525" y="2904"/>
                    </a:cubicBezTo>
                    <a:lnTo>
                      <a:pt x="5464" y="2904"/>
                    </a:lnTo>
                    <a:cubicBezTo>
                      <a:pt x="5441" y="2907"/>
                      <a:pt x="5419" y="2909"/>
                      <a:pt x="5396" y="2909"/>
                    </a:cubicBezTo>
                    <a:cubicBezTo>
                      <a:pt x="5182" y="2909"/>
                      <a:pt x="4997" y="2740"/>
                      <a:pt x="4960" y="2520"/>
                    </a:cubicBezTo>
                    <a:cubicBezTo>
                      <a:pt x="4920" y="2258"/>
                      <a:pt x="5101" y="2037"/>
                      <a:pt x="5343" y="1996"/>
                    </a:cubicBezTo>
                    <a:lnTo>
                      <a:pt x="5404" y="1996"/>
                    </a:lnTo>
                    <a:cubicBezTo>
                      <a:pt x="5363" y="1815"/>
                      <a:pt x="5283" y="1633"/>
                      <a:pt x="5202" y="1472"/>
                    </a:cubicBezTo>
                    <a:cubicBezTo>
                      <a:pt x="5182" y="1492"/>
                      <a:pt x="5162" y="1512"/>
                      <a:pt x="5141" y="1532"/>
                    </a:cubicBezTo>
                    <a:cubicBezTo>
                      <a:pt x="5064" y="1593"/>
                      <a:pt x="4965" y="1623"/>
                      <a:pt x="4865" y="1623"/>
                    </a:cubicBezTo>
                    <a:cubicBezTo>
                      <a:pt x="4732" y="1623"/>
                      <a:pt x="4597" y="1568"/>
                      <a:pt x="4516" y="1452"/>
                    </a:cubicBezTo>
                    <a:cubicBezTo>
                      <a:pt x="4355" y="1250"/>
                      <a:pt x="4395" y="948"/>
                      <a:pt x="4597" y="807"/>
                    </a:cubicBezTo>
                    <a:cubicBezTo>
                      <a:pt x="4597" y="786"/>
                      <a:pt x="4617" y="766"/>
                      <a:pt x="4637" y="766"/>
                    </a:cubicBezTo>
                    <a:cubicBezTo>
                      <a:pt x="4516" y="625"/>
                      <a:pt x="4375" y="524"/>
                      <a:pt x="4214" y="424"/>
                    </a:cubicBezTo>
                    <a:cubicBezTo>
                      <a:pt x="4214" y="444"/>
                      <a:pt x="4194" y="464"/>
                      <a:pt x="4194" y="484"/>
                    </a:cubicBezTo>
                    <a:cubicBezTo>
                      <a:pt x="4117" y="668"/>
                      <a:pt x="3948" y="782"/>
                      <a:pt x="3764" y="782"/>
                    </a:cubicBezTo>
                    <a:cubicBezTo>
                      <a:pt x="3706" y="782"/>
                      <a:pt x="3647" y="770"/>
                      <a:pt x="3589" y="746"/>
                    </a:cubicBezTo>
                    <a:cubicBezTo>
                      <a:pt x="3367" y="645"/>
                      <a:pt x="3246" y="383"/>
                      <a:pt x="3347" y="141"/>
                    </a:cubicBezTo>
                    <a:cubicBezTo>
                      <a:pt x="3347" y="121"/>
                      <a:pt x="3367" y="101"/>
                      <a:pt x="3387" y="81"/>
                    </a:cubicBezTo>
                    <a:cubicBezTo>
                      <a:pt x="3206" y="40"/>
                      <a:pt x="3024" y="20"/>
                      <a:pt x="2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6"/>
              <p:cNvSpPr/>
              <p:nvPr/>
            </p:nvSpPr>
            <p:spPr>
              <a:xfrm>
                <a:off x="3160689" y="1215994"/>
                <a:ext cx="510130" cy="494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4278" extrusionOk="0">
                    <a:moveTo>
                      <a:pt x="2228" y="693"/>
                    </a:moveTo>
                    <a:cubicBezTo>
                      <a:pt x="2265" y="693"/>
                      <a:pt x="2302" y="694"/>
                      <a:pt x="2339" y="697"/>
                    </a:cubicBezTo>
                    <a:cubicBezTo>
                      <a:pt x="3106" y="778"/>
                      <a:pt x="3690" y="1484"/>
                      <a:pt x="3610" y="2270"/>
                    </a:cubicBezTo>
                    <a:cubicBezTo>
                      <a:pt x="3552" y="3019"/>
                      <a:pt x="2909" y="3585"/>
                      <a:pt x="2186" y="3585"/>
                    </a:cubicBezTo>
                    <a:cubicBezTo>
                      <a:pt x="2150" y="3585"/>
                      <a:pt x="2114" y="3583"/>
                      <a:pt x="2077" y="3580"/>
                    </a:cubicBezTo>
                    <a:cubicBezTo>
                      <a:pt x="1291" y="3500"/>
                      <a:pt x="726" y="2794"/>
                      <a:pt x="787" y="2008"/>
                    </a:cubicBezTo>
                    <a:cubicBezTo>
                      <a:pt x="864" y="1259"/>
                      <a:pt x="1489" y="693"/>
                      <a:pt x="2228" y="693"/>
                    </a:cubicBezTo>
                    <a:close/>
                    <a:moveTo>
                      <a:pt x="2182" y="0"/>
                    </a:moveTo>
                    <a:cubicBezTo>
                      <a:pt x="1106" y="0"/>
                      <a:pt x="196" y="832"/>
                      <a:pt x="101" y="1947"/>
                    </a:cubicBezTo>
                    <a:cubicBezTo>
                      <a:pt x="1" y="3117"/>
                      <a:pt x="847" y="4165"/>
                      <a:pt x="2017" y="4266"/>
                    </a:cubicBezTo>
                    <a:cubicBezTo>
                      <a:pt x="2089" y="4274"/>
                      <a:pt x="2160" y="4277"/>
                      <a:pt x="2231" y="4277"/>
                    </a:cubicBezTo>
                    <a:cubicBezTo>
                      <a:pt x="3291" y="4277"/>
                      <a:pt x="4202" y="3446"/>
                      <a:pt x="4315" y="2330"/>
                    </a:cubicBezTo>
                    <a:cubicBezTo>
                      <a:pt x="4416" y="1161"/>
                      <a:pt x="3549" y="112"/>
                      <a:pt x="2400" y="12"/>
                    </a:cubicBezTo>
                    <a:cubicBezTo>
                      <a:pt x="2327" y="4"/>
                      <a:pt x="2254" y="0"/>
                      <a:pt x="2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6"/>
              <p:cNvSpPr/>
              <p:nvPr/>
            </p:nvSpPr>
            <p:spPr>
              <a:xfrm>
                <a:off x="3197994" y="1240595"/>
                <a:ext cx="435522" cy="444887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852" fill="none" extrusionOk="0">
                    <a:moveTo>
                      <a:pt x="3690" y="2097"/>
                    </a:moveTo>
                    <a:cubicBezTo>
                      <a:pt x="3589" y="3105"/>
                      <a:pt x="2702" y="3851"/>
                      <a:pt x="1714" y="3751"/>
                    </a:cubicBezTo>
                    <a:cubicBezTo>
                      <a:pt x="726" y="3650"/>
                      <a:pt x="0" y="2763"/>
                      <a:pt x="81" y="1754"/>
                    </a:cubicBezTo>
                    <a:cubicBezTo>
                      <a:pt x="182" y="746"/>
                      <a:pt x="1049" y="0"/>
                      <a:pt x="2037" y="101"/>
                    </a:cubicBezTo>
                    <a:cubicBezTo>
                      <a:pt x="3045" y="202"/>
                      <a:pt x="3771" y="1089"/>
                      <a:pt x="3690" y="20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" name="Google Shape;1462;p46"/>
            <p:cNvGrpSpPr/>
            <p:nvPr/>
          </p:nvGrpSpPr>
          <p:grpSpPr>
            <a:xfrm>
              <a:off x="3503820" y="1740683"/>
              <a:ext cx="449283" cy="457506"/>
              <a:chOff x="3095550" y="1138150"/>
              <a:chExt cx="638096" cy="649775"/>
            </a:xfrm>
          </p:grpSpPr>
          <p:sp>
            <p:nvSpPr>
              <p:cNvPr id="1463" name="Google Shape;1463;p46"/>
              <p:cNvSpPr/>
              <p:nvPr/>
            </p:nvSpPr>
            <p:spPr>
              <a:xfrm>
                <a:off x="3095550" y="1138150"/>
                <a:ext cx="638096" cy="64977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26" extrusionOk="0">
                    <a:moveTo>
                      <a:pt x="2762" y="930"/>
                    </a:moveTo>
                    <a:cubicBezTo>
                      <a:pt x="3682" y="930"/>
                      <a:pt x="4470" y="1600"/>
                      <a:pt x="4617" y="2541"/>
                    </a:cubicBezTo>
                    <a:cubicBezTo>
                      <a:pt x="4758" y="3569"/>
                      <a:pt x="4053" y="4537"/>
                      <a:pt x="3045" y="4678"/>
                    </a:cubicBezTo>
                    <a:cubicBezTo>
                      <a:pt x="2957" y="4690"/>
                      <a:pt x="2869" y="4696"/>
                      <a:pt x="2783" y="4696"/>
                    </a:cubicBezTo>
                    <a:cubicBezTo>
                      <a:pt x="1860" y="4696"/>
                      <a:pt x="1057" y="4025"/>
                      <a:pt x="928" y="3085"/>
                    </a:cubicBezTo>
                    <a:cubicBezTo>
                      <a:pt x="786" y="2057"/>
                      <a:pt x="1492" y="1089"/>
                      <a:pt x="2500" y="948"/>
                    </a:cubicBezTo>
                    <a:cubicBezTo>
                      <a:pt x="2588" y="936"/>
                      <a:pt x="2676" y="930"/>
                      <a:pt x="2762" y="930"/>
                    </a:cubicBezTo>
                    <a:close/>
                    <a:moveTo>
                      <a:pt x="2823" y="0"/>
                    </a:moveTo>
                    <a:lnTo>
                      <a:pt x="2823" y="0"/>
                    </a:lnTo>
                    <a:cubicBezTo>
                      <a:pt x="2843" y="40"/>
                      <a:pt x="2843" y="61"/>
                      <a:pt x="2843" y="81"/>
                    </a:cubicBezTo>
                    <a:cubicBezTo>
                      <a:pt x="2883" y="343"/>
                      <a:pt x="2722" y="565"/>
                      <a:pt x="2460" y="605"/>
                    </a:cubicBezTo>
                    <a:cubicBezTo>
                      <a:pt x="2437" y="609"/>
                      <a:pt x="2414" y="611"/>
                      <a:pt x="2392" y="611"/>
                    </a:cubicBezTo>
                    <a:cubicBezTo>
                      <a:pt x="2174" y="611"/>
                      <a:pt x="1974" y="441"/>
                      <a:pt x="1956" y="222"/>
                    </a:cubicBezTo>
                    <a:cubicBezTo>
                      <a:pt x="1936" y="182"/>
                      <a:pt x="1936" y="161"/>
                      <a:pt x="1936" y="141"/>
                    </a:cubicBezTo>
                    <a:cubicBezTo>
                      <a:pt x="1774" y="202"/>
                      <a:pt x="1593" y="262"/>
                      <a:pt x="1432" y="363"/>
                    </a:cubicBezTo>
                    <a:cubicBezTo>
                      <a:pt x="1452" y="363"/>
                      <a:pt x="1472" y="383"/>
                      <a:pt x="1492" y="403"/>
                    </a:cubicBezTo>
                    <a:cubicBezTo>
                      <a:pt x="1633" y="605"/>
                      <a:pt x="1613" y="907"/>
                      <a:pt x="1411" y="1049"/>
                    </a:cubicBezTo>
                    <a:cubicBezTo>
                      <a:pt x="1325" y="1118"/>
                      <a:pt x="1224" y="1150"/>
                      <a:pt x="1124" y="1150"/>
                    </a:cubicBezTo>
                    <a:cubicBezTo>
                      <a:pt x="991" y="1150"/>
                      <a:pt x="859" y="1092"/>
                      <a:pt x="766" y="988"/>
                    </a:cubicBezTo>
                    <a:cubicBezTo>
                      <a:pt x="746" y="968"/>
                      <a:pt x="746" y="928"/>
                      <a:pt x="726" y="907"/>
                    </a:cubicBezTo>
                    <a:cubicBezTo>
                      <a:pt x="605" y="1049"/>
                      <a:pt x="504" y="1210"/>
                      <a:pt x="403" y="1371"/>
                    </a:cubicBezTo>
                    <a:lnTo>
                      <a:pt x="464" y="1371"/>
                    </a:lnTo>
                    <a:cubicBezTo>
                      <a:pt x="706" y="1472"/>
                      <a:pt x="807" y="1754"/>
                      <a:pt x="726" y="1976"/>
                    </a:cubicBezTo>
                    <a:cubicBezTo>
                      <a:pt x="649" y="2160"/>
                      <a:pt x="480" y="2274"/>
                      <a:pt x="296" y="2274"/>
                    </a:cubicBezTo>
                    <a:cubicBezTo>
                      <a:pt x="239" y="2274"/>
                      <a:pt x="179" y="2262"/>
                      <a:pt x="121" y="2238"/>
                    </a:cubicBezTo>
                    <a:cubicBezTo>
                      <a:pt x="101" y="2238"/>
                      <a:pt x="81" y="2218"/>
                      <a:pt x="61" y="2218"/>
                    </a:cubicBezTo>
                    <a:cubicBezTo>
                      <a:pt x="40" y="2379"/>
                      <a:pt x="0" y="2561"/>
                      <a:pt x="0" y="2762"/>
                    </a:cubicBezTo>
                    <a:cubicBezTo>
                      <a:pt x="20" y="2742"/>
                      <a:pt x="40" y="2742"/>
                      <a:pt x="61" y="2742"/>
                    </a:cubicBezTo>
                    <a:cubicBezTo>
                      <a:pt x="85" y="2738"/>
                      <a:pt x="110" y="2737"/>
                      <a:pt x="133" y="2737"/>
                    </a:cubicBezTo>
                    <a:cubicBezTo>
                      <a:pt x="363" y="2737"/>
                      <a:pt x="548" y="2906"/>
                      <a:pt x="585" y="3125"/>
                    </a:cubicBezTo>
                    <a:cubicBezTo>
                      <a:pt x="625" y="3387"/>
                      <a:pt x="444" y="3629"/>
                      <a:pt x="202" y="3650"/>
                    </a:cubicBezTo>
                    <a:cubicBezTo>
                      <a:pt x="181" y="3670"/>
                      <a:pt x="161" y="3670"/>
                      <a:pt x="141" y="3670"/>
                    </a:cubicBezTo>
                    <a:cubicBezTo>
                      <a:pt x="202" y="3831"/>
                      <a:pt x="262" y="4012"/>
                      <a:pt x="343" y="4174"/>
                    </a:cubicBezTo>
                    <a:cubicBezTo>
                      <a:pt x="363" y="4154"/>
                      <a:pt x="383" y="4133"/>
                      <a:pt x="383" y="4133"/>
                    </a:cubicBezTo>
                    <a:cubicBezTo>
                      <a:pt x="469" y="4065"/>
                      <a:pt x="570" y="4032"/>
                      <a:pt x="670" y="4032"/>
                    </a:cubicBezTo>
                    <a:cubicBezTo>
                      <a:pt x="804" y="4032"/>
                      <a:pt x="936" y="4090"/>
                      <a:pt x="1028" y="4194"/>
                    </a:cubicBezTo>
                    <a:cubicBezTo>
                      <a:pt x="1190" y="4396"/>
                      <a:pt x="1149" y="4698"/>
                      <a:pt x="948" y="4859"/>
                    </a:cubicBezTo>
                    <a:cubicBezTo>
                      <a:pt x="948" y="4859"/>
                      <a:pt x="928" y="4879"/>
                      <a:pt x="907" y="4879"/>
                    </a:cubicBezTo>
                    <a:cubicBezTo>
                      <a:pt x="1048" y="5000"/>
                      <a:pt x="1190" y="5121"/>
                      <a:pt x="1331" y="5202"/>
                    </a:cubicBezTo>
                    <a:cubicBezTo>
                      <a:pt x="1331" y="5202"/>
                      <a:pt x="1351" y="5182"/>
                      <a:pt x="1351" y="5162"/>
                    </a:cubicBezTo>
                    <a:cubicBezTo>
                      <a:pt x="1428" y="4978"/>
                      <a:pt x="1597" y="4864"/>
                      <a:pt x="1771" y="4864"/>
                    </a:cubicBezTo>
                    <a:cubicBezTo>
                      <a:pt x="1827" y="4864"/>
                      <a:pt x="1882" y="4875"/>
                      <a:pt x="1936" y="4900"/>
                    </a:cubicBezTo>
                    <a:cubicBezTo>
                      <a:pt x="2178" y="5000"/>
                      <a:pt x="2299" y="5263"/>
                      <a:pt x="2198" y="5505"/>
                    </a:cubicBezTo>
                    <a:cubicBezTo>
                      <a:pt x="2198" y="5525"/>
                      <a:pt x="2178" y="5545"/>
                      <a:pt x="2178" y="5545"/>
                    </a:cubicBezTo>
                    <a:cubicBezTo>
                      <a:pt x="2339" y="5585"/>
                      <a:pt x="2520" y="5605"/>
                      <a:pt x="2702" y="5625"/>
                    </a:cubicBezTo>
                    <a:cubicBezTo>
                      <a:pt x="2702" y="5605"/>
                      <a:pt x="2702" y="5585"/>
                      <a:pt x="2682" y="5565"/>
                    </a:cubicBezTo>
                    <a:cubicBezTo>
                      <a:pt x="2661" y="5323"/>
                      <a:pt x="2823" y="5081"/>
                      <a:pt x="3085" y="5041"/>
                    </a:cubicBezTo>
                    <a:cubicBezTo>
                      <a:pt x="3108" y="5037"/>
                      <a:pt x="3130" y="5035"/>
                      <a:pt x="3152" y="5035"/>
                    </a:cubicBezTo>
                    <a:cubicBezTo>
                      <a:pt x="3367" y="5035"/>
                      <a:pt x="3552" y="5206"/>
                      <a:pt x="3589" y="5444"/>
                    </a:cubicBezTo>
                    <a:cubicBezTo>
                      <a:pt x="3589" y="5464"/>
                      <a:pt x="3589" y="5464"/>
                      <a:pt x="3589" y="5484"/>
                    </a:cubicBezTo>
                    <a:cubicBezTo>
                      <a:pt x="3770" y="5444"/>
                      <a:pt x="3932" y="5363"/>
                      <a:pt x="4093" y="5283"/>
                    </a:cubicBezTo>
                    <a:cubicBezTo>
                      <a:pt x="4073" y="5263"/>
                      <a:pt x="4073" y="5263"/>
                      <a:pt x="4053" y="5242"/>
                    </a:cubicBezTo>
                    <a:cubicBezTo>
                      <a:pt x="3891" y="5041"/>
                      <a:pt x="3932" y="4758"/>
                      <a:pt x="4133" y="4597"/>
                    </a:cubicBezTo>
                    <a:cubicBezTo>
                      <a:pt x="4218" y="4530"/>
                      <a:pt x="4316" y="4498"/>
                      <a:pt x="4413" y="4498"/>
                    </a:cubicBezTo>
                    <a:cubicBezTo>
                      <a:pt x="4550" y="4498"/>
                      <a:pt x="4685" y="4560"/>
                      <a:pt x="4779" y="4678"/>
                    </a:cubicBezTo>
                    <a:cubicBezTo>
                      <a:pt x="4779" y="4678"/>
                      <a:pt x="4799" y="4698"/>
                      <a:pt x="4799" y="4718"/>
                    </a:cubicBezTo>
                    <a:cubicBezTo>
                      <a:pt x="4920" y="4577"/>
                      <a:pt x="5021" y="4436"/>
                      <a:pt x="5121" y="4275"/>
                    </a:cubicBezTo>
                    <a:lnTo>
                      <a:pt x="5081" y="4275"/>
                    </a:lnTo>
                    <a:cubicBezTo>
                      <a:pt x="4839" y="4174"/>
                      <a:pt x="4718" y="3912"/>
                      <a:pt x="4819" y="3670"/>
                    </a:cubicBezTo>
                    <a:cubicBezTo>
                      <a:pt x="4895" y="3486"/>
                      <a:pt x="5065" y="3372"/>
                      <a:pt x="5239" y="3372"/>
                    </a:cubicBezTo>
                    <a:cubicBezTo>
                      <a:pt x="5295" y="3372"/>
                      <a:pt x="5350" y="3383"/>
                      <a:pt x="5404" y="3408"/>
                    </a:cubicBezTo>
                    <a:cubicBezTo>
                      <a:pt x="5424" y="3428"/>
                      <a:pt x="5444" y="3428"/>
                      <a:pt x="5464" y="3448"/>
                    </a:cubicBezTo>
                    <a:cubicBezTo>
                      <a:pt x="5504" y="3266"/>
                      <a:pt x="5525" y="3085"/>
                      <a:pt x="5525" y="2904"/>
                    </a:cubicBezTo>
                    <a:lnTo>
                      <a:pt x="5464" y="2904"/>
                    </a:lnTo>
                    <a:cubicBezTo>
                      <a:pt x="5441" y="2907"/>
                      <a:pt x="5419" y="2909"/>
                      <a:pt x="5396" y="2909"/>
                    </a:cubicBezTo>
                    <a:cubicBezTo>
                      <a:pt x="5182" y="2909"/>
                      <a:pt x="4997" y="2740"/>
                      <a:pt x="4960" y="2520"/>
                    </a:cubicBezTo>
                    <a:cubicBezTo>
                      <a:pt x="4920" y="2258"/>
                      <a:pt x="5101" y="2037"/>
                      <a:pt x="5343" y="1996"/>
                    </a:cubicBezTo>
                    <a:lnTo>
                      <a:pt x="5404" y="1996"/>
                    </a:lnTo>
                    <a:cubicBezTo>
                      <a:pt x="5363" y="1815"/>
                      <a:pt x="5283" y="1633"/>
                      <a:pt x="5202" y="1472"/>
                    </a:cubicBezTo>
                    <a:cubicBezTo>
                      <a:pt x="5182" y="1492"/>
                      <a:pt x="5162" y="1512"/>
                      <a:pt x="5141" y="1532"/>
                    </a:cubicBezTo>
                    <a:cubicBezTo>
                      <a:pt x="5064" y="1593"/>
                      <a:pt x="4965" y="1623"/>
                      <a:pt x="4865" y="1623"/>
                    </a:cubicBezTo>
                    <a:cubicBezTo>
                      <a:pt x="4732" y="1623"/>
                      <a:pt x="4597" y="1568"/>
                      <a:pt x="4516" y="1452"/>
                    </a:cubicBezTo>
                    <a:cubicBezTo>
                      <a:pt x="4355" y="1250"/>
                      <a:pt x="4395" y="948"/>
                      <a:pt x="4597" y="807"/>
                    </a:cubicBezTo>
                    <a:cubicBezTo>
                      <a:pt x="4597" y="786"/>
                      <a:pt x="4617" y="766"/>
                      <a:pt x="4637" y="766"/>
                    </a:cubicBezTo>
                    <a:cubicBezTo>
                      <a:pt x="4516" y="625"/>
                      <a:pt x="4375" y="524"/>
                      <a:pt x="4214" y="424"/>
                    </a:cubicBezTo>
                    <a:cubicBezTo>
                      <a:pt x="4214" y="444"/>
                      <a:pt x="4194" y="464"/>
                      <a:pt x="4194" y="484"/>
                    </a:cubicBezTo>
                    <a:cubicBezTo>
                      <a:pt x="4117" y="668"/>
                      <a:pt x="3948" y="782"/>
                      <a:pt x="3764" y="782"/>
                    </a:cubicBezTo>
                    <a:cubicBezTo>
                      <a:pt x="3706" y="782"/>
                      <a:pt x="3647" y="770"/>
                      <a:pt x="3589" y="746"/>
                    </a:cubicBezTo>
                    <a:cubicBezTo>
                      <a:pt x="3367" y="645"/>
                      <a:pt x="3246" y="383"/>
                      <a:pt x="3347" y="141"/>
                    </a:cubicBezTo>
                    <a:cubicBezTo>
                      <a:pt x="3347" y="121"/>
                      <a:pt x="3367" y="101"/>
                      <a:pt x="3387" y="81"/>
                    </a:cubicBezTo>
                    <a:cubicBezTo>
                      <a:pt x="3206" y="40"/>
                      <a:pt x="3024" y="20"/>
                      <a:pt x="2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6"/>
              <p:cNvSpPr/>
              <p:nvPr/>
            </p:nvSpPr>
            <p:spPr>
              <a:xfrm>
                <a:off x="3160689" y="1215994"/>
                <a:ext cx="510130" cy="494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4278" extrusionOk="0">
                    <a:moveTo>
                      <a:pt x="2228" y="693"/>
                    </a:moveTo>
                    <a:cubicBezTo>
                      <a:pt x="2265" y="693"/>
                      <a:pt x="2302" y="694"/>
                      <a:pt x="2339" y="697"/>
                    </a:cubicBezTo>
                    <a:cubicBezTo>
                      <a:pt x="3106" y="778"/>
                      <a:pt x="3690" y="1484"/>
                      <a:pt x="3610" y="2270"/>
                    </a:cubicBezTo>
                    <a:cubicBezTo>
                      <a:pt x="3552" y="3019"/>
                      <a:pt x="2909" y="3585"/>
                      <a:pt x="2186" y="3585"/>
                    </a:cubicBezTo>
                    <a:cubicBezTo>
                      <a:pt x="2150" y="3585"/>
                      <a:pt x="2114" y="3583"/>
                      <a:pt x="2077" y="3580"/>
                    </a:cubicBezTo>
                    <a:cubicBezTo>
                      <a:pt x="1291" y="3500"/>
                      <a:pt x="726" y="2794"/>
                      <a:pt x="787" y="2008"/>
                    </a:cubicBezTo>
                    <a:cubicBezTo>
                      <a:pt x="864" y="1259"/>
                      <a:pt x="1489" y="693"/>
                      <a:pt x="2228" y="693"/>
                    </a:cubicBezTo>
                    <a:close/>
                    <a:moveTo>
                      <a:pt x="2182" y="0"/>
                    </a:moveTo>
                    <a:cubicBezTo>
                      <a:pt x="1106" y="0"/>
                      <a:pt x="196" y="832"/>
                      <a:pt x="101" y="1947"/>
                    </a:cubicBezTo>
                    <a:cubicBezTo>
                      <a:pt x="1" y="3117"/>
                      <a:pt x="847" y="4165"/>
                      <a:pt x="2017" y="4266"/>
                    </a:cubicBezTo>
                    <a:cubicBezTo>
                      <a:pt x="2089" y="4274"/>
                      <a:pt x="2160" y="4277"/>
                      <a:pt x="2231" y="4277"/>
                    </a:cubicBezTo>
                    <a:cubicBezTo>
                      <a:pt x="3291" y="4277"/>
                      <a:pt x="4202" y="3446"/>
                      <a:pt x="4315" y="2330"/>
                    </a:cubicBezTo>
                    <a:cubicBezTo>
                      <a:pt x="4416" y="1161"/>
                      <a:pt x="3549" y="112"/>
                      <a:pt x="2400" y="12"/>
                    </a:cubicBezTo>
                    <a:cubicBezTo>
                      <a:pt x="2327" y="4"/>
                      <a:pt x="2254" y="0"/>
                      <a:pt x="2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6"/>
              <p:cNvSpPr/>
              <p:nvPr/>
            </p:nvSpPr>
            <p:spPr>
              <a:xfrm>
                <a:off x="3197994" y="1240595"/>
                <a:ext cx="435522" cy="444887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852" fill="none" extrusionOk="0">
                    <a:moveTo>
                      <a:pt x="3690" y="2097"/>
                    </a:moveTo>
                    <a:cubicBezTo>
                      <a:pt x="3589" y="3105"/>
                      <a:pt x="2702" y="3851"/>
                      <a:pt x="1714" y="3751"/>
                    </a:cubicBezTo>
                    <a:cubicBezTo>
                      <a:pt x="726" y="3650"/>
                      <a:pt x="0" y="2763"/>
                      <a:pt x="81" y="1754"/>
                    </a:cubicBezTo>
                    <a:cubicBezTo>
                      <a:pt x="182" y="746"/>
                      <a:pt x="1049" y="0"/>
                      <a:pt x="2037" y="101"/>
                    </a:cubicBezTo>
                    <a:cubicBezTo>
                      <a:pt x="3045" y="202"/>
                      <a:pt x="3771" y="1089"/>
                      <a:pt x="3690" y="20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6" name="Google Shape;1466;p46"/>
          <p:cNvGrpSpPr/>
          <p:nvPr/>
        </p:nvGrpSpPr>
        <p:grpSpPr>
          <a:xfrm flipH="1">
            <a:off x="7573236" y="2523549"/>
            <a:ext cx="579020" cy="715738"/>
            <a:chOff x="3095550" y="1138150"/>
            <a:chExt cx="857553" cy="1060039"/>
          </a:xfrm>
        </p:grpSpPr>
        <p:grpSp>
          <p:nvGrpSpPr>
            <p:cNvPr id="1467" name="Google Shape;1467;p46"/>
            <p:cNvGrpSpPr/>
            <p:nvPr/>
          </p:nvGrpSpPr>
          <p:grpSpPr>
            <a:xfrm>
              <a:off x="3095550" y="1138150"/>
              <a:ext cx="638096" cy="649775"/>
              <a:chOff x="3095550" y="1138150"/>
              <a:chExt cx="638096" cy="649775"/>
            </a:xfrm>
          </p:grpSpPr>
          <p:sp>
            <p:nvSpPr>
              <p:cNvPr id="1468" name="Google Shape;1468;p46"/>
              <p:cNvSpPr/>
              <p:nvPr/>
            </p:nvSpPr>
            <p:spPr>
              <a:xfrm>
                <a:off x="3095550" y="1138150"/>
                <a:ext cx="638096" cy="64977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26" extrusionOk="0">
                    <a:moveTo>
                      <a:pt x="2762" y="930"/>
                    </a:moveTo>
                    <a:cubicBezTo>
                      <a:pt x="3682" y="930"/>
                      <a:pt x="4470" y="1600"/>
                      <a:pt x="4617" y="2541"/>
                    </a:cubicBezTo>
                    <a:cubicBezTo>
                      <a:pt x="4758" y="3569"/>
                      <a:pt x="4053" y="4537"/>
                      <a:pt x="3045" y="4678"/>
                    </a:cubicBezTo>
                    <a:cubicBezTo>
                      <a:pt x="2957" y="4690"/>
                      <a:pt x="2869" y="4696"/>
                      <a:pt x="2783" y="4696"/>
                    </a:cubicBezTo>
                    <a:cubicBezTo>
                      <a:pt x="1860" y="4696"/>
                      <a:pt x="1057" y="4025"/>
                      <a:pt x="928" y="3085"/>
                    </a:cubicBezTo>
                    <a:cubicBezTo>
                      <a:pt x="786" y="2057"/>
                      <a:pt x="1492" y="1089"/>
                      <a:pt x="2500" y="948"/>
                    </a:cubicBezTo>
                    <a:cubicBezTo>
                      <a:pt x="2588" y="936"/>
                      <a:pt x="2676" y="930"/>
                      <a:pt x="2762" y="930"/>
                    </a:cubicBezTo>
                    <a:close/>
                    <a:moveTo>
                      <a:pt x="2823" y="0"/>
                    </a:moveTo>
                    <a:lnTo>
                      <a:pt x="2823" y="0"/>
                    </a:lnTo>
                    <a:cubicBezTo>
                      <a:pt x="2843" y="40"/>
                      <a:pt x="2843" y="61"/>
                      <a:pt x="2843" y="81"/>
                    </a:cubicBezTo>
                    <a:cubicBezTo>
                      <a:pt x="2883" y="343"/>
                      <a:pt x="2722" y="565"/>
                      <a:pt x="2460" y="605"/>
                    </a:cubicBezTo>
                    <a:cubicBezTo>
                      <a:pt x="2437" y="609"/>
                      <a:pt x="2414" y="611"/>
                      <a:pt x="2392" y="611"/>
                    </a:cubicBezTo>
                    <a:cubicBezTo>
                      <a:pt x="2174" y="611"/>
                      <a:pt x="1974" y="441"/>
                      <a:pt x="1956" y="222"/>
                    </a:cubicBezTo>
                    <a:cubicBezTo>
                      <a:pt x="1936" y="182"/>
                      <a:pt x="1936" y="161"/>
                      <a:pt x="1936" y="141"/>
                    </a:cubicBezTo>
                    <a:cubicBezTo>
                      <a:pt x="1774" y="202"/>
                      <a:pt x="1593" y="262"/>
                      <a:pt x="1432" y="363"/>
                    </a:cubicBezTo>
                    <a:cubicBezTo>
                      <a:pt x="1452" y="363"/>
                      <a:pt x="1472" y="383"/>
                      <a:pt x="1492" y="403"/>
                    </a:cubicBezTo>
                    <a:cubicBezTo>
                      <a:pt x="1633" y="605"/>
                      <a:pt x="1613" y="907"/>
                      <a:pt x="1411" y="1049"/>
                    </a:cubicBezTo>
                    <a:cubicBezTo>
                      <a:pt x="1325" y="1118"/>
                      <a:pt x="1224" y="1150"/>
                      <a:pt x="1124" y="1150"/>
                    </a:cubicBezTo>
                    <a:cubicBezTo>
                      <a:pt x="991" y="1150"/>
                      <a:pt x="859" y="1092"/>
                      <a:pt x="766" y="988"/>
                    </a:cubicBezTo>
                    <a:cubicBezTo>
                      <a:pt x="746" y="968"/>
                      <a:pt x="746" y="928"/>
                      <a:pt x="726" y="907"/>
                    </a:cubicBezTo>
                    <a:cubicBezTo>
                      <a:pt x="605" y="1049"/>
                      <a:pt x="504" y="1210"/>
                      <a:pt x="403" y="1371"/>
                    </a:cubicBezTo>
                    <a:lnTo>
                      <a:pt x="464" y="1371"/>
                    </a:lnTo>
                    <a:cubicBezTo>
                      <a:pt x="706" y="1472"/>
                      <a:pt x="807" y="1754"/>
                      <a:pt x="726" y="1976"/>
                    </a:cubicBezTo>
                    <a:cubicBezTo>
                      <a:pt x="649" y="2160"/>
                      <a:pt x="480" y="2274"/>
                      <a:pt x="296" y="2274"/>
                    </a:cubicBezTo>
                    <a:cubicBezTo>
                      <a:pt x="239" y="2274"/>
                      <a:pt x="179" y="2262"/>
                      <a:pt x="121" y="2238"/>
                    </a:cubicBezTo>
                    <a:cubicBezTo>
                      <a:pt x="101" y="2238"/>
                      <a:pt x="81" y="2218"/>
                      <a:pt x="61" y="2218"/>
                    </a:cubicBezTo>
                    <a:cubicBezTo>
                      <a:pt x="40" y="2379"/>
                      <a:pt x="0" y="2561"/>
                      <a:pt x="0" y="2762"/>
                    </a:cubicBezTo>
                    <a:cubicBezTo>
                      <a:pt x="20" y="2742"/>
                      <a:pt x="40" y="2742"/>
                      <a:pt x="61" y="2742"/>
                    </a:cubicBezTo>
                    <a:cubicBezTo>
                      <a:pt x="85" y="2738"/>
                      <a:pt x="110" y="2737"/>
                      <a:pt x="133" y="2737"/>
                    </a:cubicBezTo>
                    <a:cubicBezTo>
                      <a:pt x="363" y="2737"/>
                      <a:pt x="548" y="2906"/>
                      <a:pt x="585" y="3125"/>
                    </a:cubicBezTo>
                    <a:cubicBezTo>
                      <a:pt x="625" y="3387"/>
                      <a:pt x="444" y="3629"/>
                      <a:pt x="202" y="3650"/>
                    </a:cubicBezTo>
                    <a:cubicBezTo>
                      <a:pt x="181" y="3670"/>
                      <a:pt x="161" y="3670"/>
                      <a:pt x="141" y="3670"/>
                    </a:cubicBezTo>
                    <a:cubicBezTo>
                      <a:pt x="202" y="3831"/>
                      <a:pt x="262" y="4012"/>
                      <a:pt x="343" y="4174"/>
                    </a:cubicBezTo>
                    <a:cubicBezTo>
                      <a:pt x="363" y="4154"/>
                      <a:pt x="383" y="4133"/>
                      <a:pt x="383" y="4133"/>
                    </a:cubicBezTo>
                    <a:cubicBezTo>
                      <a:pt x="469" y="4065"/>
                      <a:pt x="570" y="4032"/>
                      <a:pt x="670" y="4032"/>
                    </a:cubicBezTo>
                    <a:cubicBezTo>
                      <a:pt x="804" y="4032"/>
                      <a:pt x="936" y="4090"/>
                      <a:pt x="1028" y="4194"/>
                    </a:cubicBezTo>
                    <a:cubicBezTo>
                      <a:pt x="1190" y="4396"/>
                      <a:pt x="1149" y="4698"/>
                      <a:pt x="948" y="4859"/>
                    </a:cubicBezTo>
                    <a:cubicBezTo>
                      <a:pt x="948" y="4859"/>
                      <a:pt x="928" y="4879"/>
                      <a:pt x="907" y="4879"/>
                    </a:cubicBezTo>
                    <a:cubicBezTo>
                      <a:pt x="1048" y="5000"/>
                      <a:pt x="1190" y="5121"/>
                      <a:pt x="1331" y="5202"/>
                    </a:cubicBezTo>
                    <a:cubicBezTo>
                      <a:pt x="1331" y="5202"/>
                      <a:pt x="1351" y="5182"/>
                      <a:pt x="1351" y="5162"/>
                    </a:cubicBezTo>
                    <a:cubicBezTo>
                      <a:pt x="1428" y="4978"/>
                      <a:pt x="1597" y="4864"/>
                      <a:pt x="1771" y="4864"/>
                    </a:cubicBezTo>
                    <a:cubicBezTo>
                      <a:pt x="1827" y="4864"/>
                      <a:pt x="1882" y="4875"/>
                      <a:pt x="1936" y="4900"/>
                    </a:cubicBezTo>
                    <a:cubicBezTo>
                      <a:pt x="2178" y="5000"/>
                      <a:pt x="2299" y="5263"/>
                      <a:pt x="2198" y="5505"/>
                    </a:cubicBezTo>
                    <a:cubicBezTo>
                      <a:pt x="2198" y="5525"/>
                      <a:pt x="2178" y="5545"/>
                      <a:pt x="2178" y="5545"/>
                    </a:cubicBezTo>
                    <a:cubicBezTo>
                      <a:pt x="2339" y="5585"/>
                      <a:pt x="2520" y="5605"/>
                      <a:pt x="2702" y="5625"/>
                    </a:cubicBezTo>
                    <a:cubicBezTo>
                      <a:pt x="2702" y="5605"/>
                      <a:pt x="2702" y="5585"/>
                      <a:pt x="2682" y="5565"/>
                    </a:cubicBezTo>
                    <a:cubicBezTo>
                      <a:pt x="2661" y="5323"/>
                      <a:pt x="2823" y="5081"/>
                      <a:pt x="3085" y="5041"/>
                    </a:cubicBezTo>
                    <a:cubicBezTo>
                      <a:pt x="3108" y="5037"/>
                      <a:pt x="3130" y="5035"/>
                      <a:pt x="3152" y="5035"/>
                    </a:cubicBezTo>
                    <a:cubicBezTo>
                      <a:pt x="3367" y="5035"/>
                      <a:pt x="3552" y="5206"/>
                      <a:pt x="3589" y="5444"/>
                    </a:cubicBezTo>
                    <a:cubicBezTo>
                      <a:pt x="3589" y="5464"/>
                      <a:pt x="3589" y="5464"/>
                      <a:pt x="3589" y="5484"/>
                    </a:cubicBezTo>
                    <a:cubicBezTo>
                      <a:pt x="3770" y="5444"/>
                      <a:pt x="3932" y="5363"/>
                      <a:pt x="4093" y="5283"/>
                    </a:cubicBezTo>
                    <a:cubicBezTo>
                      <a:pt x="4073" y="5263"/>
                      <a:pt x="4073" y="5263"/>
                      <a:pt x="4053" y="5242"/>
                    </a:cubicBezTo>
                    <a:cubicBezTo>
                      <a:pt x="3891" y="5041"/>
                      <a:pt x="3932" y="4758"/>
                      <a:pt x="4133" y="4597"/>
                    </a:cubicBezTo>
                    <a:cubicBezTo>
                      <a:pt x="4218" y="4530"/>
                      <a:pt x="4316" y="4498"/>
                      <a:pt x="4413" y="4498"/>
                    </a:cubicBezTo>
                    <a:cubicBezTo>
                      <a:pt x="4550" y="4498"/>
                      <a:pt x="4685" y="4560"/>
                      <a:pt x="4779" y="4678"/>
                    </a:cubicBezTo>
                    <a:cubicBezTo>
                      <a:pt x="4779" y="4678"/>
                      <a:pt x="4799" y="4698"/>
                      <a:pt x="4799" y="4718"/>
                    </a:cubicBezTo>
                    <a:cubicBezTo>
                      <a:pt x="4920" y="4577"/>
                      <a:pt x="5021" y="4436"/>
                      <a:pt x="5121" y="4275"/>
                    </a:cubicBezTo>
                    <a:lnTo>
                      <a:pt x="5081" y="4275"/>
                    </a:lnTo>
                    <a:cubicBezTo>
                      <a:pt x="4839" y="4174"/>
                      <a:pt x="4718" y="3912"/>
                      <a:pt x="4819" y="3670"/>
                    </a:cubicBezTo>
                    <a:cubicBezTo>
                      <a:pt x="4895" y="3486"/>
                      <a:pt x="5065" y="3372"/>
                      <a:pt x="5239" y="3372"/>
                    </a:cubicBezTo>
                    <a:cubicBezTo>
                      <a:pt x="5295" y="3372"/>
                      <a:pt x="5350" y="3383"/>
                      <a:pt x="5404" y="3408"/>
                    </a:cubicBezTo>
                    <a:cubicBezTo>
                      <a:pt x="5424" y="3428"/>
                      <a:pt x="5444" y="3428"/>
                      <a:pt x="5464" y="3448"/>
                    </a:cubicBezTo>
                    <a:cubicBezTo>
                      <a:pt x="5504" y="3266"/>
                      <a:pt x="5525" y="3085"/>
                      <a:pt x="5525" y="2904"/>
                    </a:cubicBezTo>
                    <a:lnTo>
                      <a:pt x="5464" y="2904"/>
                    </a:lnTo>
                    <a:cubicBezTo>
                      <a:pt x="5441" y="2907"/>
                      <a:pt x="5419" y="2909"/>
                      <a:pt x="5396" y="2909"/>
                    </a:cubicBezTo>
                    <a:cubicBezTo>
                      <a:pt x="5182" y="2909"/>
                      <a:pt x="4997" y="2740"/>
                      <a:pt x="4960" y="2520"/>
                    </a:cubicBezTo>
                    <a:cubicBezTo>
                      <a:pt x="4920" y="2258"/>
                      <a:pt x="5101" y="2037"/>
                      <a:pt x="5343" y="1996"/>
                    </a:cubicBezTo>
                    <a:lnTo>
                      <a:pt x="5404" y="1996"/>
                    </a:lnTo>
                    <a:cubicBezTo>
                      <a:pt x="5363" y="1815"/>
                      <a:pt x="5283" y="1633"/>
                      <a:pt x="5202" y="1472"/>
                    </a:cubicBezTo>
                    <a:cubicBezTo>
                      <a:pt x="5182" y="1492"/>
                      <a:pt x="5162" y="1512"/>
                      <a:pt x="5141" y="1532"/>
                    </a:cubicBezTo>
                    <a:cubicBezTo>
                      <a:pt x="5064" y="1593"/>
                      <a:pt x="4965" y="1623"/>
                      <a:pt x="4865" y="1623"/>
                    </a:cubicBezTo>
                    <a:cubicBezTo>
                      <a:pt x="4732" y="1623"/>
                      <a:pt x="4597" y="1568"/>
                      <a:pt x="4516" y="1452"/>
                    </a:cubicBezTo>
                    <a:cubicBezTo>
                      <a:pt x="4355" y="1250"/>
                      <a:pt x="4395" y="948"/>
                      <a:pt x="4597" y="807"/>
                    </a:cubicBezTo>
                    <a:cubicBezTo>
                      <a:pt x="4597" y="786"/>
                      <a:pt x="4617" y="766"/>
                      <a:pt x="4637" y="766"/>
                    </a:cubicBezTo>
                    <a:cubicBezTo>
                      <a:pt x="4516" y="625"/>
                      <a:pt x="4375" y="524"/>
                      <a:pt x="4214" y="424"/>
                    </a:cubicBezTo>
                    <a:cubicBezTo>
                      <a:pt x="4214" y="444"/>
                      <a:pt x="4194" y="464"/>
                      <a:pt x="4194" y="484"/>
                    </a:cubicBezTo>
                    <a:cubicBezTo>
                      <a:pt x="4117" y="668"/>
                      <a:pt x="3948" y="782"/>
                      <a:pt x="3764" y="782"/>
                    </a:cubicBezTo>
                    <a:cubicBezTo>
                      <a:pt x="3706" y="782"/>
                      <a:pt x="3647" y="770"/>
                      <a:pt x="3589" y="746"/>
                    </a:cubicBezTo>
                    <a:cubicBezTo>
                      <a:pt x="3367" y="645"/>
                      <a:pt x="3246" y="383"/>
                      <a:pt x="3347" y="141"/>
                    </a:cubicBezTo>
                    <a:cubicBezTo>
                      <a:pt x="3347" y="121"/>
                      <a:pt x="3367" y="101"/>
                      <a:pt x="3387" y="81"/>
                    </a:cubicBezTo>
                    <a:cubicBezTo>
                      <a:pt x="3206" y="40"/>
                      <a:pt x="3024" y="20"/>
                      <a:pt x="2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6"/>
              <p:cNvSpPr/>
              <p:nvPr/>
            </p:nvSpPr>
            <p:spPr>
              <a:xfrm>
                <a:off x="3160689" y="1215994"/>
                <a:ext cx="510130" cy="494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4278" extrusionOk="0">
                    <a:moveTo>
                      <a:pt x="2228" y="693"/>
                    </a:moveTo>
                    <a:cubicBezTo>
                      <a:pt x="2265" y="693"/>
                      <a:pt x="2302" y="694"/>
                      <a:pt x="2339" y="697"/>
                    </a:cubicBezTo>
                    <a:cubicBezTo>
                      <a:pt x="3106" y="778"/>
                      <a:pt x="3690" y="1484"/>
                      <a:pt x="3610" y="2270"/>
                    </a:cubicBezTo>
                    <a:cubicBezTo>
                      <a:pt x="3552" y="3019"/>
                      <a:pt x="2909" y="3585"/>
                      <a:pt x="2186" y="3585"/>
                    </a:cubicBezTo>
                    <a:cubicBezTo>
                      <a:pt x="2150" y="3585"/>
                      <a:pt x="2114" y="3583"/>
                      <a:pt x="2077" y="3580"/>
                    </a:cubicBezTo>
                    <a:cubicBezTo>
                      <a:pt x="1291" y="3500"/>
                      <a:pt x="726" y="2794"/>
                      <a:pt x="787" y="2008"/>
                    </a:cubicBezTo>
                    <a:cubicBezTo>
                      <a:pt x="864" y="1259"/>
                      <a:pt x="1489" y="693"/>
                      <a:pt x="2228" y="693"/>
                    </a:cubicBezTo>
                    <a:close/>
                    <a:moveTo>
                      <a:pt x="2182" y="0"/>
                    </a:moveTo>
                    <a:cubicBezTo>
                      <a:pt x="1106" y="0"/>
                      <a:pt x="196" y="832"/>
                      <a:pt x="101" y="1947"/>
                    </a:cubicBezTo>
                    <a:cubicBezTo>
                      <a:pt x="1" y="3117"/>
                      <a:pt x="847" y="4165"/>
                      <a:pt x="2017" y="4266"/>
                    </a:cubicBezTo>
                    <a:cubicBezTo>
                      <a:pt x="2089" y="4274"/>
                      <a:pt x="2160" y="4277"/>
                      <a:pt x="2231" y="4277"/>
                    </a:cubicBezTo>
                    <a:cubicBezTo>
                      <a:pt x="3291" y="4277"/>
                      <a:pt x="4202" y="3446"/>
                      <a:pt x="4315" y="2330"/>
                    </a:cubicBezTo>
                    <a:cubicBezTo>
                      <a:pt x="4416" y="1161"/>
                      <a:pt x="3549" y="112"/>
                      <a:pt x="2400" y="12"/>
                    </a:cubicBezTo>
                    <a:cubicBezTo>
                      <a:pt x="2327" y="4"/>
                      <a:pt x="2254" y="0"/>
                      <a:pt x="2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6"/>
              <p:cNvSpPr/>
              <p:nvPr/>
            </p:nvSpPr>
            <p:spPr>
              <a:xfrm>
                <a:off x="3197994" y="1240595"/>
                <a:ext cx="435522" cy="444887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852" fill="none" extrusionOk="0">
                    <a:moveTo>
                      <a:pt x="3690" y="2097"/>
                    </a:moveTo>
                    <a:cubicBezTo>
                      <a:pt x="3589" y="3105"/>
                      <a:pt x="2702" y="3851"/>
                      <a:pt x="1714" y="3751"/>
                    </a:cubicBezTo>
                    <a:cubicBezTo>
                      <a:pt x="726" y="3650"/>
                      <a:pt x="0" y="2763"/>
                      <a:pt x="81" y="1754"/>
                    </a:cubicBezTo>
                    <a:cubicBezTo>
                      <a:pt x="182" y="746"/>
                      <a:pt x="1049" y="0"/>
                      <a:pt x="2037" y="101"/>
                    </a:cubicBezTo>
                    <a:cubicBezTo>
                      <a:pt x="3045" y="202"/>
                      <a:pt x="3771" y="1089"/>
                      <a:pt x="3690" y="20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46"/>
            <p:cNvGrpSpPr/>
            <p:nvPr/>
          </p:nvGrpSpPr>
          <p:grpSpPr>
            <a:xfrm>
              <a:off x="3503820" y="1740683"/>
              <a:ext cx="449283" cy="457506"/>
              <a:chOff x="3095550" y="1138150"/>
              <a:chExt cx="638096" cy="649775"/>
            </a:xfrm>
          </p:grpSpPr>
          <p:sp>
            <p:nvSpPr>
              <p:cNvPr id="1472" name="Google Shape;1472;p46"/>
              <p:cNvSpPr/>
              <p:nvPr/>
            </p:nvSpPr>
            <p:spPr>
              <a:xfrm>
                <a:off x="3095550" y="1138150"/>
                <a:ext cx="638096" cy="64977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26" extrusionOk="0">
                    <a:moveTo>
                      <a:pt x="2762" y="930"/>
                    </a:moveTo>
                    <a:cubicBezTo>
                      <a:pt x="3682" y="930"/>
                      <a:pt x="4470" y="1600"/>
                      <a:pt x="4617" y="2541"/>
                    </a:cubicBezTo>
                    <a:cubicBezTo>
                      <a:pt x="4758" y="3569"/>
                      <a:pt x="4053" y="4537"/>
                      <a:pt x="3045" y="4678"/>
                    </a:cubicBezTo>
                    <a:cubicBezTo>
                      <a:pt x="2957" y="4690"/>
                      <a:pt x="2869" y="4696"/>
                      <a:pt x="2783" y="4696"/>
                    </a:cubicBezTo>
                    <a:cubicBezTo>
                      <a:pt x="1860" y="4696"/>
                      <a:pt x="1057" y="4025"/>
                      <a:pt x="928" y="3085"/>
                    </a:cubicBezTo>
                    <a:cubicBezTo>
                      <a:pt x="786" y="2057"/>
                      <a:pt x="1492" y="1089"/>
                      <a:pt x="2500" y="948"/>
                    </a:cubicBezTo>
                    <a:cubicBezTo>
                      <a:pt x="2588" y="936"/>
                      <a:pt x="2676" y="930"/>
                      <a:pt x="2762" y="930"/>
                    </a:cubicBezTo>
                    <a:close/>
                    <a:moveTo>
                      <a:pt x="2823" y="0"/>
                    </a:moveTo>
                    <a:lnTo>
                      <a:pt x="2823" y="0"/>
                    </a:lnTo>
                    <a:cubicBezTo>
                      <a:pt x="2843" y="40"/>
                      <a:pt x="2843" y="61"/>
                      <a:pt x="2843" y="81"/>
                    </a:cubicBezTo>
                    <a:cubicBezTo>
                      <a:pt x="2883" y="343"/>
                      <a:pt x="2722" y="565"/>
                      <a:pt x="2460" y="605"/>
                    </a:cubicBezTo>
                    <a:cubicBezTo>
                      <a:pt x="2437" y="609"/>
                      <a:pt x="2414" y="611"/>
                      <a:pt x="2392" y="611"/>
                    </a:cubicBezTo>
                    <a:cubicBezTo>
                      <a:pt x="2174" y="611"/>
                      <a:pt x="1974" y="441"/>
                      <a:pt x="1956" y="222"/>
                    </a:cubicBezTo>
                    <a:cubicBezTo>
                      <a:pt x="1936" y="182"/>
                      <a:pt x="1936" y="161"/>
                      <a:pt x="1936" y="141"/>
                    </a:cubicBezTo>
                    <a:cubicBezTo>
                      <a:pt x="1774" y="202"/>
                      <a:pt x="1593" y="262"/>
                      <a:pt x="1432" y="363"/>
                    </a:cubicBezTo>
                    <a:cubicBezTo>
                      <a:pt x="1452" y="363"/>
                      <a:pt x="1472" y="383"/>
                      <a:pt x="1492" y="403"/>
                    </a:cubicBezTo>
                    <a:cubicBezTo>
                      <a:pt x="1633" y="605"/>
                      <a:pt x="1613" y="907"/>
                      <a:pt x="1411" y="1049"/>
                    </a:cubicBezTo>
                    <a:cubicBezTo>
                      <a:pt x="1325" y="1118"/>
                      <a:pt x="1224" y="1150"/>
                      <a:pt x="1124" y="1150"/>
                    </a:cubicBezTo>
                    <a:cubicBezTo>
                      <a:pt x="991" y="1150"/>
                      <a:pt x="859" y="1092"/>
                      <a:pt x="766" y="988"/>
                    </a:cubicBezTo>
                    <a:cubicBezTo>
                      <a:pt x="746" y="968"/>
                      <a:pt x="746" y="928"/>
                      <a:pt x="726" y="907"/>
                    </a:cubicBezTo>
                    <a:cubicBezTo>
                      <a:pt x="605" y="1049"/>
                      <a:pt x="504" y="1210"/>
                      <a:pt x="403" y="1371"/>
                    </a:cubicBezTo>
                    <a:lnTo>
                      <a:pt x="464" y="1371"/>
                    </a:lnTo>
                    <a:cubicBezTo>
                      <a:pt x="706" y="1472"/>
                      <a:pt x="807" y="1754"/>
                      <a:pt x="726" y="1976"/>
                    </a:cubicBezTo>
                    <a:cubicBezTo>
                      <a:pt x="649" y="2160"/>
                      <a:pt x="480" y="2274"/>
                      <a:pt x="296" y="2274"/>
                    </a:cubicBezTo>
                    <a:cubicBezTo>
                      <a:pt x="239" y="2274"/>
                      <a:pt x="179" y="2262"/>
                      <a:pt x="121" y="2238"/>
                    </a:cubicBezTo>
                    <a:cubicBezTo>
                      <a:pt x="101" y="2238"/>
                      <a:pt x="81" y="2218"/>
                      <a:pt x="61" y="2218"/>
                    </a:cubicBezTo>
                    <a:cubicBezTo>
                      <a:pt x="40" y="2379"/>
                      <a:pt x="0" y="2561"/>
                      <a:pt x="0" y="2762"/>
                    </a:cubicBezTo>
                    <a:cubicBezTo>
                      <a:pt x="20" y="2742"/>
                      <a:pt x="40" y="2742"/>
                      <a:pt x="61" y="2742"/>
                    </a:cubicBezTo>
                    <a:cubicBezTo>
                      <a:pt x="85" y="2738"/>
                      <a:pt x="110" y="2737"/>
                      <a:pt x="133" y="2737"/>
                    </a:cubicBezTo>
                    <a:cubicBezTo>
                      <a:pt x="363" y="2737"/>
                      <a:pt x="548" y="2906"/>
                      <a:pt x="585" y="3125"/>
                    </a:cubicBezTo>
                    <a:cubicBezTo>
                      <a:pt x="625" y="3387"/>
                      <a:pt x="444" y="3629"/>
                      <a:pt x="202" y="3650"/>
                    </a:cubicBezTo>
                    <a:cubicBezTo>
                      <a:pt x="181" y="3670"/>
                      <a:pt x="161" y="3670"/>
                      <a:pt x="141" y="3670"/>
                    </a:cubicBezTo>
                    <a:cubicBezTo>
                      <a:pt x="202" y="3831"/>
                      <a:pt x="262" y="4012"/>
                      <a:pt x="343" y="4174"/>
                    </a:cubicBezTo>
                    <a:cubicBezTo>
                      <a:pt x="363" y="4154"/>
                      <a:pt x="383" y="4133"/>
                      <a:pt x="383" y="4133"/>
                    </a:cubicBezTo>
                    <a:cubicBezTo>
                      <a:pt x="469" y="4065"/>
                      <a:pt x="570" y="4032"/>
                      <a:pt x="670" y="4032"/>
                    </a:cubicBezTo>
                    <a:cubicBezTo>
                      <a:pt x="804" y="4032"/>
                      <a:pt x="936" y="4090"/>
                      <a:pt x="1028" y="4194"/>
                    </a:cubicBezTo>
                    <a:cubicBezTo>
                      <a:pt x="1190" y="4396"/>
                      <a:pt x="1149" y="4698"/>
                      <a:pt x="948" y="4859"/>
                    </a:cubicBezTo>
                    <a:cubicBezTo>
                      <a:pt x="948" y="4859"/>
                      <a:pt x="928" y="4879"/>
                      <a:pt x="907" y="4879"/>
                    </a:cubicBezTo>
                    <a:cubicBezTo>
                      <a:pt x="1048" y="5000"/>
                      <a:pt x="1190" y="5121"/>
                      <a:pt x="1331" y="5202"/>
                    </a:cubicBezTo>
                    <a:cubicBezTo>
                      <a:pt x="1331" y="5202"/>
                      <a:pt x="1351" y="5182"/>
                      <a:pt x="1351" y="5162"/>
                    </a:cubicBezTo>
                    <a:cubicBezTo>
                      <a:pt x="1428" y="4978"/>
                      <a:pt x="1597" y="4864"/>
                      <a:pt x="1771" y="4864"/>
                    </a:cubicBezTo>
                    <a:cubicBezTo>
                      <a:pt x="1827" y="4864"/>
                      <a:pt x="1882" y="4875"/>
                      <a:pt x="1936" y="4900"/>
                    </a:cubicBezTo>
                    <a:cubicBezTo>
                      <a:pt x="2178" y="5000"/>
                      <a:pt x="2299" y="5263"/>
                      <a:pt x="2198" y="5505"/>
                    </a:cubicBezTo>
                    <a:cubicBezTo>
                      <a:pt x="2198" y="5525"/>
                      <a:pt x="2178" y="5545"/>
                      <a:pt x="2178" y="5545"/>
                    </a:cubicBezTo>
                    <a:cubicBezTo>
                      <a:pt x="2339" y="5585"/>
                      <a:pt x="2520" y="5605"/>
                      <a:pt x="2702" y="5625"/>
                    </a:cubicBezTo>
                    <a:cubicBezTo>
                      <a:pt x="2702" y="5605"/>
                      <a:pt x="2702" y="5585"/>
                      <a:pt x="2682" y="5565"/>
                    </a:cubicBezTo>
                    <a:cubicBezTo>
                      <a:pt x="2661" y="5323"/>
                      <a:pt x="2823" y="5081"/>
                      <a:pt x="3085" y="5041"/>
                    </a:cubicBezTo>
                    <a:cubicBezTo>
                      <a:pt x="3108" y="5037"/>
                      <a:pt x="3130" y="5035"/>
                      <a:pt x="3152" y="5035"/>
                    </a:cubicBezTo>
                    <a:cubicBezTo>
                      <a:pt x="3367" y="5035"/>
                      <a:pt x="3552" y="5206"/>
                      <a:pt x="3589" y="5444"/>
                    </a:cubicBezTo>
                    <a:cubicBezTo>
                      <a:pt x="3589" y="5464"/>
                      <a:pt x="3589" y="5464"/>
                      <a:pt x="3589" y="5484"/>
                    </a:cubicBezTo>
                    <a:cubicBezTo>
                      <a:pt x="3770" y="5444"/>
                      <a:pt x="3932" y="5363"/>
                      <a:pt x="4093" y="5283"/>
                    </a:cubicBezTo>
                    <a:cubicBezTo>
                      <a:pt x="4073" y="5263"/>
                      <a:pt x="4073" y="5263"/>
                      <a:pt x="4053" y="5242"/>
                    </a:cubicBezTo>
                    <a:cubicBezTo>
                      <a:pt x="3891" y="5041"/>
                      <a:pt x="3932" y="4758"/>
                      <a:pt x="4133" y="4597"/>
                    </a:cubicBezTo>
                    <a:cubicBezTo>
                      <a:pt x="4218" y="4530"/>
                      <a:pt x="4316" y="4498"/>
                      <a:pt x="4413" y="4498"/>
                    </a:cubicBezTo>
                    <a:cubicBezTo>
                      <a:pt x="4550" y="4498"/>
                      <a:pt x="4685" y="4560"/>
                      <a:pt x="4779" y="4678"/>
                    </a:cubicBezTo>
                    <a:cubicBezTo>
                      <a:pt x="4779" y="4678"/>
                      <a:pt x="4799" y="4698"/>
                      <a:pt x="4799" y="4718"/>
                    </a:cubicBezTo>
                    <a:cubicBezTo>
                      <a:pt x="4920" y="4577"/>
                      <a:pt x="5021" y="4436"/>
                      <a:pt x="5121" y="4275"/>
                    </a:cubicBezTo>
                    <a:lnTo>
                      <a:pt x="5081" y="4275"/>
                    </a:lnTo>
                    <a:cubicBezTo>
                      <a:pt x="4839" y="4174"/>
                      <a:pt x="4718" y="3912"/>
                      <a:pt x="4819" y="3670"/>
                    </a:cubicBezTo>
                    <a:cubicBezTo>
                      <a:pt x="4895" y="3486"/>
                      <a:pt x="5065" y="3372"/>
                      <a:pt x="5239" y="3372"/>
                    </a:cubicBezTo>
                    <a:cubicBezTo>
                      <a:pt x="5295" y="3372"/>
                      <a:pt x="5350" y="3383"/>
                      <a:pt x="5404" y="3408"/>
                    </a:cubicBezTo>
                    <a:cubicBezTo>
                      <a:pt x="5424" y="3428"/>
                      <a:pt x="5444" y="3428"/>
                      <a:pt x="5464" y="3448"/>
                    </a:cubicBezTo>
                    <a:cubicBezTo>
                      <a:pt x="5504" y="3266"/>
                      <a:pt x="5525" y="3085"/>
                      <a:pt x="5525" y="2904"/>
                    </a:cubicBezTo>
                    <a:lnTo>
                      <a:pt x="5464" y="2904"/>
                    </a:lnTo>
                    <a:cubicBezTo>
                      <a:pt x="5441" y="2907"/>
                      <a:pt x="5419" y="2909"/>
                      <a:pt x="5396" y="2909"/>
                    </a:cubicBezTo>
                    <a:cubicBezTo>
                      <a:pt x="5182" y="2909"/>
                      <a:pt x="4997" y="2740"/>
                      <a:pt x="4960" y="2520"/>
                    </a:cubicBezTo>
                    <a:cubicBezTo>
                      <a:pt x="4920" y="2258"/>
                      <a:pt x="5101" y="2037"/>
                      <a:pt x="5343" y="1996"/>
                    </a:cubicBezTo>
                    <a:lnTo>
                      <a:pt x="5404" y="1996"/>
                    </a:lnTo>
                    <a:cubicBezTo>
                      <a:pt x="5363" y="1815"/>
                      <a:pt x="5283" y="1633"/>
                      <a:pt x="5202" y="1472"/>
                    </a:cubicBezTo>
                    <a:cubicBezTo>
                      <a:pt x="5182" y="1492"/>
                      <a:pt x="5162" y="1512"/>
                      <a:pt x="5141" y="1532"/>
                    </a:cubicBezTo>
                    <a:cubicBezTo>
                      <a:pt x="5064" y="1593"/>
                      <a:pt x="4965" y="1623"/>
                      <a:pt x="4865" y="1623"/>
                    </a:cubicBezTo>
                    <a:cubicBezTo>
                      <a:pt x="4732" y="1623"/>
                      <a:pt x="4597" y="1568"/>
                      <a:pt x="4516" y="1452"/>
                    </a:cubicBezTo>
                    <a:cubicBezTo>
                      <a:pt x="4355" y="1250"/>
                      <a:pt x="4395" y="948"/>
                      <a:pt x="4597" y="807"/>
                    </a:cubicBezTo>
                    <a:cubicBezTo>
                      <a:pt x="4597" y="786"/>
                      <a:pt x="4617" y="766"/>
                      <a:pt x="4637" y="766"/>
                    </a:cubicBezTo>
                    <a:cubicBezTo>
                      <a:pt x="4516" y="625"/>
                      <a:pt x="4375" y="524"/>
                      <a:pt x="4214" y="424"/>
                    </a:cubicBezTo>
                    <a:cubicBezTo>
                      <a:pt x="4214" y="444"/>
                      <a:pt x="4194" y="464"/>
                      <a:pt x="4194" y="484"/>
                    </a:cubicBezTo>
                    <a:cubicBezTo>
                      <a:pt x="4117" y="668"/>
                      <a:pt x="3948" y="782"/>
                      <a:pt x="3764" y="782"/>
                    </a:cubicBezTo>
                    <a:cubicBezTo>
                      <a:pt x="3706" y="782"/>
                      <a:pt x="3647" y="770"/>
                      <a:pt x="3589" y="746"/>
                    </a:cubicBezTo>
                    <a:cubicBezTo>
                      <a:pt x="3367" y="645"/>
                      <a:pt x="3246" y="383"/>
                      <a:pt x="3347" y="141"/>
                    </a:cubicBezTo>
                    <a:cubicBezTo>
                      <a:pt x="3347" y="121"/>
                      <a:pt x="3367" y="101"/>
                      <a:pt x="3387" y="81"/>
                    </a:cubicBezTo>
                    <a:cubicBezTo>
                      <a:pt x="3206" y="40"/>
                      <a:pt x="3024" y="20"/>
                      <a:pt x="2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6"/>
              <p:cNvSpPr/>
              <p:nvPr/>
            </p:nvSpPr>
            <p:spPr>
              <a:xfrm>
                <a:off x="3160689" y="1215994"/>
                <a:ext cx="510130" cy="494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4278" extrusionOk="0">
                    <a:moveTo>
                      <a:pt x="2228" y="693"/>
                    </a:moveTo>
                    <a:cubicBezTo>
                      <a:pt x="2265" y="693"/>
                      <a:pt x="2302" y="694"/>
                      <a:pt x="2339" y="697"/>
                    </a:cubicBezTo>
                    <a:cubicBezTo>
                      <a:pt x="3106" y="778"/>
                      <a:pt x="3690" y="1484"/>
                      <a:pt x="3610" y="2270"/>
                    </a:cubicBezTo>
                    <a:cubicBezTo>
                      <a:pt x="3552" y="3019"/>
                      <a:pt x="2909" y="3585"/>
                      <a:pt x="2186" y="3585"/>
                    </a:cubicBezTo>
                    <a:cubicBezTo>
                      <a:pt x="2150" y="3585"/>
                      <a:pt x="2114" y="3583"/>
                      <a:pt x="2077" y="3580"/>
                    </a:cubicBezTo>
                    <a:cubicBezTo>
                      <a:pt x="1291" y="3500"/>
                      <a:pt x="726" y="2794"/>
                      <a:pt x="787" y="2008"/>
                    </a:cubicBezTo>
                    <a:cubicBezTo>
                      <a:pt x="864" y="1259"/>
                      <a:pt x="1489" y="693"/>
                      <a:pt x="2228" y="693"/>
                    </a:cubicBezTo>
                    <a:close/>
                    <a:moveTo>
                      <a:pt x="2182" y="0"/>
                    </a:moveTo>
                    <a:cubicBezTo>
                      <a:pt x="1106" y="0"/>
                      <a:pt x="196" y="832"/>
                      <a:pt x="101" y="1947"/>
                    </a:cubicBezTo>
                    <a:cubicBezTo>
                      <a:pt x="1" y="3117"/>
                      <a:pt x="847" y="4165"/>
                      <a:pt x="2017" y="4266"/>
                    </a:cubicBezTo>
                    <a:cubicBezTo>
                      <a:pt x="2089" y="4274"/>
                      <a:pt x="2160" y="4277"/>
                      <a:pt x="2231" y="4277"/>
                    </a:cubicBezTo>
                    <a:cubicBezTo>
                      <a:pt x="3291" y="4277"/>
                      <a:pt x="4202" y="3446"/>
                      <a:pt x="4315" y="2330"/>
                    </a:cubicBezTo>
                    <a:cubicBezTo>
                      <a:pt x="4416" y="1161"/>
                      <a:pt x="3549" y="112"/>
                      <a:pt x="2400" y="12"/>
                    </a:cubicBezTo>
                    <a:cubicBezTo>
                      <a:pt x="2327" y="4"/>
                      <a:pt x="2254" y="0"/>
                      <a:pt x="2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3197994" y="1240595"/>
                <a:ext cx="435522" cy="444887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852" fill="none" extrusionOk="0">
                    <a:moveTo>
                      <a:pt x="3690" y="2097"/>
                    </a:moveTo>
                    <a:cubicBezTo>
                      <a:pt x="3589" y="3105"/>
                      <a:pt x="2702" y="3851"/>
                      <a:pt x="1714" y="3751"/>
                    </a:cubicBezTo>
                    <a:cubicBezTo>
                      <a:pt x="726" y="3650"/>
                      <a:pt x="0" y="2763"/>
                      <a:pt x="81" y="1754"/>
                    </a:cubicBezTo>
                    <a:cubicBezTo>
                      <a:pt x="182" y="746"/>
                      <a:pt x="1049" y="0"/>
                      <a:pt x="2037" y="101"/>
                    </a:cubicBezTo>
                    <a:cubicBezTo>
                      <a:pt x="3045" y="202"/>
                      <a:pt x="3771" y="1089"/>
                      <a:pt x="3690" y="20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135701-DBA6-48BD-8443-4A8D10A2B561}"/>
              </a:ext>
            </a:extLst>
          </p:cNvPr>
          <p:cNvSpPr txBox="1"/>
          <p:nvPr/>
        </p:nvSpPr>
        <p:spPr>
          <a:xfrm>
            <a:off x="8625840" y="4835723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B54E4EC-0BC3-4334-87AB-0B7F28E014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1390650"/>
            <a:ext cx="5943600" cy="2903538"/>
          </a:xfrm>
          <a:prstGeom prst="rect">
            <a:avLst/>
          </a:prstGeom>
        </p:spPr>
      </p:pic>
      <p:sp>
        <p:nvSpPr>
          <p:cNvPr id="5" name="Google Shape;2065;p54">
            <a:extLst>
              <a:ext uri="{FF2B5EF4-FFF2-40B4-BE49-F238E27FC236}">
                <a16:creationId xmlns:a16="http://schemas.microsoft.com/office/drawing/2014/main" id="{D9CB6025-43AE-441F-BB64-D67D527A30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550" y="817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Linkedin</a:t>
            </a:r>
            <a:r>
              <a:rPr lang="en-US" sz="1600" dirty="0"/>
              <a:t>   </a:t>
            </a:r>
            <a:r>
              <a:rPr lang="en-US" sz="1600" dirty="0" err="1"/>
              <a:t>datawarehouse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F0E70-D348-4B8D-987E-D57D01EDD15F}"/>
              </a:ext>
            </a:extLst>
          </p:cNvPr>
          <p:cNvSpPr txBox="1"/>
          <p:nvPr/>
        </p:nvSpPr>
        <p:spPr>
          <a:xfrm>
            <a:off x="8625840" y="4835723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9599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65;p54">
            <a:extLst>
              <a:ext uri="{FF2B5EF4-FFF2-40B4-BE49-F238E27FC236}">
                <a16:creationId xmlns:a16="http://schemas.microsoft.com/office/drawing/2014/main" id="{D9CB6025-43AE-441F-BB64-D67D527A30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550" y="817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Facebook   </a:t>
            </a:r>
            <a:r>
              <a:rPr lang="en-US" sz="1600" dirty="0" err="1"/>
              <a:t>datawarehouse</a:t>
            </a:r>
            <a:endParaRPr sz="16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4D11197-4D57-4CF2-BE80-DA46780AE0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1320800"/>
            <a:ext cx="5943600" cy="268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77F3C-7D0C-4488-B2E8-9849E3976FFB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8517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7" name="Google Shape;1737;p51"/>
          <p:cNvGrpSpPr/>
          <p:nvPr/>
        </p:nvGrpSpPr>
        <p:grpSpPr>
          <a:xfrm>
            <a:off x="-79225" y="1571272"/>
            <a:ext cx="3441009" cy="2856694"/>
            <a:chOff x="-79225" y="1571272"/>
            <a:chExt cx="3441009" cy="2856694"/>
          </a:xfrm>
        </p:grpSpPr>
        <p:sp>
          <p:nvSpPr>
            <p:cNvPr id="1738" name="Google Shape;1738;p51"/>
            <p:cNvSpPr/>
            <p:nvPr/>
          </p:nvSpPr>
          <p:spPr>
            <a:xfrm>
              <a:off x="-79225" y="1621301"/>
              <a:ext cx="3441009" cy="2707142"/>
            </a:xfrm>
            <a:custGeom>
              <a:avLst/>
              <a:gdLst/>
              <a:ahLst/>
              <a:cxnLst/>
              <a:rect l="l" t="t" r="r" b="b"/>
              <a:pathLst>
                <a:path w="57706" h="45399" extrusionOk="0">
                  <a:moveTo>
                    <a:pt x="14479" y="1"/>
                  </a:moveTo>
                  <a:cubicBezTo>
                    <a:pt x="13641" y="1"/>
                    <a:pt x="12800" y="64"/>
                    <a:pt x="11977" y="170"/>
                  </a:cubicBezTo>
                  <a:cubicBezTo>
                    <a:pt x="9537" y="452"/>
                    <a:pt x="7077" y="1117"/>
                    <a:pt x="5021" y="2468"/>
                  </a:cubicBezTo>
                  <a:cubicBezTo>
                    <a:pt x="1936" y="4505"/>
                    <a:pt x="888" y="7549"/>
                    <a:pt x="565" y="11078"/>
                  </a:cubicBezTo>
                  <a:cubicBezTo>
                    <a:pt x="162" y="15292"/>
                    <a:pt x="0" y="19606"/>
                    <a:pt x="1109" y="23699"/>
                  </a:cubicBezTo>
                  <a:cubicBezTo>
                    <a:pt x="2238" y="27792"/>
                    <a:pt x="4779" y="31664"/>
                    <a:pt x="8590" y="33498"/>
                  </a:cubicBezTo>
                  <a:cubicBezTo>
                    <a:pt x="11574" y="34930"/>
                    <a:pt x="14376" y="36684"/>
                    <a:pt x="17683" y="37188"/>
                  </a:cubicBezTo>
                  <a:cubicBezTo>
                    <a:pt x="19961" y="37531"/>
                    <a:pt x="22300" y="37571"/>
                    <a:pt x="24579" y="37995"/>
                  </a:cubicBezTo>
                  <a:cubicBezTo>
                    <a:pt x="25264" y="38116"/>
                    <a:pt x="25930" y="38277"/>
                    <a:pt x="26595" y="38479"/>
                  </a:cubicBezTo>
                  <a:cubicBezTo>
                    <a:pt x="30829" y="39829"/>
                    <a:pt x="34196" y="43156"/>
                    <a:pt x="38390" y="44568"/>
                  </a:cubicBezTo>
                  <a:cubicBezTo>
                    <a:pt x="40152" y="45155"/>
                    <a:pt x="42009" y="45399"/>
                    <a:pt x="43870" y="45399"/>
                  </a:cubicBezTo>
                  <a:cubicBezTo>
                    <a:pt x="44436" y="45399"/>
                    <a:pt x="45003" y="45376"/>
                    <a:pt x="45568" y="45334"/>
                  </a:cubicBezTo>
                  <a:cubicBezTo>
                    <a:pt x="49318" y="45072"/>
                    <a:pt x="53331" y="43781"/>
                    <a:pt x="55327" y="40596"/>
                  </a:cubicBezTo>
                  <a:cubicBezTo>
                    <a:pt x="56758" y="38277"/>
                    <a:pt x="57081" y="35051"/>
                    <a:pt x="57303" y="32389"/>
                  </a:cubicBezTo>
                  <a:cubicBezTo>
                    <a:pt x="57565" y="29083"/>
                    <a:pt x="57706" y="25474"/>
                    <a:pt x="55790" y="22772"/>
                  </a:cubicBezTo>
                  <a:cubicBezTo>
                    <a:pt x="53687" y="19822"/>
                    <a:pt x="50693" y="19054"/>
                    <a:pt x="47478" y="19054"/>
                  </a:cubicBezTo>
                  <a:cubicBezTo>
                    <a:pt x="44190" y="19054"/>
                    <a:pt x="40672" y="19857"/>
                    <a:pt x="37644" y="19949"/>
                  </a:cubicBezTo>
                  <a:cubicBezTo>
                    <a:pt x="37539" y="19953"/>
                    <a:pt x="37436" y="19954"/>
                    <a:pt x="37333" y="19954"/>
                  </a:cubicBezTo>
                  <a:cubicBezTo>
                    <a:pt x="32018" y="19954"/>
                    <a:pt x="28894" y="15407"/>
                    <a:pt x="26857" y="10957"/>
                  </a:cubicBezTo>
                  <a:cubicBezTo>
                    <a:pt x="25163" y="7267"/>
                    <a:pt x="23450" y="3174"/>
                    <a:pt x="19881" y="1218"/>
                  </a:cubicBezTo>
                  <a:cubicBezTo>
                    <a:pt x="18246" y="324"/>
                    <a:pt x="16369" y="1"/>
                    <a:pt x="14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133593" y="1571272"/>
              <a:ext cx="2961285" cy="2856694"/>
            </a:xfrm>
            <a:custGeom>
              <a:avLst/>
              <a:gdLst/>
              <a:ahLst/>
              <a:cxnLst/>
              <a:rect l="l" t="t" r="r" b="b"/>
              <a:pathLst>
                <a:path w="49661" h="47907" fill="none" extrusionOk="0">
                  <a:moveTo>
                    <a:pt x="47665" y="14820"/>
                  </a:moveTo>
                  <a:cubicBezTo>
                    <a:pt x="47725" y="14760"/>
                    <a:pt x="47806" y="14699"/>
                    <a:pt x="47886" y="14639"/>
                  </a:cubicBezTo>
                  <a:cubicBezTo>
                    <a:pt x="49661" y="13086"/>
                    <a:pt x="48935" y="9316"/>
                    <a:pt x="48229" y="7420"/>
                  </a:cubicBezTo>
                  <a:cubicBezTo>
                    <a:pt x="47282" y="4860"/>
                    <a:pt x="45386" y="2642"/>
                    <a:pt x="42926" y="1412"/>
                  </a:cubicBezTo>
                  <a:cubicBezTo>
                    <a:pt x="40648" y="283"/>
                    <a:pt x="38027" y="1"/>
                    <a:pt x="35486" y="101"/>
                  </a:cubicBezTo>
                  <a:cubicBezTo>
                    <a:pt x="32946" y="202"/>
                    <a:pt x="30426" y="686"/>
                    <a:pt x="27905" y="988"/>
                  </a:cubicBezTo>
                  <a:cubicBezTo>
                    <a:pt x="24095" y="1452"/>
                    <a:pt x="18489" y="888"/>
                    <a:pt x="15384" y="3347"/>
                  </a:cubicBezTo>
                  <a:cubicBezTo>
                    <a:pt x="14074" y="4376"/>
                    <a:pt x="13005" y="5686"/>
                    <a:pt x="11594" y="6574"/>
                  </a:cubicBezTo>
                  <a:cubicBezTo>
                    <a:pt x="9920" y="7642"/>
                    <a:pt x="7924" y="8005"/>
                    <a:pt x="6009" y="8570"/>
                  </a:cubicBezTo>
                  <a:cubicBezTo>
                    <a:pt x="4113" y="9134"/>
                    <a:pt x="2158" y="10001"/>
                    <a:pt x="1089" y="11675"/>
                  </a:cubicBezTo>
                  <a:cubicBezTo>
                    <a:pt x="101" y="13167"/>
                    <a:pt x="0" y="15062"/>
                    <a:pt x="182" y="16836"/>
                  </a:cubicBezTo>
                  <a:cubicBezTo>
                    <a:pt x="363" y="18611"/>
                    <a:pt x="787" y="20385"/>
                    <a:pt x="746" y="22159"/>
                  </a:cubicBezTo>
                  <a:cubicBezTo>
                    <a:pt x="706" y="23147"/>
                    <a:pt x="545" y="24155"/>
                    <a:pt x="706" y="25143"/>
                  </a:cubicBezTo>
                  <a:cubicBezTo>
                    <a:pt x="1250" y="28611"/>
                    <a:pt x="5061" y="30204"/>
                    <a:pt x="6452" y="33228"/>
                  </a:cubicBezTo>
                  <a:cubicBezTo>
                    <a:pt x="7259" y="35003"/>
                    <a:pt x="7722" y="36696"/>
                    <a:pt x="8771" y="38430"/>
                  </a:cubicBezTo>
                  <a:cubicBezTo>
                    <a:pt x="10021" y="40487"/>
                    <a:pt x="11473" y="42443"/>
                    <a:pt x="13348" y="43955"/>
                  </a:cubicBezTo>
                  <a:cubicBezTo>
                    <a:pt x="16050" y="46153"/>
                    <a:pt x="19719" y="47463"/>
                    <a:pt x="23187" y="47705"/>
                  </a:cubicBezTo>
                  <a:cubicBezTo>
                    <a:pt x="26091" y="47907"/>
                    <a:pt x="29619" y="44136"/>
                    <a:pt x="31293" y="42060"/>
                  </a:cubicBezTo>
                  <a:cubicBezTo>
                    <a:pt x="32522" y="40507"/>
                    <a:pt x="33591" y="38632"/>
                    <a:pt x="33430" y="36656"/>
                  </a:cubicBezTo>
                  <a:cubicBezTo>
                    <a:pt x="33228" y="34337"/>
                    <a:pt x="31373" y="32442"/>
                    <a:pt x="29357" y="31273"/>
                  </a:cubicBezTo>
                  <a:cubicBezTo>
                    <a:pt x="28571" y="30809"/>
                    <a:pt x="27643" y="30325"/>
                    <a:pt x="27361" y="29438"/>
                  </a:cubicBezTo>
                  <a:cubicBezTo>
                    <a:pt x="27200" y="28914"/>
                    <a:pt x="27300" y="28329"/>
                    <a:pt x="27482" y="27805"/>
                  </a:cubicBezTo>
                  <a:cubicBezTo>
                    <a:pt x="28167" y="25547"/>
                    <a:pt x="29821" y="23712"/>
                    <a:pt x="31716" y="22341"/>
                  </a:cubicBezTo>
                  <a:cubicBezTo>
                    <a:pt x="33631" y="20970"/>
                    <a:pt x="35809" y="20042"/>
                    <a:pt x="37966" y="19135"/>
                  </a:cubicBezTo>
                  <a:lnTo>
                    <a:pt x="45951" y="15707"/>
                  </a:lnTo>
                  <a:cubicBezTo>
                    <a:pt x="46535" y="15465"/>
                    <a:pt x="47140" y="15203"/>
                    <a:pt x="47665" y="14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51"/>
          <p:cNvSpPr/>
          <p:nvPr/>
        </p:nvSpPr>
        <p:spPr>
          <a:xfrm flipH="1">
            <a:off x="6496343" y="1270330"/>
            <a:ext cx="1034100" cy="103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1"/>
          <p:cNvSpPr txBox="1">
            <a:spLocks noGrp="1"/>
          </p:cNvSpPr>
          <p:nvPr>
            <p:ph type="title"/>
          </p:nvPr>
        </p:nvSpPr>
        <p:spPr>
          <a:xfrm flipH="1">
            <a:off x="4266000" y="2134950"/>
            <a:ext cx="4164900" cy="14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ext </a:t>
            </a:r>
            <a:r>
              <a:rPr lang="en" dirty="0">
                <a:solidFill>
                  <a:schemeClr val="dk2"/>
                </a:solidFill>
              </a:rPr>
              <a:t>mining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42" name="Google Shape;1742;p51"/>
          <p:cNvSpPr txBox="1">
            <a:spLocks noGrp="1"/>
          </p:cNvSpPr>
          <p:nvPr>
            <p:ph type="title" idx="2"/>
          </p:nvPr>
        </p:nvSpPr>
        <p:spPr>
          <a:xfrm flipH="1">
            <a:off x="6556193" y="136633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44" name="Google Shape;1744;p51"/>
          <p:cNvGrpSpPr/>
          <p:nvPr/>
        </p:nvGrpSpPr>
        <p:grpSpPr>
          <a:xfrm>
            <a:off x="28298" y="1491478"/>
            <a:ext cx="3588270" cy="3152986"/>
            <a:chOff x="28298" y="1491478"/>
            <a:chExt cx="3588270" cy="3152986"/>
          </a:xfrm>
        </p:grpSpPr>
        <p:sp>
          <p:nvSpPr>
            <p:cNvPr id="1745" name="Google Shape;1745;p51"/>
            <p:cNvSpPr/>
            <p:nvPr/>
          </p:nvSpPr>
          <p:spPr>
            <a:xfrm>
              <a:off x="28298" y="4606943"/>
              <a:ext cx="3588270" cy="69"/>
            </a:xfrm>
            <a:custGeom>
              <a:avLst/>
              <a:gdLst/>
              <a:ahLst/>
              <a:cxnLst/>
              <a:rect l="l" t="t" r="r" b="b"/>
              <a:pathLst>
                <a:path w="52121" h="1" fill="none" extrusionOk="0">
                  <a:moveTo>
                    <a:pt x="52121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1837014" y="4644395"/>
              <a:ext cx="392898" cy="69"/>
            </a:xfrm>
            <a:custGeom>
              <a:avLst/>
              <a:gdLst/>
              <a:ahLst/>
              <a:cxnLst/>
              <a:rect l="l" t="t" r="r" b="b"/>
              <a:pathLst>
                <a:path w="5707" h="1" fill="none" extrusionOk="0">
                  <a:moveTo>
                    <a:pt x="570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7" name="Google Shape;1747;p51"/>
            <p:cNvGrpSpPr/>
            <p:nvPr/>
          </p:nvGrpSpPr>
          <p:grpSpPr>
            <a:xfrm>
              <a:off x="895170" y="1491478"/>
              <a:ext cx="2305701" cy="3120145"/>
              <a:chOff x="895170" y="1491478"/>
              <a:chExt cx="2305701" cy="3120145"/>
            </a:xfrm>
          </p:grpSpPr>
          <p:sp>
            <p:nvSpPr>
              <p:cNvPr id="1748" name="Google Shape;1748;p51"/>
              <p:cNvSpPr/>
              <p:nvPr/>
            </p:nvSpPr>
            <p:spPr>
              <a:xfrm>
                <a:off x="1229692" y="2835136"/>
                <a:ext cx="535889" cy="424016"/>
              </a:xfrm>
              <a:custGeom>
                <a:avLst/>
                <a:gdLst/>
                <a:ahLst/>
                <a:cxnLst/>
                <a:rect l="l" t="t" r="r" b="b"/>
                <a:pathLst>
                  <a:path w="7784" h="6159" extrusionOk="0">
                    <a:moveTo>
                      <a:pt x="6150" y="1"/>
                    </a:moveTo>
                    <a:cubicBezTo>
                      <a:pt x="6103" y="1"/>
                      <a:pt x="6056" y="4"/>
                      <a:pt x="6009" y="9"/>
                    </a:cubicBezTo>
                    <a:cubicBezTo>
                      <a:pt x="5364" y="90"/>
                      <a:pt x="4860" y="594"/>
                      <a:pt x="4396" y="1037"/>
                    </a:cubicBezTo>
                    <a:cubicBezTo>
                      <a:pt x="4295" y="1138"/>
                      <a:pt x="4195" y="1239"/>
                      <a:pt x="4074" y="1299"/>
                    </a:cubicBezTo>
                    <a:cubicBezTo>
                      <a:pt x="3953" y="1360"/>
                      <a:pt x="3812" y="1380"/>
                      <a:pt x="3691" y="1400"/>
                    </a:cubicBezTo>
                    <a:cubicBezTo>
                      <a:pt x="2481" y="1582"/>
                      <a:pt x="1352" y="2187"/>
                      <a:pt x="485" y="3054"/>
                    </a:cubicBezTo>
                    <a:cubicBezTo>
                      <a:pt x="424" y="3114"/>
                      <a:pt x="364" y="3175"/>
                      <a:pt x="323" y="3235"/>
                    </a:cubicBezTo>
                    <a:cubicBezTo>
                      <a:pt x="202" y="3376"/>
                      <a:pt x="102" y="3537"/>
                      <a:pt x="61" y="3699"/>
                    </a:cubicBezTo>
                    <a:cubicBezTo>
                      <a:pt x="1" y="3961"/>
                      <a:pt x="61" y="4263"/>
                      <a:pt x="283" y="4404"/>
                    </a:cubicBezTo>
                    <a:cubicBezTo>
                      <a:pt x="389" y="4475"/>
                      <a:pt x="511" y="4498"/>
                      <a:pt x="641" y="4498"/>
                    </a:cubicBezTo>
                    <a:cubicBezTo>
                      <a:pt x="874" y="4498"/>
                      <a:pt x="1130" y="4424"/>
                      <a:pt x="1357" y="4424"/>
                    </a:cubicBezTo>
                    <a:cubicBezTo>
                      <a:pt x="1508" y="4424"/>
                      <a:pt x="1646" y="4457"/>
                      <a:pt x="1755" y="4566"/>
                    </a:cubicBezTo>
                    <a:cubicBezTo>
                      <a:pt x="1513" y="4909"/>
                      <a:pt x="1271" y="5251"/>
                      <a:pt x="1029" y="5594"/>
                    </a:cubicBezTo>
                    <a:cubicBezTo>
                      <a:pt x="989" y="5655"/>
                      <a:pt x="928" y="5735"/>
                      <a:pt x="928" y="5816"/>
                    </a:cubicBezTo>
                    <a:cubicBezTo>
                      <a:pt x="908" y="6017"/>
                      <a:pt x="1110" y="6159"/>
                      <a:pt x="1311" y="6159"/>
                    </a:cubicBezTo>
                    <a:cubicBezTo>
                      <a:pt x="1654" y="6138"/>
                      <a:pt x="1836" y="5836"/>
                      <a:pt x="2078" y="5634"/>
                    </a:cubicBezTo>
                    <a:cubicBezTo>
                      <a:pt x="3106" y="4727"/>
                      <a:pt x="4356" y="4384"/>
                      <a:pt x="5566" y="3820"/>
                    </a:cubicBezTo>
                    <a:cubicBezTo>
                      <a:pt x="6513" y="3376"/>
                      <a:pt x="7784" y="2368"/>
                      <a:pt x="7542" y="1158"/>
                    </a:cubicBezTo>
                    <a:cubicBezTo>
                      <a:pt x="7429" y="501"/>
                      <a:pt x="6791" y="1"/>
                      <a:pt x="6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1"/>
              <p:cNvSpPr/>
              <p:nvPr/>
            </p:nvSpPr>
            <p:spPr>
              <a:xfrm>
                <a:off x="1534747" y="3500045"/>
                <a:ext cx="173902" cy="403432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5860" extrusionOk="0">
                    <a:moveTo>
                      <a:pt x="1026" y="1"/>
                    </a:moveTo>
                    <a:cubicBezTo>
                      <a:pt x="802" y="1"/>
                      <a:pt x="626" y="31"/>
                      <a:pt x="611" y="130"/>
                    </a:cubicBezTo>
                    <a:cubicBezTo>
                      <a:pt x="491" y="706"/>
                      <a:pt x="0" y="5860"/>
                      <a:pt x="622" y="5860"/>
                    </a:cubicBezTo>
                    <a:cubicBezTo>
                      <a:pt x="631" y="5860"/>
                      <a:pt x="641" y="5858"/>
                      <a:pt x="651" y="5856"/>
                    </a:cubicBezTo>
                    <a:cubicBezTo>
                      <a:pt x="772" y="5836"/>
                      <a:pt x="832" y="5735"/>
                      <a:pt x="913" y="5654"/>
                    </a:cubicBezTo>
                    <a:cubicBezTo>
                      <a:pt x="1236" y="5171"/>
                      <a:pt x="1336" y="4546"/>
                      <a:pt x="1498" y="3961"/>
                    </a:cubicBezTo>
                    <a:cubicBezTo>
                      <a:pt x="1598" y="3578"/>
                      <a:pt x="1740" y="3215"/>
                      <a:pt x="1941" y="2852"/>
                    </a:cubicBezTo>
                    <a:cubicBezTo>
                      <a:pt x="1982" y="2751"/>
                      <a:pt x="2022" y="2670"/>
                      <a:pt x="2103" y="2590"/>
                    </a:cubicBezTo>
                    <a:cubicBezTo>
                      <a:pt x="2203" y="2509"/>
                      <a:pt x="2486" y="2489"/>
                      <a:pt x="2486" y="2348"/>
                    </a:cubicBezTo>
                    <a:cubicBezTo>
                      <a:pt x="2526" y="1582"/>
                      <a:pt x="2526" y="815"/>
                      <a:pt x="2445" y="49"/>
                    </a:cubicBezTo>
                    <a:cubicBezTo>
                      <a:pt x="2304" y="49"/>
                      <a:pt x="2143" y="69"/>
                      <a:pt x="2002" y="69"/>
                    </a:cubicBezTo>
                    <a:cubicBezTo>
                      <a:pt x="1994" y="70"/>
                      <a:pt x="1984" y="71"/>
                      <a:pt x="1972" y="71"/>
                    </a:cubicBezTo>
                    <a:cubicBezTo>
                      <a:pt x="1818" y="71"/>
                      <a:pt x="1367" y="1"/>
                      <a:pt x="1026" y="1"/>
                    </a:cubicBezTo>
                    <a:close/>
                  </a:path>
                </a:pathLst>
              </a:custGeom>
              <a:solidFill>
                <a:srgbClr val="080B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1"/>
              <p:cNvSpPr/>
              <p:nvPr/>
            </p:nvSpPr>
            <p:spPr>
              <a:xfrm>
                <a:off x="2130607" y="1913294"/>
                <a:ext cx="1069714" cy="432278"/>
              </a:xfrm>
              <a:custGeom>
                <a:avLst/>
                <a:gdLst/>
                <a:ahLst/>
                <a:cxnLst/>
                <a:rect l="l" t="t" r="r" b="b"/>
                <a:pathLst>
                  <a:path w="15538" h="6279" extrusionOk="0">
                    <a:moveTo>
                      <a:pt x="1539" y="0"/>
                    </a:moveTo>
                    <a:cubicBezTo>
                      <a:pt x="856" y="0"/>
                      <a:pt x="161" y="391"/>
                      <a:pt x="61" y="1060"/>
                    </a:cubicBezTo>
                    <a:cubicBezTo>
                      <a:pt x="0" y="1604"/>
                      <a:pt x="343" y="2108"/>
                      <a:pt x="726" y="2531"/>
                    </a:cubicBezTo>
                    <a:cubicBezTo>
                      <a:pt x="1533" y="3459"/>
                      <a:pt x="2581" y="4286"/>
                      <a:pt x="3710" y="4931"/>
                    </a:cubicBezTo>
                    <a:cubicBezTo>
                      <a:pt x="4718" y="5495"/>
                      <a:pt x="5807" y="5899"/>
                      <a:pt x="6896" y="6120"/>
                    </a:cubicBezTo>
                    <a:cubicBezTo>
                      <a:pt x="7457" y="6231"/>
                      <a:pt x="8027" y="6278"/>
                      <a:pt x="8599" y="6278"/>
                    </a:cubicBezTo>
                    <a:cubicBezTo>
                      <a:pt x="9896" y="6278"/>
                      <a:pt x="11208" y="6037"/>
                      <a:pt x="12481" y="5757"/>
                    </a:cubicBezTo>
                    <a:cubicBezTo>
                      <a:pt x="12809" y="5686"/>
                      <a:pt x="13147" y="5615"/>
                      <a:pt x="13488" y="5615"/>
                    </a:cubicBezTo>
                    <a:cubicBezTo>
                      <a:pt x="13629" y="5615"/>
                      <a:pt x="13771" y="5627"/>
                      <a:pt x="13913" y="5657"/>
                    </a:cubicBezTo>
                    <a:cubicBezTo>
                      <a:pt x="14002" y="5668"/>
                      <a:pt x="14111" y="5698"/>
                      <a:pt x="14210" y="5698"/>
                    </a:cubicBezTo>
                    <a:cubicBezTo>
                      <a:pt x="14290" y="5698"/>
                      <a:pt x="14363" y="5679"/>
                      <a:pt x="14417" y="5616"/>
                    </a:cubicBezTo>
                    <a:cubicBezTo>
                      <a:pt x="14538" y="5475"/>
                      <a:pt x="14457" y="5354"/>
                      <a:pt x="14296" y="5314"/>
                    </a:cubicBezTo>
                    <a:cubicBezTo>
                      <a:pt x="14114" y="5233"/>
                      <a:pt x="13812" y="5294"/>
                      <a:pt x="13671" y="5092"/>
                    </a:cubicBezTo>
                    <a:cubicBezTo>
                      <a:pt x="13630" y="5032"/>
                      <a:pt x="13630" y="4911"/>
                      <a:pt x="13711" y="4890"/>
                    </a:cubicBezTo>
                    <a:cubicBezTo>
                      <a:pt x="13724" y="4884"/>
                      <a:pt x="13740" y="4881"/>
                      <a:pt x="13757" y="4881"/>
                    </a:cubicBezTo>
                    <a:cubicBezTo>
                      <a:pt x="13789" y="4881"/>
                      <a:pt x="13825" y="4890"/>
                      <a:pt x="13852" y="4890"/>
                    </a:cubicBezTo>
                    <a:cubicBezTo>
                      <a:pt x="14255" y="5052"/>
                      <a:pt x="14618" y="5495"/>
                      <a:pt x="15022" y="5536"/>
                    </a:cubicBezTo>
                    <a:cubicBezTo>
                      <a:pt x="15041" y="5537"/>
                      <a:pt x="15061" y="5538"/>
                      <a:pt x="15079" y="5538"/>
                    </a:cubicBezTo>
                    <a:cubicBezTo>
                      <a:pt x="15490" y="5538"/>
                      <a:pt x="15537" y="5119"/>
                      <a:pt x="15344" y="4810"/>
                    </a:cubicBezTo>
                    <a:cubicBezTo>
                      <a:pt x="15243" y="4648"/>
                      <a:pt x="15062" y="4507"/>
                      <a:pt x="14901" y="4366"/>
                    </a:cubicBezTo>
                    <a:cubicBezTo>
                      <a:pt x="14679" y="4205"/>
                      <a:pt x="14457" y="4023"/>
                      <a:pt x="14215" y="3923"/>
                    </a:cubicBezTo>
                    <a:cubicBezTo>
                      <a:pt x="14074" y="3867"/>
                      <a:pt x="13931" y="3845"/>
                      <a:pt x="13786" y="3845"/>
                    </a:cubicBezTo>
                    <a:cubicBezTo>
                      <a:pt x="13246" y="3845"/>
                      <a:pt x="12683" y="4153"/>
                      <a:pt x="12158" y="4185"/>
                    </a:cubicBezTo>
                    <a:cubicBezTo>
                      <a:pt x="11880" y="4203"/>
                      <a:pt x="11604" y="4212"/>
                      <a:pt x="11328" y="4212"/>
                    </a:cubicBezTo>
                    <a:cubicBezTo>
                      <a:pt x="10685" y="4212"/>
                      <a:pt x="10045" y="4163"/>
                      <a:pt x="9396" y="4064"/>
                    </a:cubicBezTo>
                    <a:cubicBezTo>
                      <a:pt x="7400" y="3781"/>
                      <a:pt x="5525" y="2632"/>
                      <a:pt x="3993" y="1342"/>
                    </a:cubicBezTo>
                    <a:cubicBezTo>
                      <a:pt x="3368" y="838"/>
                      <a:pt x="2743" y="253"/>
                      <a:pt x="1956" y="51"/>
                    </a:cubicBezTo>
                    <a:cubicBezTo>
                      <a:pt x="1821" y="17"/>
                      <a:pt x="1680" y="0"/>
                      <a:pt x="1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1"/>
              <p:cNvSpPr/>
              <p:nvPr/>
            </p:nvSpPr>
            <p:spPr>
              <a:xfrm>
                <a:off x="2130607" y="1902899"/>
                <a:ext cx="1070264" cy="456787"/>
              </a:xfrm>
              <a:custGeom>
                <a:avLst/>
                <a:gdLst/>
                <a:ahLst/>
                <a:cxnLst/>
                <a:rect l="l" t="t" r="r" b="b"/>
                <a:pathLst>
                  <a:path w="15546" h="6635" fill="none" extrusionOk="0">
                    <a:moveTo>
                      <a:pt x="3710" y="5082"/>
                    </a:moveTo>
                    <a:cubicBezTo>
                      <a:pt x="2581" y="4437"/>
                      <a:pt x="1533" y="3610"/>
                      <a:pt x="726" y="2682"/>
                    </a:cubicBezTo>
                    <a:cubicBezTo>
                      <a:pt x="343" y="2259"/>
                      <a:pt x="0" y="1755"/>
                      <a:pt x="61" y="1211"/>
                    </a:cubicBezTo>
                    <a:cubicBezTo>
                      <a:pt x="182" y="404"/>
                      <a:pt x="1170" y="1"/>
                      <a:pt x="1956" y="202"/>
                    </a:cubicBezTo>
                    <a:cubicBezTo>
                      <a:pt x="2743" y="404"/>
                      <a:pt x="3368" y="989"/>
                      <a:pt x="3993" y="1493"/>
                    </a:cubicBezTo>
                    <a:cubicBezTo>
                      <a:pt x="5525" y="2783"/>
                      <a:pt x="7400" y="3932"/>
                      <a:pt x="9396" y="4215"/>
                    </a:cubicBezTo>
                    <a:cubicBezTo>
                      <a:pt x="10324" y="4356"/>
                      <a:pt x="11231" y="4396"/>
                      <a:pt x="12158" y="4336"/>
                    </a:cubicBezTo>
                    <a:cubicBezTo>
                      <a:pt x="12824" y="4295"/>
                      <a:pt x="13550" y="3811"/>
                      <a:pt x="14215" y="4074"/>
                    </a:cubicBezTo>
                    <a:cubicBezTo>
                      <a:pt x="14457" y="4174"/>
                      <a:pt x="14679" y="4356"/>
                      <a:pt x="14901" y="4517"/>
                    </a:cubicBezTo>
                    <a:cubicBezTo>
                      <a:pt x="15062" y="4658"/>
                      <a:pt x="15243" y="4799"/>
                      <a:pt x="15344" y="4961"/>
                    </a:cubicBezTo>
                    <a:cubicBezTo>
                      <a:pt x="15546" y="5283"/>
                      <a:pt x="15485" y="5727"/>
                      <a:pt x="15022" y="5687"/>
                    </a:cubicBezTo>
                    <a:cubicBezTo>
                      <a:pt x="14618" y="5646"/>
                      <a:pt x="14255" y="5203"/>
                      <a:pt x="13852" y="5041"/>
                    </a:cubicBezTo>
                    <a:cubicBezTo>
                      <a:pt x="13812" y="5041"/>
                      <a:pt x="13751" y="5021"/>
                      <a:pt x="13711" y="5041"/>
                    </a:cubicBezTo>
                    <a:cubicBezTo>
                      <a:pt x="13630" y="5062"/>
                      <a:pt x="13630" y="5183"/>
                      <a:pt x="13671" y="5243"/>
                    </a:cubicBezTo>
                    <a:cubicBezTo>
                      <a:pt x="13812" y="5445"/>
                      <a:pt x="14114" y="5384"/>
                      <a:pt x="14296" y="5465"/>
                    </a:cubicBezTo>
                    <a:cubicBezTo>
                      <a:pt x="14457" y="5505"/>
                      <a:pt x="14538" y="5626"/>
                      <a:pt x="14417" y="5767"/>
                    </a:cubicBezTo>
                    <a:cubicBezTo>
                      <a:pt x="14296" y="5908"/>
                      <a:pt x="14074" y="5828"/>
                      <a:pt x="13913" y="5808"/>
                    </a:cubicBezTo>
                    <a:cubicBezTo>
                      <a:pt x="13429" y="5707"/>
                      <a:pt x="12945" y="5808"/>
                      <a:pt x="12481" y="5908"/>
                    </a:cubicBezTo>
                    <a:cubicBezTo>
                      <a:pt x="10646" y="6312"/>
                      <a:pt x="8731" y="6634"/>
                      <a:pt x="6896" y="6271"/>
                    </a:cubicBezTo>
                    <a:cubicBezTo>
                      <a:pt x="5807" y="6050"/>
                      <a:pt x="4718" y="5646"/>
                      <a:pt x="3710" y="50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1"/>
              <p:cNvSpPr/>
              <p:nvPr/>
            </p:nvSpPr>
            <p:spPr>
              <a:xfrm>
                <a:off x="3121710" y="2208297"/>
                <a:ext cx="72218" cy="6388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28" extrusionOk="0">
                    <a:moveTo>
                      <a:pt x="0" y="1"/>
                    </a:moveTo>
                    <a:lnTo>
                      <a:pt x="1049" y="928"/>
                    </a:lnTo>
                    <a:cubicBezTo>
                      <a:pt x="706" y="525"/>
                      <a:pt x="444" y="28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1"/>
              <p:cNvSpPr/>
              <p:nvPr/>
            </p:nvSpPr>
            <p:spPr>
              <a:xfrm>
                <a:off x="3121710" y="2208297"/>
                <a:ext cx="72218" cy="6388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28" fill="none" extrusionOk="0">
                    <a:moveTo>
                      <a:pt x="1049" y="928"/>
                    </a:moveTo>
                    <a:cubicBezTo>
                      <a:pt x="706" y="525"/>
                      <a:pt x="444" y="28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1"/>
              <p:cNvSpPr/>
              <p:nvPr/>
            </p:nvSpPr>
            <p:spPr>
              <a:xfrm>
                <a:off x="3120333" y="2226335"/>
                <a:ext cx="68088" cy="59757"/>
              </a:xfrm>
              <a:custGeom>
                <a:avLst/>
                <a:gdLst/>
                <a:ahLst/>
                <a:cxnLst/>
                <a:rect l="l" t="t" r="r" b="b"/>
                <a:pathLst>
                  <a:path w="989" h="868" extrusionOk="0">
                    <a:moveTo>
                      <a:pt x="0" y="1"/>
                    </a:moveTo>
                    <a:lnTo>
                      <a:pt x="988" y="868"/>
                    </a:lnTo>
                    <a:cubicBezTo>
                      <a:pt x="706" y="525"/>
                      <a:pt x="404" y="22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1"/>
              <p:cNvSpPr/>
              <p:nvPr/>
            </p:nvSpPr>
            <p:spPr>
              <a:xfrm>
                <a:off x="3120333" y="2226335"/>
                <a:ext cx="68088" cy="59757"/>
              </a:xfrm>
              <a:custGeom>
                <a:avLst/>
                <a:gdLst/>
                <a:ahLst/>
                <a:cxnLst/>
                <a:rect l="l" t="t" r="r" b="b"/>
                <a:pathLst>
                  <a:path w="989" h="868" fill="none" extrusionOk="0">
                    <a:moveTo>
                      <a:pt x="988" y="868"/>
                    </a:moveTo>
                    <a:cubicBezTo>
                      <a:pt x="706" y="525"/>
                      <a:pt x="404" y="222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1"/>
              <p:cNvSpPr/>
              <p:nvPr/>
            </p:nvSpPr>
            <p:spPr>
              <a:xfrm>
                <a:off x="3117580" y="2244372"/>
                <a:ext cx="55558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27" extrusionOk="0">
                    <a:moveTo>
                      <a:pt x="0" y="1"/>
                    </a:moveTo>
                    <a:lnTo>
                      <a:pt x="807" y="727"/>
                    </a:lnTo>
                    <a:cubicBezTo>
                      <a:pt x="565" y="444"/>
                      <a:pt x="302" y="20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1"/>
              <p:cNvSpPr/>
              <p:nvPr/>
            </p:nvSpPr>
            <p:spPr>
              <a:xfrm>
                <a:off x="3117580" y="2244372"/>
                <a:ext cx="55558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27" fill="none" extrusionOk="0">
                    <a:moveTo>
                      <a:pt x="807" y="727"/>
                    </a:moveTo>
                    <a:cubicBezTo>
                      <a:pt x="565" y="444"/>
                      <a:pt x="302" y="202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1"/>
              <p:cNvSpPr/>
              <p:nvPr/>
            </p:nvSpPr>
            <p:spPr>
              <a:xfrm>
                <a:off x="3067598" y="2263856"/>
                <a:ext cx="65265" cy="4027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585" fill="none" extrusionOk="0">
                    <a:moveTo>
                      <a:pt x="61" y="0"/>
                    </a:moveTo>
                    <a:cubicBezTo>
                      <a:pt x="202" y="202"/>
                      <a:pt x="504" y="141"/>
                      <a:pt x="686" y="222"/>
                    </a:cubicBezTo>
                    <a:cubicBezTo>
                      <a:pt x="786" y="242"/>
                      <a:pt x="948" y="363"/>
                      <a:pt x="847" y="484"/>
                    </a:cubicBezTo>
                    <a:cubicBezTo>
                      <a:pt x="786" y="585"/>
                      <a:pt x="545" y="585"/>
                      <a:pt x="424" y="585"/>
                    </a:cubicBezTo>
                    <a:cubicBezTo>
                      <a:pt x="282" y="565"/>
                      <a:pt x="141" y="484"/>
                      <a:pt x="0" y="5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1"/>
              <p:cNvSpPr/>
              <p:nvPr/>
            </p:nvSpPr>
            <p:spPr>
              <a:xfrm>
                <a:off x="1683660" y="1507450"/>
                <a:ext cx="373415" cy="313176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4549" extrusionOk="0">
                    <a:moveTo>
                      <a:pt x="2985" y="1"/>
                    </a:moveTo>
                    <a:cubicBezTo>
                      <a:pt x="1619" y="1"/>
                      <a:pt x="1099" y="1894"/>
                      <a:pt x="302" y="2781"/>
                    </a:cubicBezTo>
                    <a:cubicBezTo>
                      <a:pt x="202" y="2902"/>
                      <a:pt x="81" y="3043"/>
                      <a:pt x="40" y="3184"/>
                    </a:cubicBezTo>
                    <a:cubicBezTo>
                      <a:pt x="0" y="3406"/>
                      <a:pt x="121" y="3628"/>
                      <a:pt x="302" y="3769"/>
                    </a:cubicBezTo>
                    <a:cubicBezTo>
                      <a:pt x="484" y="3910"/>
                      <a:pt x="706" y="3970"/>
                      <a:pt x="928" y="4011"/>
                    </a:cubicBezTo>
                    <a:cubicBezTo>
                      <a:pt x="1371" y="4132"/>
                      <a:pt x="1795" y="4233"/>
                      <a:pt x="2238" y="4333"/>
                    </a:cubicBezTo>
                    <a:cubicBezTo>
                      <a:pt x="2722" y="4441"/>
                      <a:pt x="3224" y="4548"/>
                      <a:pt x="3720" y="4548"/>
                    </a:cubicBezTo>
                    <a:cubicBezTo>
                      <a:pt x="3968" y="4548"/>
                      <a:pt x="4214" y="4522"/>
                      <a:pt x="4456" y="4454"/>
                    </a:cubicBezTo>
                    <a:cubicBezTo>
                      <a:pt x="4637" y="4414"/>
                      <a:pt x="4819" y="4333"/>
                      <a:pt x="4940" y="4212"/>
                    </a:cubicBezTo>
                    <a:cubicBezTo>
                      <a:pt x="5424" y="3668"/>
                      <a:pt x="4859" y="1672"/>
                      <a:pt x="4597" y="1087"/>
                    </a:cubicBezTo>
                    <a:cubicBezTo>
                      <a:pt x="4496" y="825"/>
                      <a:pt x="4335" y="603"/>
                      <a:pt x="4113" y="422"/>
                    </a:cubicBezTo>
                    <a:cubicBezTo>
                      <a:pt x="3932" y="261"/>
                      <a:pt x="3710" y="140"/>
                      <a:pt x="3488" y="79"/>
                    </a:cubicBezTo>
                    <a:cubicBezTo>
                      <a:pt x="3308" y="25"/>
                      <a:pt x="3141" y="1"/>
                      <a:pt x="2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>
                <a:off x="2027889" y="4000346"/>
                <a:ext cx="205502" cy="534513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7764" extrusionOk="0">
                    <a:moveTo>
                      <a:pt x="0" y="0"/>
                    </a:moveTo>
                    <a:cubicBezTo>
                      <a:pt x="141" y="2077"/>
                      <a:pt x="303" y="4194"/>
                      <a:pt x="605" y="6090"/>
                    </a:cubicBezTo>
                    <a:cubicBezTo>
                      <a:pt x="746" y="6977"/>
                      <a:pt x="1049" y="7703"/>
                      <a:pt x="1896" y="7763"/>
                    </a:cubicBezTo>
                    <a:cubicBezTo>
                      <a:pt x="2279" y="5142"/>
                      <a:pt x="2662" y="2581"/>
                      <a:pt x="29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1"/>
              <p:cNvSpPr/>
              <p:nvPr/>
            </p:nvSpPr>
            <p:spPr>
              <a:xfrm>
                <a:off x="2027889" y="4000346"/>
                <a:ext cx="205502" cy="534513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7764" fill="none" extrusionOk="0">
                    <a:moveTo>
                      <a:pt x="2984" y="0"/>
                    </a:moveTo>
                    <a:cubicBezTo>
                      <a:pt x="2662" y="2581"/>
                      <a:pt x="2279" y="5142"/>
                      <a:pt x="1896" y="7763"/>
                    </a:cubicBezTo>
                    <a:cubicBezTo>
                      <a:pt x="1049" y="7703"/>
                      <a:pt x="746" y="6977"/>
                      <a:pt x="605" y="6090"/>
                    </a:cubicBezTo>
                    <a:cubicBezTo>
                      <a:pt x="303" y="4194"/>
                      <a:pt x="141" y="2077"/>
                      <a:pt x="0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1"/>
              <p:cNvSpPr/>
              <p:nvPr/>
            </p:nvSpPr>
            <p:spPr>
              <a:xfrm>
                <a:off x="1368554" y="3722692"/>
                <a:ext cx="349870" cy="706143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10257" extrusionOk="0">
                    <a:moveTo>
                      <a:pt x="1512" y="1"/>
                    </a:moveTo>
                    <a:cubicBezTo>
                      <a:pt x="1190" y="1674"/>
                      <a:pt x="867" y="3328"/>
                      <a:pt x="585" y="5001"/>
                    </a:cubicBezTo>
                    <a:cubicBezTo>
                      <a:pt x="363" y="6372"/>
                      <a:pt x="282" y="8066"/>
                      <a:pt x="81" y="9437"/>
                    </a:cubicBezTo>
                    <a:cubicBezTo>
                      <a:pt x="20" y="9860"/>
                      <a:pt x="0" y="10022"/>
                      <a:pt x="565" y="10163"/>
                    </a:cubicBezTo>
                    <a:cubicBezTo>
                      <a:pt x="773" y="10219"/>
                      <a:pt x="925" y="10256"/>
                      <a:pt x="1044" y="10256"/>
                    </a:cubicBezTo>
                    <a:cubicBezTo>
                      <a:pt x="1224" y="10256"/>
                      <a:pt x="1331" y="10172"/>
                      <a:pt x="1452" y="9941"/>
                    </a:cubicBezTo>
                    <a:cubicBezTo>
                      <a:pt x="2803" y="7280"/>
                      <a:pt x="3730" y="4074"/>
                      <a:pt x="4678" y="1231"/>
                    </a:cubicBezTo>
                    <a:cubicBezTo>
                      <a:pt x="4819" y="828"/>
                      <a:pt x="4960" y="404"/>
                      <a:pt x="5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>
                <a:off x="1368554" y="3722692"/>
                <a:ext cx="349870" cy="71082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10325" fill="none" extrusionOk="0">
                    <a:moveTo>
                      <a:pt x="585" y="5001"/>
                    </a:moveTo>
                    <a:cubicBezTo>
                      <a:pt x="867" y="3328"/>
                      <a:pt x="1190" y="1674"/>
                      <a:pt x="1512" y="1"/>
                    </a:cubicBezTo>
                    <a:lnTo>
                      <a:pt x="5081" y="1"/>
                    </a:lnTo>
                    <a:cubicBezTo>
                      <a:pt x="4960" y="404"/>
                      <a:pt x="4819" y="828"/>
                      <a:pt x="4678" y="1231"/>
                    </a:cubicBezTo>
                    <a:cubicBezTo>
                      <a:pt x="3730" y="4074"/>
                      <a:pt x="2803" y="7280"/>
                      <a:pt x="1452" y="9941"/>
                    </a:cubicBezTo>
                    <a:cubicBezTo>
                      <a:pt x="1250" y="10324"/>
                      <a:pt x="1089" y="10304"/>
                      <a:pt x="565" y="10163"/>
                    </a:cubicBezTo>
                    <a:cubicBezTo>
                      <a:pt x="0" y="10022"/>
                      <a:pt x="20" y="9860"/>
                      <a:pt x="81" y="9437"/>
                    </a:cubicBezTo>
                    <a:cubicBezTo>
                      <a:pt x="282" y="8066"/>
                      <a:pt x="363" y="6372"/>
                      <a:pt x="585" y="500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1"/>
              <p:cNvSpPr/>
              <p:nvPr/>
            </p:nvSpPr>
            <p:spPr>
              <a:xfrm>
                <a:off x="1375438" y="2290154"/>
                <a:ext cx="959286" cy="2089170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30346" extrusionOk="0">
                    <a:moveTo>
                      <a:pt x="8720" y="0"/>
                    </a:moveTo>
                    <a:cubicBezTo>
                      <a:pt x="8078" y="0"/>
                      <a:pt x="7451" y="126"/>
                      <a:pt x="6977" y="384"/>
                    </a:cubicBezTo>
                    <a:cubicBezTo>
                      <a:pt x="6231" y="787"/>
                      <a:pt x="5626" y="1473"/>
                      <a:pt x="5142" y="2199"/>
                    </a:cubicBezTo>
                    <a:cubicBezTo>
                      <a:pt x="3207" y="5062"/>
                      <a:pt x="2360" y="8288"/>
                      <a:pt x="1816" y="11615"/>
                    </a:cubicBezTo>
                    <a:cubicBezTo>
                      <a:pt x="1674" y="12542"/>
                      <a:pt x="1553" y="13470"/>
                      <a:pt x="1432" y="14417"/>
                    </a:cubicBezTo>
                    <a:cubicBezTo>
                      <a:pt x="868" y="18974"/>
                      <a:pt x="404" y="23531"/>
                      <a:pt x="1" y="28108"/>
                    </a:cubicBezTo>
                    <a:cubicBezTo>
                      <a:pt x="61" y="28128"/>
                      <a:pt x="122" y="28148"/>
                      <a:pt x="182" y="28168"/>
                    </a:cubicBezTo>
                    <a:cubicBezTo>
                      <a:pt x="243" y="28188"/>
                      <a:pt x="303" y="28209"/>
                      <a:pt x="384" y="28229"/>
                    </a:cubicBezTo>
                    <a:cubicBezTo>
                      <a:pt x="1473" y="28471"/>
                      <a:pt x="2562" y="28753"/>
                      <a:pt x="3691" y="28914"/>
                    </a:cubicBezTo>
                    <a:cubicBezTo>
                      <a:pt x="4880" y="25507"/>
                      <a:pt x="5767" y="21999"/>
                      <a:pt x="6655" y="18490"/>
                    </a:cubicBezTo>
                    <a:cubicBezTo>
                      <a:pt x="7420" y="15591"/>
                      <a:pt x="8265" y="12753"/>
                      <a:pt x="8288" y="9714"/>
                    </a:cubicBezTo>
                    <a:lnTo>
                      <a:pt x="8288" y="9714"/>
                    </a:lnTo>
                    <a:cubicBezTo>
                      <a:pt x="8247" y="15415"/>
                      <a:pt x="8268" y="21136"/>
                      <a:pt x="8711" y="26817"/>
                    </a:cubicBezTo>
                    <a:cubicBezTo>
                      <a:pt x="8792" y="27866"/>
                      <a:pt x="8812" y="29338"/>
                      <a:pt x="9034" y="30346"/>
                    </a:cubicBezTo>
                    <a:lnTo>
                      <a:pt x="12643" y="29922"/>
                    </a:lnTo>
                    <a:cubicBezTo>
                      <a:pt x="12683" y="29721"/>
                      <a:pt x="12744" y="29136"/>
                      <a:pt x="12784" y="28914"/>
                    </a:cubicBezTo>
                    <a:cubicBezTo>
                      <a:pt x="12845" y="28309"/>
                      <a:pt x="12905" y="27705"/>
                      <a:pt x="12965" y="27100"/>
                    </a:cubicBezTo>
                    <a:cubicBezTo>
                      <a:pt x="13127" y="25487"/>
                      <a:pt x="13268" y="23894"/>
                      <a:pt x="13409" y="22281"/>
                    </a:cubicBezTo>
                    <a:cubicBezTo>
                      <a:pt x="13570" y="20265"/>
                      <a:pt x="13792" y="18248"/>
                      <a:pt x="13832" y="16232"/>
                    </a:cubicBezTo>
                    <a:cubicBezTo>
                      <a:pt x="13933" y="11695"/>
                      <a:pt x="13732" y="6816"/>
                      <a:pt x="12199" y="2501"/>
                    </a:cubicBezTo>
                    <a:cubicBezTo>
                      <a:pt x="11957" y="1856"/>
                      <a:pt x="11655" y="1211"/>
                      <a:pt x="11151" y="767"/>
                    </a:cubicBezTo>
                    <a:cubicBezTo>
                      <a:pt x="10727" y="384"/>
                      <a:pt x="10123" y="162"/>
                      <a:pt x="9498" y="62"/>
                    </a:cubicBezTo>
                    <a:cubicBezTo>
                      <a:pt x="9242" y="21"/>
                      <a:pt x="8979" y="0"/>
                      <a:pt x="87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>
                <a:off x="1375438" y="2284647"/>
                <a:ext cx="959286" cy="2094678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30426" fill="none" extrusionOk="0">
                    <a:moveTo>
                      <a:pt x="12199" y="2581"/>
                    </a:moveTo>
                    <a:cubicBezTo>
                      <a:pt x="11957" y="1936"/>
                      <a:pt x="11655" y="1291"/>
                      <a:pt x="11151" y="847"/>
                    </a:cubicBezTo>
                    <a:cubicBezTo>
                      <a:pt x="10727" y="464"/>
                      <a:pt x="10123" y="242"/>
                      <a:pt x="9498" y="142"/>
                    </a:cubicBezTo>
                    <a:cubicBezTo>
                      <a:pt x="8610" y="0"/>
                      <a:pt x="7643" y="101"/>
                      <a:pt x="6977" y="464"/>
                    </a:cubicBezTo>
                    <a:cubicBezTo>
                      <a:pt x="6231" y="867"/>
                      <a:pt x="5626" y="1553"/>
                      <a:pt x="5142" y="2279"/>
                    </a:cubicBezTo>
                    <a:cubicBezTo>
                      <a:pt x="3207" y="5142"/>
                      <a:pt x="2360" y="8368"/>
                      <a:pt x="1816" y="11695"/>
                    </a:cubicBezTo>
                    <a:cubicBezTo>
                      <a:pt x="1674" y="12622"/>
                      <a:pt x="1553" y="13550"/>
                      <a:pt x="1432" y="14497"/>
                    </a:cubicBezTo>
                    <a:cubicBezTo>
                      <a:pt x="868" y="19054"/>
                      <a:pt x="404" y="23611"/>
                      <a:pt x="1" y="28188"/>
                    </a:cubicBezTo>
                    <a:cubicBezTo>
                      <a:pt x="61" y="28208"/>
                      <a:pt x="122" y="28228"/>
                      <a:pt x="182" y="28248"/>
                    </a:cubicBezTo>
                    <a:cubicBezTo>
                      <a:pt x="243" y="28268"/>
                      <a:pt x="303" y="28289"/>
                      <a:pt x="384" y="28309"/>
                    </a:cubicBezTo>
                    <a:cubicBezTo>
                      <a:pt x="1473" y="28551"/>
                      <a:pt x="2562" y="28833"/>
                      <a:pt x="3691" y="28994"/>
                    </a:cubicBezTo>
                    <a:cubicBezTo>
                      <a:pt x="4880" y="25587"/>
                      <a:pt x="5767" y="22079"/>
                      <a:pt x="6655" y="18570"/>
                    </a:cubicBezTo>
                    <a:cubicBezTo>
                      <a:pt x="7421" y="15667"/>
                      <a:pt x="8268" y="12824"/>
                      <a:pt x="8288" y="9779"/>
                    </a:cubicBezTo>
                    <a:cubicBezTo>
                      <a:pt x="8247" y="15485"/>
                      <a:pt x="8268" y="21212"/>
                      <a:pt x="8711" y="26897"/>
                    </a:cubicBezTo>
                    <a:cubicBezTo>
                      <a:pt x="8792" y="27946"/>
                      <a:pt x="8812" y="29418"/>
                      <a:pt x="9034" y="30426"/>
                    </a:cubicBezTo>
                    <a:lnTo>
                      <a:pt x="12643" y="30002"/>
                    </a:lnTo>
                    <a:cubicBezTo>
                      <a:pt x="12683" y="29801"/>
                      <a:pt x="12744" y="29216"/>
                      <a:pt x="12784" y="28994"/>
                    </a:cubicBezTo>
                    <a:cubicBezTo>
                      <a:pt x="12845" y="28389"/>
                      <a:pt x="12905" y="27785"/>
                      <a:pt x="12965" y="27180"/>
                    </a:cubicBezTo>
                    <a:cubicBezTo>
                      <a:pt x="13127" y="25567"/>
                      <a:pt x="13268" y="23974"/>
                      <a:pt x="13409" y="22361"/>
                    </a:cubicBezTo>
                    <a:cubicBezTo>
                      <a:pt x="13570" y="20345"/>
                      <a:pt x="13792" y="18328"/>
                      <a:pt x="13832" y="16312"/>
                    </a:cubicBezTo>
                    <a:cubicBezTo>
                      <a:pt x="13933" y="11775"/>
                      <a:pt x="13732" y="6896"/>
                      <a:pt x="12199" y="258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>
                <a:off x="1944586" y="1791851"/>
                <a:ext cx="2823" cy="4268"/>
              </a:xfrm>
              <a:custGeom>
                <a:avLst/>
                <a:gdLst/>
                <a:ahLst/>
                <a:cxnLst/>
                <a:rect l="l" t="t" r="r" b="b"/>
                <a:pathLst>
                  <a:path w="41" h="62" extrusionOk="0">
                    <a:moveTo>
                      <a:pt x="1" y="1"/>
                    </a:moveTo>
                    <a:cubicBezTo>
                      <a:pt x="1" y="21"/>
                      <a:pt x="1" y="41"/>
                      <a:pt x="21" y="61"/>
                    </a:cubicBezTo>
                    <a:cubicBezTo>
                      <a:pt x="21" y="61"/>
                      <a:pt x="41" y="41"/>
                      <a:pt x="41" y="4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2A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1"/>
              <p:cNvSpPr/>
              <p:nvPr/>
            </p:nvSpPr>
            <p:spPr>
              <a:xfrm>
                <a:off x="1667000" y="1776567"/>
                <a:ext cx="684388" cy="704353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0231" extrusionOk="0">
                    <a:moveTo>
                      <a:pt x="8126" y="10082"/>
                    </a:moveTo>
                    <a:lnTo>
                      <a:pt x="8126" y="10082"/>
                    </a:lnTo>
                    <a:cubicBezTo>
                      <a:pt x="8125" y="10082"/>
                      <a:pt x="8125" y="10082"/>
                      <a:pt x="8124" y="10082"/>
                    </a:cubicBezTo>
                    <a:lnTo>
                      <a:pt x="8124" y="10082"/>
                    </a:lnTo>
                    <a:cubicBezTo>
                      <a:pt x="8125" y="10082"/>
                      <a:pt x="8125" y="10082"/>
                      <a:pt x="8126" y="10082"/>
                    </a:cubicBezTo>
                    <a:close/>
                    <a:moveTo>
                      <a:pt x="0" y="10203"/>
                    </a:moveTo>
                    <a:cubicBezTo>
                      <a:pt x="1" y="10203"/>
                      <a:pt x="1" y="10203"/>
                      <a:pt x="2" y="10203"/>
                    </a:cubicBezTo>
                    <a:cubicBezTo>
                      <a:pt x="2" y="10203"/>
                      <a:pt x="3" y="10203"/>
                      <a:pt x="3" y="10203"/>
                    </a:cubicBezTo>
                    <a:lnTo>
                      <a:pt x="3" y="10203"/>
                    </a:lnTo>
                    <a:cubicBezTo>
                      <a:pt x="2" y="10203"/>
                      <a:pt x="1" y="10203"/>
                      <a:pt x="0" y="10203"/>
                    </a:cubicBezTo>
                    <a:close/>
                    <a:moveTo>
                      <a:pt x="4394" y="1"/>
                    </a:moveTo>
                    <a:cubicBezTo>
                      <a:pt x="3609" y="1"/>
                      <a:pt x="2807" y="122"/>
                      <a:pt x="2117" y="283"/>
                    </a:cubicBezTo>
                    <a:cubicBezTo>
                      <a:pt x="323" y="686"/>
                      <a:pt x="282" y="2320"/>
                      <a:pt x="222" y="3872"/>
                    </a:cubicBezTo>
                    <a:cubicBezTo>
                      <a:pt x="202" y="4437"/>
                      <a:pt x="182" y="5001"/>
                      <a:pt x="161" y="5566"/>
                    </a:cubicBezTo>
                    <a:cubicBezTo>
                      <a:pt x="141" y="6372"/>
                      <a:pt x="121" y="7159"/>
                      <a:pt x="101" y="7965"/>
                    </a:cubicBezTo>
                    <a:cubicBezTo>
                      <a:pt x="101" y="8165"/>
                      <a:pt x="121" y="10189"/>
                      <a:pt x="3" y="10203"/>
                    </a:cubicBezTo>
                    <a:lnTo>
                      <a:pt x="3" y="10203"/>
                    </a:lnTo>
                    <a:cubicBezTo>
                      <a:pt x="813" y="10221"/>
                      <a:pt x="1624" y="10230"/>
                      <a:pt x="2436" y="10230"/>
                    </a:cubicBezTo>
                    <a:cubicBezTo>
                      <a:pt x="4333" y="10230"/>
                      <a:pt x="6234" y="10181"/>
                      <a:pt x="8124" y="10082"/>
                    </a:cubicBezTo>
                    <a:lnTo>
                      <a:pt x="8124" y="10082"/>
                    </a:lnTo>
                    <a:cubicBezTo>
                      <a:pt x="8124" y="10082"/>
                      <a:pt x="8124" y="10082"/>
                      <a:pt x="8124" y="10082"/>
                    </a:cubicBezTo>
                    <a:cubicBezTo>
                      <a:pt x="7862" y="10082"/>
                      <a:pt x="7581" y="5545"/>
                      <a:pt x="7561" y="5263"/>
                    </a:cubicBezTo>
                    <a:lnTo>
                      <a:pt x="7561" y="5263"/>
                    </a:lnTo>
                    <a:lnTo>
                      <a:pt x="8589" y="5828"/>
                    </a:lnTo>
                    <a:cubicBezTo>
                      <a:pt x="9073" y="4618"/>
                      <a:pt x="9537" y="3388"/>
                      <a:pt x="9940" y="2158"/>
                    </a:cubicBezTo>
                    <a:cubicBezTo>
                      <a:pt x="8751" y="1352"/>
                      <a:pt x="7460" y="686"/>
                      <a:pt x="6089" y="243"/>
                    </a:cubicBezTo>
                    <a:cubicBezTo>
                      <a:pt x="5569" y="70"/>
                      <a:pt x="4986" y="1"/>
                      <a:pt x="4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1"/>
              <p:cNvSpPr/>
              <p:nvPr/>
            </p:nvSpPr>
            <p:spPr>
              <a:xfrm>
                <a:off x="1667000" y="1765483"/>
                <a:ext cx="684388" cy="717709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0425" fill="none" extrusionOk="0">
                    <a:moveTo>
                      <a:pt x="7561" y="5424"/>
                    </a:moveTo>
                    <a:lnTo>
                      <a:pt x="8589" y="5989"/>
                    </a:lnTo>
                    <a:cubicBezTo>
                      <a:pt x="9073" y="4779"/>
                      <a:pt x="9537" y="3549"/>
                      <a:pt x="9940" y="2319"/>
                    </a:cubicBezTo>
                    <a:cubicBezTo>
                      <a:pt x="8751" y="1513"/>
                      <a:pt x="7460" y="847"/>
                      <a:pt x="6089" y="404"/>
                    </a:cubicBezTo>
                    <a:cubicBezTo>
                      <a:pt x="4879" y="1"/>
                      <a:pt x="3327" y="162"/>
                      <a:pt x="2117" y="444"/>
                    </a:cubicBezTo>
                    <a:cubicBezTo>
                      <a:pt x="323" y="847"/>
                      <a:pt x="282" y="2481"/>
                      <a:pt x="222" y="4033"/>
                    </a:cubicBezTo>
                    <a:cubicBezTo>
                      <a:pt x="202" y="4598"/>
                      <a:pt x="182" y="5162"/>
                      <a:pt x="161" y="5727"/>
                    </a:cubicBezTo>
                    <a:cubicBezTo>
                      <a:pt x="141" y="6533"/>
                      <a:pt x="121" y="7320"/>
                      <a:pt x="101" y="8126"/>
                    </a:cubicBezTo>
                    <a:cubicBezTo>
                      <a:pt x="101" y="8328"/>
                      <a:pt x="121" y="10384"/>
                      <a:pt x="0" y="10364"/>
                    </a:cubicBezTo>
                    <a:cubicBezTo>
                      <a:pt x="2702" y="10425"/>
                      <a:pt x="5424" y="10384"/>
                      <a:pt x="8126" y="10243"/>
                    </a:cubicBezTo>
                    <a:cubicBezTo>
                      <a:pt x="7863" y="10263"/>
                      <a:pt x="7581" y="5707"/>
                      <a:pt x="7561" y="5424"/>
                    </a:cubicBezTo>
                    <a:close/>
                  </a:path>
                </a:pathLst>
              </a:custGeom>
              <a:noFill/>
              <a:ln w="9525" cap="sq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1"/>
              <p:cNvSpPr/>
              <p:nvPr/>
            </p:nvSpPr>
            <p:spPr>
              <a:xfrm>
                <a:off x="1826584" y="1510273"/>
                <a:ext cx="172181" cy="376376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5467" extrusionOk="0">
                    <a:moveTo>
                      <a:pt x="1216" y="0"/>
                    </a:moveTo>
                    <a:cubicBezTo>
                      <a:pt x="1100" y="0"/>
                      <a:pt x="982" y="25"/>
                      <a:pt x="868" y="78"/>
                    </a:cubicBezTo>
                    <a:cubicBezTo>
                      <a:pt x="706" y="159"/>
                      <a:pt x="565" y="280"/>
                      <a:pt x="444" y="441"/>
                    </a:cubicBezTo>
                    <a:cubicBezTo>
                      <a:pt x="303" y="623"/>
                      <a:pt x="122" y="905"/>
                      <a:pt x="102" y="1127"/>
                    </a:cubicBezTo>
                    <a:cubicBezTo>
                      <a:pt x="81" y="1288"/>
                      <a:pt x="81" y="1449"/>
                      <a:pt x="61" y="1591"/>
                    </a:cubicBezTo>
                    <a:cubicBezTo>
                      <a:pt x="1" y="2518"/>
                      <a:pt x="21" y="3506"/>
                      <a:pt x="344" y="4373"/>
                    </a:cubicBezTo>
                    <a:cubicBezTo>
                      <a:pt x="485" y="4776"/>
                      <a:pt x="747" y="5301"/>
                      <a:pt x="1190" y="5442"/>
                    </a:cubicBezTo>
                    <a:cubicBezTo>
                      <a:pt x="1244" y="5459"/>
                      <a:pt x="1297" y="5466"/>
                      <a:pt x="1347" y="5466"/>
                    </a:cubicBezTo>
                    <a:cubicBezTo>
                      <a:pt x="1597" y="5466"/>
                      <a:pt x="1795" y="5273"/>
                      <a:pt x="1896" y="5038"/>
                    </a:cubicBezTo>
                    <a:cubicBezTo>
                      <a:pt x="2057" y="4575"/>
                      <a:pt x="1916" y="4091"/>
                      <a:pt x="1856" y="3607"/>
                    </a:cubicBezTo>
                    <a:cubicBezTo>
                      <a:pt x="1856" y="3546"/>
                      <a:pt x="1856" y="3506"/>
                      <a:pt x="1856" y="3446"/>
                    </a:cubicBezTo>
                    <a:cubicBezTo>
                      <a:pt x="1836" y="3345"/>
                      <a:pt x="1836" y="3264"/>
                      <a:pt x="1896" y="3183"/>
                    </a:cubicBezTo>
                    <a:cubicBezTo>
                      <a:pt x="1936" y="3103"/>
                      <a:pt x="2037" y="3042"/>
                      <a:pt x="2098" y="3002"/>
                    </a:cubicBezTo>
                    <a:cubicBezTo>
                      <a:pt x="2380" y="2800"/>
                      <a:pt x="2420" y="2458"/>
                      <a:pt x="2461" y="2155"/>
                    </a:cubicBezTo>
                    <a:cubicBezTo>
                      <a:pt x="2501" y="1812"/>
                      <a:pt x="2461" y="1449"/>
                      <a:pt x="2380" y="1127"/>
                    </a:cubicBezTo>
                    <a:cubicBezTo>
                      <a:pt x="2279" y="764"/>
                      <a:pt x="2078" y="401"/>
                      <a:pt x="1755" y="179"/>
                    </a:cubicBezTo>
                    <a:cubicBezTo>
                      <a:pt x="1592" y="66"/>
                      <a:pt x="1406" y="0"/>
                      <a:pt x="1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1"/>
              <p:cNvSpPr/>
              <p:nvPr/>
            </p:nvSpPr>
            <p:spPr>
              <a:xfrm>
                <a:off x="1826584" y="1505935"/>
                <a:ext cx="172181" cy="38594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5606" fill="none" extrusionOk="0">
                    <a:moveTo>
                      <a:pt x="1856" y="3670"/>
                    </a:moveTo>
                    <a:cubicBezTo>
                      <a:pt x="1856" y="3609"/>
                      <a:pt x="1856" y="3569"/>
                      <a:pt x="1856" y="3509"/>
                    </a:cubicBezTo>
                    <a:cubicBezTo>
                      <a:pt x="1836" y="3408"/>
                      <a:pt x="1836" y="3327"/>
                      <a:pt x="1896" y="3246"/>
                    </a:cubicBezTo>
                    <a:cubicBezTo>
                      <a:pt x="1936" y="3166"/>
                      <a:pt x="2037" y="3105"/>
                      <a:pt x="2098" y="3065"/>
                    </a:cubicBezTo>
                    <a:cubicBezTo>
                      <a:pt x="2380" y="2863"/>
                      <a:pt x="2420" y="2521"/>
                      <a:pt x="2461" y="2218"/>
                    </a:cubicBezTo>
                    <a:cubicBezTo>
                      <a:pt x="2501" y="1875"/>
                      <a:pt x="2461" y="1512"/>
                      <a:pt x="2380" y="1190"/>
                    </a:cubicBezTo>
                    <a:cubicBezTo>
                      <a:pt x="2279" y="827"/>
                      <a:pt x="2078" y="464"/>
                      <a:pt x="1755" y="242"/>
                    </a:cubicBezTo>
                    <a:cubicBezTo>
                      <a:pt x="1493" y="61"/>
                      <a:pt x="1170" y="0"/>
                      <a:pt x="868" y="141"/>
                    </a:cubicBezTo>
                    <a:cubicBezTo>
                      <a:pt x="706" y="222"/>
                      <a:pt x="565" y="343"/>
                      <a:pt x="444" y="504"/>
                    </a:cubicBezTo>
                    <a:cubicBezTo>
                      <a:pt x="303" y="686"/>
                      <a:pt x="122" y="968"/>
                      <a:pt x="102" y="1190"/>
                    </a:cubicBezTo>
                    <a:cubicBezTo>
                      <a:pt x="81" y="1351"/>
                      <a:pt x="81" y="1512"/>
                      <a:pt x="61" y="1654"/>
                    </a:cubicBezTo>
                    <a:cubicBezTo>
                      <a:pt x="1" y="2581"/>
                      <a:pt x="21" y="3569"/>
                      <a:pt x="344" y="4436"/>
                    </a:cubicBezTo>
                    <a:cubicBezTo>
                      <a:pt x="485" y="4839"/>
                      <a:pt x="747" y="5364"/>
                      <a:pt x="1190" y="5505"/>
                    </a:cubicBezTo>
                    <a:cubicBezTo>
                      <a:pt x="1513" y="5605"/>
                      <a:pt x="1775" y="5384"/>
                      <a:pt x="1896" y="5101"/>
                    </a:cubicBezTo>
                    <a:cubicBezTo>
                      <a:pt x="2057" y="4638"/>
                      <a:pt x="1916" y="4154"/>
                      <a:pt x="1856" y="36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1"/>
              <p:cNvSpPr/>
              <p:nvPr/>
            </p:nvSpPr>
            <p:spPr>
              <a:xfrm>
                <a:off x="1776602" y="1491478"/>
                <a:ext cx="248599" cy="151803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2205" extrusionOk="0">
                    <a:moveTo>
                      <a:pt x="2261" y="1"/>
                    </a:moveTo>
                    <a:cubicBezTo>
                      <a:pt x="2154" y="1"/>
                      <a:pt x="2045" y="11"/>
                      <a:pt x="1937" y="29"/>
                    </a:cubicBezTo>
                    <a:cubicBezTo>
                      <a:pt x="1453" y="89"/>
                      <a:pt x="989" y="372"/>
                      <a:pt x="646" y="734"/>
                    </a:cubicBezTo>
                    <a:cubicBezTo>
                      <a:pt x="404" y="1037"/>
                      <a:pt x="1" y="1642"/>
                      <a:pt x="344" y="1964"/>
                    </a:cubicBezTo>
                    <a:cubicBezTo>
                      <a:pt x="428" y="2049"/>
                      <a:pt x="684" y="2205"/>
                      <a:pt x="835" y="2205"/>
                    </a:cubicBezTo>
                    <a:cubicBezTo>
                      <a:pt x="864" y="2205"/>
                      <a:pt x="889" y="2199"/>
                      <a:pt x="908" y="2186"/>
                    </a:cubicBezTo>
                    <a:cubicBezTo>
                      <a:pt x="969" y="2146"/>
                      <a:pt x="969" y="1964"/>
                      <a:pt x="1029" y="1904"/>
                    </a:cubicBezTo>
                    <a:cubicBezTo>
                      <a:pt x="1110" y="1803"/>
                      <a:pt x="1291" y="1823"/>
                      <a:pt x="1352" y="1702"/>
                    </a:cubicBezTo>
                    <a:cubicBezTo>
                      <a:pt x="1432" y="1561"/>
                      <a:pt x="1372" y="1218"/>
                      <a:pt x="1372" y="1057"/>
                    </a:cubicBezTo>
                    <a:lnTo>
                      <a:pt x="1372" y="1057"/>
                    </a:lnTo>
                    <a:cubicBezTo>
                      <a:pt x="1553" y="1097"/>
                      <a:pt x="1594" y="1380"/>
                      <a:pt x="1775" y="1440"/>
                    </a:cubicBezTo>
                    <a:cubicBezTo>
                      <a:pt x="1802" y="1447"/>
                      <a:pt x="1827" y="1449"/>
                      <a:pt x="1851" y="1449"/>
                    </a:cubicBezTo>
                    <a:cubicBezTo>
                      <a:pt x="1898" y="1449"/>
                      <a:pt x="1943" y="1440"/>
                      <a:pt x="1997" y="1440"/>
                    </a:cubicBezTo>
                    <a:cubicBezTo>
                      <a:pt x="2521" y="1339"/>
                      <a:pt x="3045" y="1259"/>
                      <a:pt x="3570" y="1158"/>
                    </a:cubicBezTo>
                    <a:cubicBezTo>
                      <a:pt x="3610" y="775"/>
                      <a:pt x="3368" y="412"/>
                      <a:pt x="3045" y="210"/>
                    </a:cubicBezTo>
                    <a:cubicBezTo>
                      <a:pt x="2925" y="130"/>
                      <a:pt x="2783" y="69"/>
                      <a:pt x="2642" y="49"/>
                    </a:cubicBezTo>
                    <a:cubicBezTo>
                      <a:pt x="2520" y="16"/>
                      <a:pt x="2392" y="1"/>
                      <a:pt x="2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1"/>
              <p:cNvSpPr/>
              <p:nvPr/>
            </p:nvSpPr>
            <p:spPr>
              <a:xfrm>
                <a:off x="1814123" y="1594746"/>
                <a:ext cx="63888" cy="6499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44" extrusionOk="0">
                    <a:moveTo>
                      <a:pt x="585" y="1"/>
                    </a:moveTo>
                    <a:cubicBezTo>
                      <a:pt x="504" y="1"/>
                      <a:pt x="424" y="21"/>
                      <a:pt x="363" y="41"/>
                    </a:cubicBezTo>
                    <a:cubicBezTo>
                      <a:pt x="101" y="162"/>
                      <a:pt x="0" y="485"/>
                      <a:pt x="121" y="747"/>
                    </a:cubicBezTo>
                    <a:cubicBezTo>
                      <a:pt x="182" y="847"/>
                      <a:pt x="283" y="908"/>
                      <a:pt x="383" y="928"/>
                    </a:cubicBezTo>
                    <a:cubicBezTo>
                      <a:pt x="424" y="938"/>
                      <a:pt x="469" y="943"/>
                      <a:pt x="514" y="943"/>
                    </a:cubicBezTo>
                    <a:cubicBezTo>
                      <a:pt x="560" y="943"/>
                      <a:pt x="605" y="938"/>
                      <a:pt x="646" y="928"/>
                    </a:cubicBezTo>
                    <a:lnTo>
                      <a:pt x="928" y="404"/>
                    </a:lnTo>
                    <a:cubicBezTo>
                      <a:pt x="908" y="303"/>
                      <a:pt x="867" y="222"/>
                      <a:pt x="807" y="142"/>
                    </a:cubicBezTo>
                    <a:cubicBezTo>
                      <a:pt x="766" y="61"/>
                      <a:pt x="666" y="21"/>
                      <a:pt x="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1"/>
              <p:cNvSpPr/>
              <p:nvPr/>
            </p:nvSpPr>
            <p:spPr>
              <a:xfrm>
                <a:off x="1814123" y="1594746"/>
                <a:ext cx="63888" cy="6533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49" fill="none" extrusionOk="0">
                    <a:moveTo>
                      <a:pt x="928" y="404"/>
                    </a:moveTo>
                    <a:cubicBezTo>
                      <a:pt x="908" y="303"/>
                      <a:pt x="867" y="222"/>
                      <a:pt x="807" y="142"/>
                    </a:cubicBezTo>
                    <a:cubicBezTo>
                      <a:pt x="766" y="61"/>
                      <a:pt x="666" y="21"/>
                      <a:pt x="585" y="1"/>
                    </a:cubicBezTo>
                    <a:cubicBezTo>
                      <a:pt x="504" y="1"/>
                      <a:pt x="424" y="21"/>
                      <a:pt x="363" y="41"/>
                    </a:cubicBezTo>
                    <a:cubicBezTo>
                      <a:pt x="101" y="162"/>
                      <a:pt x="0" y="485"/>
                      <a:pt x="121" y="747"/>
                    </a:cubicBezTo>
                    <a:cubicBezTo>
                      <a:pt x="182" y="847"/>
                      <a:pt x="283" y="908"/>
                      <a:pt x="383" y="928"/>
                    </a:cubicBezTo>
                    <a:cubicBezTo>
                      <a:pt x="464" y="948"/>
                      <a:pt x="565" y="948"/>
                      <a:pt x="646" y="9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1"/>
              <p:cNvSpPr/>
              <p:nvPr/>
            </p:nvSpPr>
            <p:spPr>
              <a:xfrm>
                <a:off x="1927925" y="1715501"/>
                <a:ext cx="43097" cy="4172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06" extrusionOk="0">
                    <a:moveTo>
                      <a:pt x="626" y="1"/>
                    </a:moveTo>
                    <a:lnTo>
                      <a:pt x="626" y="1"/>
                    </a:lnTo>
                    <a:cubicBezTo>
                      <a:pt x="585" y="21"/>
                      <a:pt x="545" y="41"/>
                      <a:pt x="505" y="41"/>
                    </a:cubicBezTo>
                    <a:cubicBezTo>
                      <a:pt x="387" y="71"/>
                      <a:pt x="258" y="89"/>
                      <a:pt x="134" y="89"/>
                    </a:cubicBezTo>
                    <a:cubicBezTo>
                      <a:pt x="89" y="89"/>
                      <a:pt x="44" y="87"/>
                      <a:pt x="1" y="81"/>
                    </a:cubicBezTo>
                    <a:lnTo>
                      <a:pt x="1" y="81"/>
                    </a:lnTo>
                    <a:cubicBezTo>
                      <a:pt x="61" y="162"/>
                      <a:pt x="122" y="263"/>
                      <a:pt x="182" y="344"/>
                    </a:cubicBezTo>
                    <a:cubicBezTo>
                      <a:pt x="243" y="424"/>
                      <a:pt x="343" y="485"/>
                      <a:pt x="384" y="606"/>
                    </a:cubicBezTo>
                    <a:cubicBezTo>
                      <a:pt x="384" y="525"/>
                      <a:pt x="384" y="444"/>
                      <a:pt x="384" y="364"/>
                    </a:cubicBezTo>
                    <a:cubicBezTo>
                      <a:pt x="384" y="303"/>
                      <a:pt x="404" y="243"/>
                      <a:pt x="424" y="182"/>
                    </a:cubicBezTo>
                    <a:cubicBezTo>
                      <a:pt x="464" y="102"/>
                      <a:pt x="545" y="61"/>
                      <a:pt x="6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1"/>
              <p:cNvSpPr/>
              <p:nvPr/>
            </p:nvSpPr>
            <p:spPr>
              <a:xfrm>
                <a:off x="895170" y="1912675"/>
                <a:ext cx="900975" cy="1072949"/>
              </a:xfrm>
              <a:custGeom>
                <a:avLst/>
                <a:gdLst/>
                <a:ahLst/>
                <a:cxnLst/>
                <a:rect l="l" t="t" r="r" b="b"/>
                <a:pathLst>
                  <a:path w="13087" h="15585" extrusionOk="0">
                    <a:moveTo>
                      <a:pt x="11227" y="1"/>
                    </a:moveTo>
                    <a:cubicBezTo>
                      <a:pt x="10777" y="1"/>
                      <a:pt x="10380" y="137"/>
                      <a:pt x="10042" y="363"/>
                    </a:cubicBezTo>
                    <a:cubicBezTo>
                      <a:pt x="8953" y="1089"/>
                      <a:pt x="8469" y="2520"/>
                      <a:pt x="7965" y="3790"/>
                    </a:cubicBezTo>
                    <a:cubicBezTo>
                      <a:pt x="7844" y="4133"/>
                      <a:pt x="7703" y="4456"/>
                      <a:pt x="7562" y="4758"/>
                    </a:cubicBezTo>
                    <a:cubicBezTo>
                      <a:pt x="6110" y="7742"/>
                      <a:pt x="4336" y="10303"/>
                      <a:pt x="1956" y="12622"/>
                    </a:cubicBezTo>
                    <a:cubicBezTo>
                      <a:pt x="1372" y="13166"/>
                      <a:pt x="1" y="14315"/>
                      <a:pt x="404" y="15263"/>
                    </a:cubicBezTo>
                    <a:cubicBezTo>
                      <a:pt x="508" y="15498"/>
                      <a:pt x="655" y="15584"/>
                      <a:pt x="818" y="15584"/>
                    </a:cubicBezTo>
                    <a:cubicBezTo>
                      <a:pt x="1004" y="15584"/>
                      <a:pt x="1209" y="15473"/>
                      <a:pt x="1392" y="15344"/>
                    </a:cubicBezTo>
                    <a:cubicBezTo>
                      <a:pt x="1510" y="15245"/>
                      <a:pt x="2322" y="14395"/>
                      <a:pt x="2415" y="14395"/>
                    </a:cubicBezTo>
                    <a:cubicBezTo>
                      <a:pt x="2417" y="14395"/>
                      <a:pt x="2419" y="14395"/>
                      <a:pt x="2420" y="14396"/>
                    </a:cubicBezTo>
                    <a:cubicBezTo>
                      <a:pt x="2420" y="14416"/>
                      <a:pt x="2420" y="14416"/>
                      <a:pt x="2420" y="14436"/>
                    </a:cubicBezTo>
                    <a:cubicBezTo>
                      <a:pt x="2481" y="14698"/>
                      <a:pt x="2279" y="14920"/>
                      <a:pt x="2340" y="15162"/>
                    </a:cubicBezTo>
                    <a:cubicBezTo>
                      <a:pt x="2340" y="15243"/>
                      <a:pt x="2380" y="15303"/>
                      <a:pt x="2440" y="15303"/>
                    </a:cubicBezTo>
                    <a:cubicBezTo>
                      <a:pt x="2481" y="15303"/>
                      <a:pt x="2501" y="15283"/>
                      <a:pt x="2521" y="15243"/>
                    </a:cubicBezTo>
                    <a:cubicBezTo>
                      <a:pt x="2803" y="14940"/>
                      <a:pt x="2904" y="14376"/>
                      <a:pt x="3005" y="13993"/>
                    </a:cubicBezTo>
                    <a:cubicBezTo>
                      <a:pt x="3307" y="12944"/>
                      <a:pt x="4457" y="12239"/>
                      <a:pt x="5283" y="11654"/>
                    </a:cubicBezTo>
                    <a:cubicBezTo>
                      <a:pt x="8187" y="9557"/>
                      <a:pt x="10042" y="6553"/>
                      <a:pt x="11776" y="3468"/>
                    </a:cubicBezTo>
                    <a:cubicBezTo>
                      <a:pt x="12078" y="2923"/>
                      <a:pt x="12360" y="2379"/>
                      <a:pt x="12602" y="1815"/>
                    </a:cubicBezTo>
                    <a:cubicBezTo>
                      <a:pt x="12824" y="1310"/>
                      <a:pt x="13086" y="968"/>
                      <a:pt x="12602" y="484"/>
                    </a:cubicBezTo>
                    <a:cubicBezTo>
                      <a:pt x="12401" y="282"/>
                      <a:pt x="12118" y="141"/>
                      <a:pt x="11836" y="81"/>
                    </a:cubicBezTo>
                    <a:cubicBezTo>
                      <a:pt x="11624" y="26"/>
                      <a:pt x="11420" y="1"/>
                      <a:pt x="11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895170" y="1905721"/>
                <a:ext cx="900975" cy="1092501"/>
              </a:xfrm>
              <a:custGeom>
                <a:avLst/>
                <a:gdLst/>
                <a:ahLst/>
                <a:cxnLst/>
                <a:rect l="l" t="t" r="r" b="b"/>
                <a:pathLst>
                  <a:path w="13087" h="15869" fill="none" extrusionOk="0">
                    <a:moveTo>
                      <a:pt x="12602" y="585"/>
                    </a:moveTo>
                    <a:cubicBezTo>
                      <a:pt x="12401" y="383"/>
                      <a:pt x="12118" y="242"/>
                      <a:pt x="11836" y="182"/>
                    </a:cubicBezTo>
                    <a:cubicBezTo>
                      <a:pt x="11130" y="0"/>
                      <a:pt x="10526" y="141"/>
                      <a:pt x="10042" y="464"/>
                    </a:cubicBezTo>
                    <a:cubicBezTo>
                      <a:pt x="8953" y="1190"/>
                      <a:pt x="8469" y="2621"/>
                      <a:pt x="7965" y="3891"/>
                    </a:cubicBezTo>
                    <a:cubicBezTo>
                      <a:pt x="7844" y="4234"/>
                      <a:pt x="7703" y="4557"/>
                      <a:pt x="7562" y="4859"/>
                    </a:cubicBezTo>
                    <a:cubicBezTo>
                      <a:pt x="6110" y="7843"/>
                      <a:pt x="4336" y="10404"/>
                      <a:pt x="1956" y="12723"/>
                    </a:cubicBezTo>
                    <a:cubicBezTo>
                      <a:pt x="1372" y="13267"/>
                      <a:pt x="1" y="14416"/>
                      <a:pt x="404" y="15364"/>
                    </a:cubicBezTo>
                    <a:cubicBezTo>
                      <a:pt x="626" y="15868"/>
                      <a:pt x="1049" y="15687"/>
                      <a:pt x="1392" y="15445"/>
                    </a:cubicBezTo>
                    <a:cubicBezTo>
                      <a:pt x="1513" y="15344"/>
                      <a:pt x="2360" y="14457"/>
                      <a:pt x="2420" y="14497"/>
                    </a:cubicBezTo>
                    <a:cubicBezTo>
                      <a:pt x="2420" y="14517"/>
                      <a:pt x="2420" y="14517"/>
                      <a:pt x="2420" y="14537"/>
                    </a:cubicBezTo>
                    <a:cubicBezTo>
                      <a:pt x="2481" y="14799"/>
                      <a:pt x="2279" y="15021"/>
                      <a:pt x="2340" y="15263"/>
                    </a:cubicBezTo>
                    <a:cubicBezTo>
                      <a:pt x="2340" y="15344"/>
                      <a:pt x="2380" y="15404"/>
                      <a:pt x="2440" y="15404"/>
                    </a:cubicBezTo>
                    <a:cubicBezTo>
                      <a:pt x="2481" y="15404"/>
                      <a:pt x="2501" y="15384"/>
                      <a:pt x="2521" y="15344"/>
                    </a:cubicBezTo>
                    <a:cubicBezTo>
                      <a:pt x="2803" y="15041"/>
                      <a:pt x="2904" y="14477"/>
                      <a:pt x="3005" y="14094"/>
                    </a:cubicBezTo>
                    <a:cubicBezTo>
                      <a:pt x="3307" y="13045"/>
                      <a:pt x="4457" y="12340"/>
                      <a:pt x="5283" y="11755"/>
                    </a:cubicBezTo>
                    <a:cubicBezTo>
                      <a:pt x="8187" y="9658"/>
                      <a:pt x="10042" y="6654"/>
                      <a:pt x="11776" y="3569"/>
                    </a:cubicBezTo>
                    <a:cubicBezTo>
                      <a:pt x="12078" y="3024"/>
                      <a:pt x="12360" y="2480"/>
                      <a:pt x="12602" y="1916"/>
                    </a:cubicBezTo>
                    <a:cubicBezTo>
                      <a:pt x="12824" y="1411"/>
                      <a:pt x="13086" y="1069"/>
                      <a:pt x="12602" y="5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1"/>
              <p:cNvSpPr/>
              <p:nvPr/>
            </p:nvSpPr>
            <p:spPr>
              <a:xfrm>
                <a:off x="945152" y="2909282"/>
                <a:ext cx="72218" cy="75041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90" extrusionOk="0">
                    <a:moveTo>
                      <a:pt x="1049" y="1"/>
                    </a:moveTo>
                    <a:lnTo>
                      <a:pt x="1049" y="1"/>
                    </a:lnTo>
                    <a:cubicBezTo>
                      <a:pt x="1013" y="37"/>
                      <a:pt x="978" y="73"/>
                      <a:pt x="945" y="109"/>
                    </a:cubicBezTo>
                    <a:lnTo>
                      <a:pt x="945" y="109"/>
                    </a:lnTo>
                    <a:lnTo>
                      <a:pt x="1049" y="1"/>
                    </a:lnTo>
                    <a:close/>
                    <a:moveTo>
                      <a:pt x="945" y="109"/>
                    </a:moveTo>
                    <a:lnTo>
                      <a:pt x="1" y="1089"/>
                    </a:lnTo>
                    <a:cubicBezTo>
                      <a:pt x="101" y="1049"/>
                      <a:pt x="182" y="968"/>
                      <a:pt x="263" y="888"/>
                    </a:cubicBezTo>
                    <a:cubicBezTo>
                      <a:pt x="529" y="622"/>
                      <a:pt x="701" y="371"/>
                      <a:pt x="945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1"/>
              <p:cNvSpPr/>
              <p:nvPr/>
            </p:nvSpPr>
            <p:spPr>
              <a:xfrm>
                <a:off x="945152" y="2909282"/>
                <a:ext cx="72218" cy="75041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90" fill="none" extrusionOk="0">
                    <a:moveTo>
                      <a:pt x="1" y="1089"/>
                    </a:moveTo>
                    <a:cubicBezTo>
                      <a:pt x="101" y="1049"/>
                      <a:pt x="182" y="968"/>
                      <a:pt x="263" y="888"/>
                    </a:cubicBezTo>
                    <a:cubicBezTo>
                      <a:pt x="565" y="585"/>
                      <a:pt x="747" y="303"/>
                      <a:pt x="104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924361" y="2889868"/>
                <a:ext cx="70842" cy="80549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170" extrusionOk="0">
                    <a:moveTo>
                      <a:pt x="1028" y="0"/>
                    </a:moveTo>
                    <a:cubicBezTo>
                      <a:pt x="686" y="383"/>
                      <a:pt x="343" y="767"/>
                      <a:pt x="0" y="1170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1"/>
              <p:cNvSpPr/>
              <p:nvPr/>
            </p:nvSpPr>
            <p:spPr>
              <a:xfrm>
                <a:off x="924361" y="2889868"/>
                <a:ext cx="70842" cy="80549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170" fill="none" extrusionOk="0">
                    <a:moveTo>
                      <a:pt x="0" y="1170"/>
                    </a:moveTo>
                    <a:cubicBezTo>
                      <a:pt x="343" y="767"/>
                      <a:pt x="686" y="383"/>
                      <a:pt x="102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1"/>
              <p:cNvSpPr/>
              <p:nvPr/>
            </p:nvSpPr>
            <p:spPr>
              <a:xfrm>
                <a:off x="918784" y="2867631"/>
                <a:ext cx="58381" cy="76418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110" extrusionOk="0">
                    <a:moveTo>
                      <a:pt x="847" y="1"/>
                    </a:moveTo>
                    <a:lnTo>
                      <a:pt x="847" y="1"/>
                    </a:lnTo>
                    <a:cubicBezTo>
                      <a:pt x="525" y="344"/>
                      <a:pt x="242" y="706"/>
                      <a:pt x="0" y="1110"/>
                    </a:cubicBez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918784" y="2867631"/>
                <a:ext cx="58381" cy="76418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110" fill="none" extrusionOk="0">
                    <a:moveTo>
                      <a:pt x="0" y="1110"/>
                    </a:moveTo>
                    <a:cubicBezTo>
                      <a:pt x="242" y="706"/>
                      <a:pt x="525" y="344"/>
                      <a:pt x="847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>
                <a:off x="1844622" y="1614160"/>
                <a:ext cx="20929" cy="2650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85" extrusionOk="0">
                    <a:moveTo>
                      <a:pt x="1" y="1"/>
                    </a:moveTo>
                    <a:lnTo>
                      <a:pt x="303" y="384"/>
                    </a:lnTo>
                    <a:cubicBezTo>
                      <a:pt x="303" y="283"/>
                      <a:pt x="303" y="162"/>
                      <a:pt x="223" y="102"/>
                    </a:cubicBezTo>
                    <a:cubicBezTo>
                      <a:pt x="162" y="41"/>
                      <a:pt x="82" y="2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1"/>
              <p:cNvSpPr/>
              <p:nvPr/>
            </p:nvSpPr>
            <p:spPr>
              <a:xfrm>
                <a:off x="1844622" y="1614160"/>
                <a:ext cx="20929" cy="2650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85" fill="none" extrusionOk="0">
                    <a:moveTo>
                      <a:pt x="1" y="1"/>
                    </a:moveTo>
                    <a:cubicBezTo>
                      <a:pt x="82" y="21"/>
                      <a:pt x="162" y="41"/>
                      <a:pt x="223" y="102"/>
                    </a:cubicBezTo>
                    <a:cubicBezTo>
                      <a:pt x="303" y="162"/>
                      <a:pt x="303" y="283"/>
                      <a:pt x="303" y="38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2062587" y="4438960"/>
                <a:ext cx="399852" cy="162750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2364" extrusionOk="0">
                    <a:moveTo>
                      <a:pt x="61" y="1"/>
                    </a:moveTo>
                    <a:lnTo>
                      <a:pt x="61" y="1"/>
                    </a:lnTo>
                    <a:cubicBezTo>
                      <a:pt x="21" y="747"/>
                      <a:pt x="0" y="1513"/>
                      <a:pt x="101" y="2259"/>
                    </a:cubicBezTo>
                    <a:cubicBezTo>
                      <a:pt x="101" y="2299"/>
                      <a:pt x="101" y="2320"/>
                      <a:pt x="121" y="2340"/>
                    </a:cubicBezTo>
                    <a:cubicBezTo>
                      <a:pt x="142" y="2360"/>
                      <a:pt x="162" y="2360"/>
                      <a:pt x="202" y="2360"/>
                    </a:cubicBezTo>
                    <a:lnTo>
                      <a:pt x="222" y="2360"/>
                    </a:lnTo>
                    <a:cubicBezTo>
                      <a:pt x="390" y="2353"/>
                      <a:pt x="556" y="2351"/>
                      <a:pt x="721" y="2351"/>
                    </a:cubicBezTo>
                    <a:cubicBezTo>
                      <a:pt x="1051" y="2351"/>
                      <a:pt x="1378" y="2360"/>
                      <a:pt x="1714" y="2360"/>
                    </a:cubicBezTo>
                    <a:cubicBezTo>
                      <a:pt x="2218" y="2340"/>
                      <a:pt x="2743" y="2320"/>
                      <a:pt x="3247" y="2320"/>
                    </a:cubicBezTo>
                    <a:cubicBezTo>
                      <a:pt x="3661" y="2320"/>
                      <a:pt x="4076" y="2364"/>
                      <a:pt x="4478" y="2364"/>
                    </a:cubicBezTo>
                    <a:cubicBezTo>
                      <a:pt x="4545" y="2364"/>
                      <a:pt x="4612" y="2363"/>
                      <a:pt x="4678" y="2360"/>
                    </a:cubicBezTo>
                    <a:cubicBezTo>
                      <a:pt x="4920" y="2340"/>
                      <a:pt x="5807" y="2158"/>
                      <a:pt x="5384" y="1795"/>
                    </a:cubicBezTo>
                    <a:cubicBezTo>
                      <a:pt x="5303" y="1715"/>
                      <a:pt x="5202" y="1674"/>
                      <a:pt x="5102" y="1634"/>
                    </a:cubicBezTo>
                    <a:cubicBezTo>
                      <a:pt x="4416" y="1392"/>
                      <a:pt x="3751" y="1190"/>
                      <a:pt x="3085" y="928"/>
                    </a:cubicBezTo>
                    <a:cubicBezTo>
                      <a:pt x="2601" y="747"/>
                      <a:pt x="2077" y="606"/>
                      <a:pt x="1755" y="162"/>
                    </a:cubicBezTo>
                    <a:cubicBezTo>
                      <a:pt x="1755" y="142"/>
                      <a:pt x="1734" y="142"/>
                      <a:pt x="1714" y="122"/>
                    </a:cubicBezTo>
                    <a:cubicBezTo>
                      <a:pt x="1496" y="153"/>
                      <a:pt x="1274" y="172"/>
                      <a:pt x="1055" y="172"/>
                    </a:cubicBezTo>
                    <a:cubicBezTo>
                      <a:pt x="709" y="172"/>
                      <a:pt x="370" y="124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1328279" y="4358480"/>
                <a:ext cx="354139" cy="253143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3677" extrusionOk="0">
                    <a:moveTo>
                      <a:pt x="605" y="0"/>
                    </a:moveTo>
                    <a:cubicBezTo>
                      <a:pt x="484" y="424"/>
                      <a:pt x="363" y="867"/>
                      <a:pt x="222" y="1291"/>
                    </a:cubicBezTo>
                    <a:cubicBezTo>
                      <a:pt x="182" y="1392"/>
                      <a:pt x="0" y="2259"/>
                      <a:pt x="21" y="2259"/>
                    </a:cubicBezTo>
                    <a:cubicBezTo>
                      <a:pt x="61" y="2279"/>
                      <a:pt x="101" y="2299"/>
                      <a:pt x="142" y="2299"/>
                    </a:cubicBezTo>
                    <a:cubicBezTo>
                      <a:pt x="928" y="2622"/>
                      <a:pt x="1755" y="2884"/>
                      <a:pt x="2561" y="3166"/>
                    </a:cubicBezTo>
                    <a:cubicBezTo>
                      <a:pt x="3085" y="3347"/>
                      <a:pt x="3589" y="3589"/>
                      <a:pt x="4134" y="3670"/>
                    </a:cubicBezTo>
                    <a:cubicBezTo>
                      <a:pt x="4185" y="3674"/>
                      <a:pt x="4252" y="3677"/>
                      <a:pt x="4327" y="3677"/>
                    </a:cubicBezTo>
                    <a:cubicBezTo>
                      <a:pt x="4660" y="3677"/>
                      <a:pt x="5144" y="3616"/>
                      <a:pt x="5061" y="3287"/>
                    </a:cubicBezTo>
                    <a:cubicBezTo>
                      <a:pt x="5061" y="3226"/>
                      <a:pt x="5021" y="3166"/>
                      <a:pt x="4981" y="3105"/>
                    </a:cubicBezTo>
                    <a:cubicBezTo>
                      <a:pt x="4920" y="2984"/>
                      <a:pt x="4779" y="2924"/>
                      <a:pt x="4638" y="2884"/>
                    </a:cubicBezTo>
                    <a:cubicBezTo>
                      <a:pt x="4114" y="2682"/>
                      <a:pt x="3690" y="2380"/>
                      <a:pt x="3247" y="2017"/>
                    </a:cubicBezTo>
                    <a:cubicBezTo>
                      <a:pt x="2843" y="1674"/>
                      <a:pt x="2480" y="1250"/>
                      <a:pt x="2319" y="746"/>
                    </a:cubicBezTo>
                    <a:cubicBezTo>
                      <a:pt x="2259" y="585"/>
                      <a:pt x="2238" y="565"/>
                      <a:pt x="2097" y="545"/>
                    </a:cubicBezTo>
                    <a:cubicBezTo>
                      <a:pt x="1936" y="525"/>
                      <a:pt x="1755" y="545"/>
                      <a:pt x="1593" y="484"/>
                    </a:cubicBezTo>
                    <a:cubicBezTo>
                      <a:pt x="1210" y="384"/>
                      <a:pt x="928" y="182"/>
                      <a:pt x="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1485109" y="1791851"/>
                <a:ext cx="359577" cy="37348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5425" extrusionOk="0">
                    <a:moveTo>
                      <a:pt x="5223" y="1"/>
                    </a:moveTo>
                    <a:cubicBezTo>
                      <a:pt x="3106" y="102"/>
                      <a:pt x="1069" y="1372"/>
                      <a:pt x="1" y="3227"/>
                    </a:cubicBezTo>
                    <a:cubicBezTo>
                      <a:pt x="1190" y="4094"/>
                      <a:pt x="2440" y="4840"/>
                      <a:pt x="3791" y="5424"/>
                    </a:cubicBezTo>
                    <a:lnTo>
                      <a:pt x="5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1"/>
              <p:cNvSpPr/>
              <p:nvPr/>
            </p:nvSpPr>
            <p:spPr>
              <a:xfrm>
                <a:off x="1485109" y="1791851"/>
                <a:ext cx="359577" cy="37348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5425" fill="none" extrusionOk="0">
                    <a:moveTo>
                      <a:pt x="3791" y="5424"/>
                    </a:moveTo>
                    <a:cubicBezTo>
                      <a:pt x="2440" y="4840"/>
                      <a:pt x="1190" y="4094"/>
                      <a:pt x="1" y="3227"/>
                    </a:cubicBezTo>
                    <a:cubicBezTo>
                      <a:pt x="1069" y="1372"/>
                      <a:pt x="3106" y="102"/>
                      <a:pt x="522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1"/>
              <p:cNvSpPr/>
              <p:nvPr/>
            </p:nvSpPr>
            <p:spPr>
              <a:xfrm>
                <a:off x="1934879" y="1669719"/>
                <a:ext cx="44474" cy="736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7" extrusionOk="0">
                    <a:moveTo>
                      <a:pt x="0" y="0"/>
                    </a:moveTo>
                    <a:cubicBezTo>
                      <a:pt x="91" y="71"/>
                      <a:pt x="207" y="106"/>
                      <a:pt x="323" y="106"/>
                    </a:cubicBezTo>
                    <a:cubicBezTo>
                      <a:pt x="439" y="106"/>
                      <a:pt x="555" y="71"/>
                      <a:pt x="6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1"/>
              <p:cNvSpPr/>
              <p:nvPr/>
            </p:nvSpPr>
            <p:spPr>
              <a:xfrm>
                <a:off x="1934879" y="1669719"/>
                <a:ext cx="44474" cy="977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" fill="none" extrusionOk="0">
                    <a:moveTo>
                      <a:pt x="646" y="0"/>
                    </a:moveTo>
                    <a:cubicBezTo>
                      <a:pt x="464" y="142"/>
                      <a:pt x="182" y="142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1"/>
              <p:cNvSpPr/>
              <p:nvPr/>
            </p:nvSpPr>
            <p:spPr>
              <a:xfrm>
                <a:off x="1698875" y="1816842"/>
                <a:ext cx="88948" cy="3476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5" fill="none" extrusionOk="0">
                    <a:moveTo>
                      <a:pt x="1291" y="1"/>
                    </a:moveTo>
                    <a:cubicBezTo>
                      <a:pt x="848" y="122"/>
                      <a:pt x="404" y="283"/>
                      <a:pt x="1" y="5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1655847" y="1861247"/>
                <a:ext cx="20929" cy="15352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23" fill="none" extrusionOk="0">
                    <a:moveTo>
                      <a:pt x="303" y="1"/>
                    </a:moveTo>
                    <a:cubicBezTo>
                      <a:pt x="202" y="82"/>
                      <a:pt x="102" y="142"/>
                      <a:pt x="1" y="22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1596158" y="1893191"/>
                <a:ext cx="33390" cy="3476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05" fill="none" extrusionOk="0">
                    <a:moveTo>
                      <a:pt x="485" y="1"/>
                    </a:moveTo>
                    <a:cubicBezTo>
                      <a:pt x="303" y="142"/>
                      <a:pt x="142" y="303"/>
                      <a:pt x="1" y="5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1872436" y="1682180"/>
                <a:ext cx="13907" cy="2092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04" fill="none" extrusionOk="0">
                    <a:moveTo>
                      <a:pt x="0" y="1"/>
                    </a:moveTo>
                    <a:cubicBezTo>
                      <a:pt x="40" y="122"/>
                      <a:pt x="101" y="223"/>
                      <a:pt x="202" y="3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1755811" y="2176353"/>
                <a:ext cx="2823" cy="44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646" fill="none" extrusionOk="0">
                    <a:moveTo>
                      <a:pt x="0" y="1"/>
                    </a:moveTo>
                    <a:cubicBezTo>
                      <a:pt x="41" y="202"/>
                      <a:pt x="41" y="424"/>
                      <a:pt x="41" y="64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1753057" y="2237419"/>
                <a:ext cx="69" cy="2650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5" fill="none" extrusionOk="0">
                    <a:moveTo>
                      <a:pt x="0" y="1"/>
                    </a:moveTo>
                    <a:lnTo>
                      <a:pt x="0" y="38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1"/>
              <p:cNvSpPr/>
              <p:nvPr/>
            </p:nvSpPr>
            <p:spPr>
              <a:xfrm>
                <a:off x="1740527" y="2209674"/>
                <a:ext cx="1446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283" fill="none" extrusionOk="0">
                    <a:moveTo>
                      <a:pt x="21" y="1"/>
                    </a:moveTo>
                    <a:cubicBezTo>
                      <a:pt x="1" y="102"/>
                      <a:pt x="1" y="182"/>
                      <a:pt x="1" y="2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1"/>
              <p:cNvSpPr/>
              <p:nvPr/>
            </p:nvSpPr>
            <p:spPr>
              <a:xfrm>
                <a:off x="2166682" y="2192463"/>
                <a:ext cx="34767" cy="9844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430" extrusionOk="0">
                    <a:moveTo>
                      <a:pt x="194" y="1"/>
                    </a:moveTo>
                    <a:cubicBezTo>
                      <a:pt x="151" y="1"/>
                      <a:pt x="111" y="20"/>
                      <a:pt x="81" y="49"/>
                    </a:cubicBezTo>
                    <a:cubicBezTo>
                      <a:pt x="41" y="110"/>
                      <a:pt x="61" y="190"/>
                      <a:pt x="101" y="251"/>
                    </a:cubicBezTo>
                    <a:cubicBezTo>
                      <a:pt x="142" y="331"/>
                      <a:pt x="182" y="392"/>
                      <a:pt x="142" y="472"/>
                    </a:cubicBezTo>
                    <a:cubicBezTo>
                      <a:pt x="122" y="513"/>
                      <a:pt x="61" y="533"/>
                      <a:pt x="41" y="593"/>
                    </a:cubicBezTo>
                    <a:cubicBezTo>
                      <a:pt x="1" y="654"/>
                      <a:pt x="1" y="896"/>
                      <a:pt x="41" y="956"/>
                    </a:cubicBezTo>
                    <a:cubicBezTo>
                      <a:pt x="61" y="1017"/>
                      <a:pt x="142" y="1057"/>
                      <a:pt x="182" y="1118"/>
                    </a:cubicBezTo>
                    <a:cubicBezTo>
                      <a:pt x="222" y="1178"/>
                      <a:pt x="263" y="1239"/>
                      <a:pt x="303" y="1319"/>
                    </a:cubicBezTo>
                    <a:cubicBezTo>
                      <a:pt x="333" y="1364"/>
                      <a:pt x="384" y="1430"/>
                      <a:pt x="425" y="1430"/>
                    </a:cubicBezTo>
                    <a:cubicBezTo>
                      <a:pt x="440" y="1430"/>
                      <a:pt x="454" y="1421"/>
                      <a:pt x="464" y="1400"/>
                    </a:cubicBezTo>
                    <a:cubicBezTo>
                      <a:pt x="505" y="1360"/>
                      <a:pt x="444" y="1178"/>
                      <a:pt x="444" y="1118"/>
                    </a:cubicBezTo>
                    <a:cubicBezTo>
                      <a:pt x="444" y="1017"/>
                      <a:pt x="424" y="916"/>
                      <a:pt x="424" y="815"/>
                    </a:cubicBezTo>
                    <a:cubicBezTo>
                      <a:pt x="404" y="614"/>
                      <a:pt x="404" y="432"/>
                      <a:pt x="384" y="251"/>
                    </a:cubicBezTo>
                    <a:cubicBezTo>
                      <a:pt x="364" y="130"/>
                      <a:pt x="364" y="69"/>
                      <a:pt x="243" y="9"/>
                    </a:cubicBezTo>
                    <a:cubicBezTo>
                      <a:pt x="226" y="3"/>
                      <a:pt x="210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1"/>
              <p:cNvSpPr/>
              <p:nvPr/>
            </p:nvSpPr>
            <p:spPr>
              <a:xfrm>
                <a:off x="1662800" y="2442923"/>
                <a:ext cx="113870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80" extrusionOk="0">
                    <a:moveTo>
                      <a:pt x="1654" y="544"/>
                    </a:moveTo>
                    <a:cubicBezTo>
                      <a:pt x="1653" y="545"/>
                      <a:pt x="1653" y="545"/>
                      <a:pt x="1652" y="545"/>
                    </a:cubicBezTo>
                    <a:lnTo>
                      <a:pt x="1652" y="545"/>
                    </a:lnTo>
                    <a:cubicBezTo>
                      <a:pt x="1653" y="545"/>
                      <a:pt x="1653" y="545"/>
                      <a:pt x="1654" y="544"/>
                    </a:cubicBezTo>
                    <a:close/>
                    <a:moveTo>
                      <a:pt x="888" y="0"/>
                    </a:moveTo>
                    <a:cubicBezTo>
                      <a:pt x="646" y="0"/>
                      <a:pt x="364" y="61"/>
                      <a:pt x="202" y="242"/>
                    </a:cubicBezTo>
                    <a:cubicBezTo>
                      <a:pt x="1" y="464"/>
                      <a:pt x="122" y="524"/>
                      <a:pt x="384" y="524"/>
                    </a:cubicBezTo>
                    <a:cubicBezTo>
                      <a:pt x="658" y="538"/>
                      <a:pt x="969" y="580"/>
                      <a:pt x="1260" y="580"/>
                    </a:cubicBezTo>
                    <a:cubicBezTo>
                      <a:pt x="1397" y="580"/>
                      <a:pt x="1530" y="570"/>
                      <a:pt x="1652" y="545"/>
                    </a:cubicBezTo>
                    <a:lnTo>
                      <a:pt x="1652" y="545"/>
                    </a:lnTo>
                    <a:cubicBezTo>
                      <a:pt x="1650" y="545"/>
                      <a:pt x="1648" y="545"/>
                      <a:pt x="1647" y="545"/>
                    </a:cubicBezTo>
                    <a:cubicBezTo>
                      <a:pt x="1562" y="545"/>
                      <a:pt x="1370" y="220"/>
                      <a:pt x="1311" y="161"/>
                    </a:cubicBezTo>
                    <a:cubicBezTo>
                      <a:pt x="1170" y="40"/>
                      <a:pt x="1069" y="0"/>
                      <a:pt x="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1"/>
              <p:cNvSpPr/>
              <p:nvPr/>
            </p:nvSpPr>
            <p:spPr>
              <a:xfrm>
                <a:off x="1462941" y="2427639"/>
                <a:ext cx="50050" cy="6388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928" fill="none" extrusionOk="0">
                    <a:moveTo>
                      <a:pt x="726" y="0"/>
                    </a:moveTo>
                    <a:cubicBezTo>
                      <a:pt x="504" y="323"/>
                      <a:pt x="262" y="645"/>
                      <a:pt x="0" y="9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1"/>
              <p:cNvSpPr/>
              <p:nvPr/>
            </p:nvSpPr>
            <p:spPr>
              <a:xfrm>
                <a:off x="1435127" y="2509496"/>
                <a:ext cx="1397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3" fill="none" extrusionOk="0">
                    <a:moveTo>
                      <a:pt x="203" y="1"/>
                    </a:moveTo>
                    <a:cubicBezTo>
                      <a:pt x="122" y="81"/>
                      <a:pt x="61" y="162"/>
                      <a:pt x="1" y="24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1"/>
              <p:cNvSpPr/>
              <p:nvPr/>
            </p:nvSpPr>
            <p:spPr>
              <a:xfrm>
                <a:off x="1444903" y="2466468"/>
                <a:ext cx="23614" cy="2230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24" fill="none" extrusionOk="0">
                    <a:moveTo>
                      <a:pt x="343" y="1"/>
                    </a:moveTo>
                    <a:cubicBezTo>
                      <a:pt x="222" y="102"/>
                      <a:pt x="101" y="202"/>
                      <a:pt x="0" y="32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1"/>
              <p:cNvSpPr/>
              <p:nvPr/>
            </p:nvSpPr>
            <p:spPr>
              <a:xfrm>
                <a:off x="1374061" y="2352666"/>
                <a:ext cx="23683" cy="7917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150" fill="none" extrusionOk="0">
                    <a:moveTo>
                      <a:pt x="344" y="0"/>
                    </a:moveTo>
                    <a:cubicBezTo>
                      <a:pt x="182" y="384"/>
                      <a:pt x="81" y="746"/>
                      <a:pt x="1" y="11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1"/>
              <p:cNvSpPr/>
              <p:nvPr/>
            </p:nvSpPr>
            <p:spPr>
              <a:xfrm>
                <a:off x="1912641" y="1861247"/>
                <a:ext cx="30636" cy="13976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3" fill="none" extrusionOk="0">
                    <a:moveTo>
                      <a:pt x="1" y="142"/>
                    </a:moveTo>
                    <a:cubicBezTo>
                      <a:pt x="142" y="203"/>
                      <a:pt x="344" y="142"/>
                      <a:pt x="44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1"/>
              <p:cNvSpPr/>
              <p:nvPr/>
            </p:nvSpPr>
            <p:spPr>
              <a:xfrm>
                <a:off x="2272154" y="3396502"/>
                <a:ext cx="15352" cy="176381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562" fill="none" extrusionOk="0">
                    <a:moveTo>
                      <a:pt x="223" y="1"/>
                    </a:moveTo>
                    <a:cubicBezTo>
                      <a:pt x="162" y="848"/>
                      <a:pt x="82" y="1715"/>
                      <a:pt x="1" y="256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1"/>
              <p:cNvSpPr/>
              <p:nvPr/>
            </p:nvSpPr>
            <p:spPr>
              <a:xfrm>
                <a:off x="2265269" y="3606136"/>
                <a:ext cx="6953" cy="6808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989" fill="none" extrusionOk="0">
                    <a:moveTo>
                      <a:pt x="61" y="0"/>
                    </a:moveTo>
                    <a:cubicBezTo>
                      <a:pt x="101" y="343"/>
                      <a:pt x="61" y="666"/>
                      <a:pt x="0" y="98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2490120" y="2276317"/>
                <a:ext cx="73664" cy="2919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424" fill="none" extrusionOk="0">
                    <a:moveTo>
                      <a:pt x="1" y="1"/>
                    </a:moveTo>
                    <a:cubicBezTo>
                      <a:pt x="323" y="202"/>
                      <a:pt x="706" y="343"/>
                      <a:pt x="1069" y="4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1"/>
              <p:cNvSpPr/>
              <p:nvPr/>
            </p:nvSpPr>
            <p:spPr>
              <a:xfrm>
                <a:off x="2585884" y="2311015"/>
                <a:ext cx="26436" cy="702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2" fill="none" extrusionOk="0">
                    <a:moveTo>
                      <a:pt x="1" y="1"/>
                    </a:moveTo>
                    <a:cubicBezTo>
                      <a:pt x="102" y="61"/>
                      <a:pt x="243" y="101"/>
                      <a:pt x="384" y="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1"/>
              <p:cNvSpPr/>
              <p:nvPr/>
            </p:nvSpPr>
            <p:spPr>
              <a:xfrm>
                <a:off x="2551186" y="2284647"/>
                <a:ext cx="29259" cy="8399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22" fill="none" extrusionOk="0">
                    <a:moveTo>
                      <a:pt x="1" y="0"/>
                    </a:moveTo>
                    <a:cubicBezTo>
                      <a:pt x="142" y="81"/>
                      <a:pt x="283" y="121"/>
                      <a:pt x="424" y="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1"/>
              <p:cNvSpPr/>
              <p:nvPr/>
            </p:nvSpPr>
            <p:spPr>
              <a:xfrm>
                <a:off x="1673884" y="2150949"/>
                <a:ext cx="75041" cy="893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298" extrusionOk="0">
                    <a:moveTo>
                      <a:pt x="582" y="0"/>
                    </a:moveTo>
                    <a:cubicBezTo>
                      <a:pt x="538" y="0"/>
                      <a:pt x="498" y="8"/>
                      <a:pt x="465" y="27"/>
                    </a:cubicBezTo>
                    <a:cubicBezTo>
                      <a:pt x="283" y="108"/>
                      <a:pt x="142" y="531"/>
                      <a:pt x="61" y="692"/>
                    </a:cubicBezTo>
                    <a:cubicBezTo>
                      <a:pt x="41" y="733"/>
                      <a:pt x="21" y="773"/>
                      <a:pt x="1" y="793"/>
                    </a:cubicBezTo>
                    <a:cubicBezTo>
                      <a:pt x="1" y="834"/>
                      <a:pt x="1" y="874"/>
                      <a:pt x="1" y="914"/>
                    </a:cubicBezTo>
                    <a:cubicBezTo>
                      <a:pt x="21" y="1055"/>
                      <a:pt x="61" y="1176"/>
                      <a:pt x="102" y="1297"/>
                    </a:cubicBezTo>
                    <a:cubicBezTo>
                      <a:pt x="203" y="1096"/>
                      <a:pt x="303" y="894"/>
                      <a:pt x="465" y="753"/>
                    </a:cubicBezTo>
                    <a:cubicBezTo>
                      <a:pt x="606" y="632"/>
                      <a:pt x="787" y="571"/>
                      <a:pt x="969" y="471"/>
                    </a:cubicBezTo>
                    <a:cubicBezTo>
                      <a:pt x="1029" y="430"/>
                      <a:pt x="1090" y="370"/>
                      <a:pt x="1090" y="309"/>
                    </a:cubicBezTo>
                    <a:cubicBezTo>
                      <a:pt x="1090" y="249"/>
                      <a:pt x="1070" y="168"/>
                      <a:pt x="1009" y="128"/>
                    </a:cubicBezTo>
                    <a:cubicBezTo>
                      <a:pt x="901" y="82"/>
                      <a:pt x="723" y="0"/>
                      <a:pt x="5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2127853" y="2103583"/>
                <a:ext cx="62511" cy="9720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412" extrusionOk="0">
                    <a:moveTo>
                      <a:pt x="379" y="0"/>
                    </a:moveTo>
                    <a:cubicBezTo>
                      <a:pt x="261" y="0"/>
                      <a:pt x="149" y="88"/>
                      <a:pt x="81" y="191"/>
                    </a:cubicBezTo>
                    <a:cubicBezTo>
                      <a:pt x="40" y="251"/>
                      <a:pt x="0" y="352"/>
                      <a:pt x="40" y="433"/>
                    </a:cubicBezTo>
                    <a:cubicBezTo>
                      <a:pt x="81" y="554"/>
                      <a:pt x="242" y="594"/>
                      <a:pt x="363" y="675"/>
                    </a:cubicBezTo>
                    <a:cubicBezTo>
                      <a:pt x="544" y="816"/>
                      <a:pt x="544" y="1078"/>
                      <a:pt x="625" y="1280"/>
                    </a:cubicBezTo>
                    <a:cubicBezTo>
                      <a:pt x="658" y="1345"/>
                      <a:pt x="718" y="1411"/>
                      <a:pt x="783" y="1411"/>
                    </a:cubicBezTo>
                    <a:cubicBezTo>
                      <a:pt x="797" y="1411"/>
                      <a:pt x="812" y="1408"/>
                      <a:pt x="827" y="1401"/>
                    </a:cubicBezTo>
                    <a:cubicBezTo>
                      <a:pt x="907" y="1380"/>
                      <a:pt x="907" y="1259"/>
                      <a:pt x="887" y="1179"/>
                    </a:cubicBezTo>
                    <a:cubicBezTo>
                      <a:pt x="847" y="977"/>
                      <a:pt x="867" y="816"/>
                      <a:pt x="867" y="614"/>
                    </a:cubicBezTo>
                    <a:cubicBezTo>
                      <a:pt x="847" y="413"/>
                      <a:pt x="766" y="332"/>
                      <a:pt x="625" y="171"/>
                    </a:cubicBezTo>
                    <a:cubicBezTo>
                      <a:pt x="585" y="110"/>
                      <a:pt x="524" y="50"/>
                      <a:pt x="444" y="9"/>
                    </a:cubicBezTo>
                    <a:cubicBezTo>
                      <a:pt x="422" y="3"/>
                      <a:pt x="40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1415713" y="3672779"/>
                <a:ext cx="172181" cy="172594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507" extrusionOk="0">
                    <a:moveTo>
                      <a:pt x="202" y="0"/>
                    </a:moveTo>
                    <a:cubicBezTo>
                      <a:pt x="122" y="605"/>
                      <a:pt x="61" y="1210"/>
                      <a:pt x="1" y="1835"/>
                    </a:cubicBezTo>
                    <a:cubicBezTo>
                      <a:pt x="505" y="2157"/>
                      <a:pt x="1049" y="2460"/>
                      <a:pt x="1634" y="2500"/>
                    </a:cubicBezTo>
                    <a:cubicBezTo>
                      <a:pt x="1680" y="2504"/>
                      <a:pt x="1727" y="2507"/>
                      <a:pt x="1773" y="2507"/>
                    </a:cubicBezTo>
                    <a:cubicBezTo>
                      <a:pt x="1952" y="2507"/>
                      <a:pt x="2127" y="2471"/>
                      <a:pt x="2239" y="2359"/>
                    </a:cubicBezTo>
                    <a:cubicBezTo>
                      <a:pt x="2501" y="2077"/>
                      <a:pt x="2279" y="1613"/>
                      <a:pt x="2017" y="1351"/>
                    </a:cubicBezTo>
                    <a:cubicBezTo>
                      <a:pt x="1573" y="867"/>
                      <a:pt x="1009" y="504"/>
                      <a:pt x="464" y="161"/>
                    </a:cubicBezTo>
                    <a:cubicBezTo>
                      <a:pt x="404" y="101"/>
                      <a:pt x="303" y="61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1"/>
              <p:cNvSpPr/>
              <p:nvPr/>
            </p:nvSpPr>
            <p:spPr>
              <a:xfrm>
                <a:off x="1479602" y="4038761"/>
                <a:ext cx="213833" cy="128189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1862" extrusionOk="0">
                    <a:moveTo>
                      <a:pt x="922" y="0"/>
                    </a:moveTo>
                    <a:cubicBezTo>
                      <a:pt x="792" y="0"/>
                      <a:pt x="664" y="20"/>
                      <a:pt x="545" y="68"/>
                    </a:cubicBezTo>
                    <a:cubicBezTo>
                      <a:pt x="242" y="209"/>
                      <a:pt x="0" y="572"/>
                      <a:pt x="141" y="874"/>
                    </a:cubicBezTo>
                    <a:cubicBezTo>
                      <a:pt x="202" y="1015"/>
                      <a:pt x="343" y="1136"/>
                      <a:pt x="484" y="1217"/>
                    </a:cubicBezTo>
                    <a:cubicBezTo>
                      <a:pt x="1149" y="1640"/>
                      <a:pt x="1936" y="1761"/>
                      <a:pt x="2722" y="1862"/>
                    </a:cubicBezTo>
                    <a:cubicBezTo>
                      <a:pt x="2863" y="1439"/>
                      <a:pt x="2984" y="1035"/>
                      <a:pt x="3105" y="612"/>
                    </a:cubicBezTo>
                    <a:cubicBezTo>
                      <a:pt x="2581" y="430"/>
                      <a:pt x="2037" y="269"/>
                      <a:pt x="1512" y="108"/>
                    </a:cubicBezTo>
                    <a:cubicBezTo>
                      <a:pt x="1329" y="47"/>
                      <a:pt x="1123" y="0"/>
                      <a:pt x="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1"/>
              <p:cNvSpPr/>
              <p:nvPr/>
            </p:nvSpPr>
            <p:spPr>
              <a:xfrm>
                <a:off x="1655847" y="3678493"/>
                <a:ext cx="130599" cy="18450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2680" extrusionOk="0">
                    <a:moveTo>
                      <a:pt x="627" y="1"/>
                    </a:moveTo>
                    <a:cubicBezTo>
                      <a:pt x="404" y="1"/>
                      <a:pt x="188" y="90"/>
                      <a:pt x="102" y="300"/>
                    </a:cubicBezTo>
                    <a:cubicBezTo>
                      <a:pt x="1" y="562"/>
                      <a:pt x="142" y="845"/>
                      <a:pt x="303" y="1066"/>
                    </a:cubicBezTo>
                    <a:cubicBezTo>
                      <a:pt x="465" y="1328"/>
                      <a:pt x="626" y="1591"/>
                      <a:pt x="787" y="1833"/>
                    </a:cubicBezTo>
                    <a:cubicBezTo>
                      <a:pt x="969" y="2135"/>
                      <a:pt x="1170" y="2458"/>
                      <a:pt x="1452" y="2679"/>
                    </a:cubicBezTo>
                    <a:cubicBezTo>
                      <a:pt x="1614" y="2135"/>
                      <a:pt x="1755" y="1570"/>
                      <a:pt x="1896" y="1026"/>
                    </a:cubicBezTo>
                    <a:cubicBezTo>
                      <a:pt x="1634" y="643"/>
                      <a:pt x="1352" y="300"/>
                      <a:pt x="1029" y="99"/>
                    </a:cubicBezTo>
                    <a:cubicBezTo>
                      <a:pt x="912" y="36"/>
                      <a:pt x="768" y="1"/>
                      <a:pt x="6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1542389" y="3303423"/>
                <a:ext cx="112149" cy="267738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3889" extrusionOk="0">
                    <a:moveTo>
                      <a:pt x="709" y="1"/>
                    </a:moveTo>
                    <a:cubicBezTo>
                      <a:pt x="287" y="1"/>
                      <a:pt x="1" y="701"/>
                      <a:pt x="16" y="1212"/>
                    </a:cubicBezTo>
                    <a:cubicBezTo>
                      <a:pt x="16" y="1554"/>
                      <a:pt x="56" y="1897"/>
                      <a:pt x="96" y="2240"/>
                    </a:cubicBezTo>
                    <a:cubicBezTo>
                      <a:pt x="157" y="2885"/>
                      <a:pt x="379" y="3651"/>
                      <a:pt x="983" y="3853"/>
                    </a:cubicBezTo>
                    <a:cubicBezTo>
                      <a:pt x="1044" y="3873"/>
                      <a:pt x="1104" y="3888"/>
                      <a:pt x="1162" y="3888"/>
                    </a:cubicBezTo>
                    <a:cubicBezTo>
                      <a:pt x="1220" y="3888"/>
                      <a:pt x="1276" y="3873"/>
                      <a:pt x="1326" y="3833"/>
                    </a:cubicBezTo>
                    <a:cubicBezTo>
                      <a:pt x="1467" y="3752"/>
                      <a:pt x="1487" y="3530"/>
                      <a:pt x="1467" y="3349"/>
                    </a:cubicBezTo>
                    <a:cubicBezTo>
                      <a:pt x="1427" y="2683"/>
                      <a:pt x="1629" y="808"/>
                      <a:pt x="1185" y="284"/>
                    </a:cubicBezTo>
                    <a:cubicBezTo>
                      <a:pt x="1015" y="83"/>
                      <a:pt x="854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1"/>
              <p:cNvSpPr/>
              <p:nvPr/>
            </p:nvSpPr>
            <p:spPr>
              <a:xfrm>
                <a:off x="1744727" y="3250343"/>
                <a:ext cx="156898" cy="124059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02" extrusionOk="0">
                    <a:moveTo>
                      <a:pt x="792" y="1"/>
                    </a:moveTo>
                    <a:cubicBezTo>
                      <a:pt x="690" y="1"/>
                      <a:pt x="587" y="15"/>
                      <a:pt x="484" y="47"/>
                    </a:cubicBezTo>
                    <a:cubicBezTo>
                      <a:pt x="363" y="87"/>
                      <a:pt x="242" y="168"/>
                      <a:pt x="161" y="289"/>
                    </a:cubicBezTo>
                    <a:cubicBezTo>
                      <a:pt x="0" y="612"/>
                      <a:pt x="363" y="954"/>
                      <a:pt x="686" y="1136"/>
                    </a:cubicBezTo>
                    <a:cubicBezTo>
                      <a:pt x="1109" y="1378"/>
                      <a:pt x="1553" y="1600"/>
                      <a:pt x="2016" y="1801"/>
                    </a:cubicBezTo>
                    <a:cubicBezTo>
                      <a:pt x="2097" y="1438"/>
                      <a:pt x="2178" y="1095"/>
                      <a:pt x="2279" y="733"/>
                    </a:cubicBezTo>
                    <a:cubicBezTo>
                      <a:pt x="2198" y="692"/>
                      <a:pt x="2137" y="652"/>
                      <a:pt x="2097" y="632"/>
                    </a:cubicBezTo>
                    <a:cubicBezTo>
                      <a:pt x="1732" y="316"/>
                      <a:pt x="1271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1"/>
              <p:cNvSpPr/>
              <p:nvPr/>
            </p:nvSpPr>
            <p:spPr>
              <a:xfrm>
                <a:off x="1945963" y="3325729"/>
                <a:ext cx="66711" cy="79172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150" extrusionOk="0">
                    <a:moveTo>
                      <a:pt x="1" y="0"/>
                    </a:moveTo>
                    <a:cubicBezTo>
                      <a:pt x="1" y="363"/>
                      <a:pt x="1" y="726"/>
                      <a:pt x="1" y="1089"/>
                    </a:cubicBezTo>
                    <a:cubicBezTo>
                      <a:pt x="122" y="1130"/>
                      <a:pt x="263" y="1150"/>
                      <a:pt x="384" y="1150"/>
                    </a:cubicBezTo>
                    <a:cubicBezTo>
                      <a:pt x="585" y="1150"/>
                      <a:pt x="807" y="1029"/>
                      <a:pt x="888" y="847"/>
                    </a:cubicBezTo>
                    <a:cubicBezTo>
                      <a:pt x="969" y="605"/>
                      <a:pt x="485" y="28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1505970" y="2977233"/>
                <a:ext cx="238823" cy="121924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771" extrusionOk="0">
                    <a:moveTo>
                      <a:pt x="328" y="0"/>
                    </a:moveTo>
                    <a:cubicBezTo>
                      <a:pt x="292" y="0"/>
                      <a:pt x="257" y="1"/>
                      <a:pt x="222" y="2"/>
                    </a:cubicBezTo>
                    <a:cubicBezTo>
                      <a:pt x="141" y="405"/>
                      <a:pt x="61" y="828"/>
                      <a:pt x="0" y="1232"/>
                    </a:cubicBezTo>
                    <a:cubicBezTo>
                      <a:pt x="262" y="1353"/>
                      <a:pt x="545" y="1413"/>
                      <a:pt x="726" y="1433"/>
                    </a:cubicBezTo>
                    <a:cubicBezTo>
                      <a:pt x="1210" y="1473"/>
                      <a:pt x="1674" y="1655"/>
                      <a:pt x="2158" y="1736"/>
                    </a:cubicBezTo>
                    <a:cubicBezTo>
                      <a:pt x="2269" y="1758"/>
                      <a:pt x="2386" y="1771"/>
                      <a:pt x="2502" y="1771"/>
                    </a:cubicBezTo>
                    <a:cubicBezTo>
                      <a:pt x="2807" y="1771"/>
                      <a:pt x="3100" y="1681"/>
                      <a:pt x="3246" y="1433"/>
                    </a:cubicBezTo>
                    <a:cubicBezTo>
                      <a:pt x="3468" y="1050"/>
                      <a:pt x="3166" y="546"/>
                      <a:pt x="2742" y="365"/>
                    </a:cubicBezTo>
                    <a:cubicBezTo>
                      <a:pt x="2395" y="210"/>
                      <a:pt x="1142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1"/>
              <p:cNvSpPr/>
              <p:nvPr/>
            </p:nvSpPr>
            <p:spPr>
              <a:xfrm>
                <a:off x="1741078" y="2713417"/>
                <a:ext cx="150839" cy="227877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3310" extrusionOk="0">
                    <a:moveTo>
                      <a:pt x="901" y="0"/>
                    </a:moveTo>
                    <a:cubicBezTo>
                      <a:pt x="1" y="0"/>
                      <a:pt x="661" y="1825"/>
                      <a:pt x="819" y="2180"/>
                    </a:cubicBezTo>
                    <a:cubicBezTo>
                      <a:pt x="1001" y="2584"/>
                      <a:pt x="1122" y="3007"/>
                      <a:pt x="1545" y="3249"/>
                    </a:cubicBezTo>
                    <a:cubicBezTo>
                      <a:pt x="1626" y="3269"/>
                      <a:pt x="1686" y="3309"/>
                      <a:pt x="1767" y="3309"/>
                    </a:cubicBezTo>
                    <a:cubicBezTo>
                      <a:pt x="1888" y="3309"/>
                      <a:pt x="1989" y="3209"/>
                      <a:pt x="2049" y="3108"/>
                    </a:cubicBezTo>
                    <a:cubicBezTo>
                      <a:pt x="2190" y="2886"/>
                      <a:pt x="2150" y="2584"/>
                      <a:pt x="2049" y="2342"/>
                    </a:cubicBezTo>
                    <a:cubicBezTo>
                      <a:pt x="1969" y="2100"/>
                      <a:pt x="1807" y="1878"/>
                      <a:pt x="1707" y="1636"/>
                    </a:cubicBezTo>
                    <a:cubicBezTo>
                      <a:pt x="1565" y="1293"/>
                      <a:pt x="1525" y="930"/>
                      <a:pt x="1424" y="567"/>
                    </a:cubicBezTo>
                    <a:cubicBezTo>
                      <a:pt x="1364" y="325"/>
                      <a:pt x="1223" y="23"/>
                      <a:pt x="961" y="3"/>
                    </a:cubicBezTo>
                    <a:cubicBezTo>
                      <a:pt x="940" y="1"/>
                      <a:pt x="920" y="0"/>
                      <a:pt x="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1"/>
              <p:cNvSpPr/>
              <p:nvPr/>
            </p:nvSpPr>
            <p:spPr>
              <a:xfrm>
                <a:off x="1557329" y="2728838"/>
                <a:ext cx="141614" cy="136313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980" extrusionOk="0">
                    <a:moveTo>
                      <a:pt x="444" y="1"/>
                    </a:moveTo>
                    <a:cubicBezTo>
                      <a:pt x="283" y="484"/>
                      <a:pt x="121" y="968"/>
                      <a:pt x="0" y="1432"/>
                    </a:cubicBezTo>
                    <a:cubicBezTo>
                      <a:pt x="202" y="1573"/>
                      <a:pt x="424" y="1674"/>
                      <a:pt x="645" y="1795"/>
                    </a:cubicBezTo>
                    <a:cubicBezTo>
                      <a:pt x="866" y="1887"/>
                      <a:pt x="1104" y="1979"/>
                      <a:pt x="1343" y="1979"/>
                    </a:cubicBezTo>
                    <a:cubicBezTo>
                      <a:pt x="1366" y="1979"/>
                      <a:pt x="1389" y="1978"/>
                      <a:pt x="1412" y="1976"/>
                    </a:cubicBezTo>
                    <a:cubicBezTo>
                      <a:pt x="1674" y="1956"/>
                      <a:pt x="1956" y="1775"/>
                      <a:pt x="1996" y="1513"/>
                    </a:cubicBezTo>
                    <a:cubicBezTo>
                      <a:pt x="2057" y="1109"/>
                      <a:pt x="1633" y="847"/>
                      <a:pt x="1270" y="646"/>
                    </a:cubicBezTo>
                    <a:cubicBezTo>
                      <a:pt x="1089" y="545"/>
                      <a:pt x="787" y="283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1"/>
              <p:cNvSpPr/>
              <p:nvPr/>
            </p:nvSpPr>
            <p:spPr>
              <a:xfrm>
                <a:off x="2097286" y="4047505"/>
                <a:ext cx="177758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635" extrusionOk="0">
                    <a:moveTo>
                      <a:pt x="626" y="1"/>
                    </a:moveTo>
                    <a:cubicBezTo>
                      <a:pt x="404" y="1"/>
                      <a:pt x="142" y="102"/>
                      <a:pt x="81" y="324"/>
                    </a:cubicBezTo>
                    <a:cubicBezTo>
                      <a:pt x="0" y="606"/>
                      <a:pt x="263" y="868"/>
                      <a:pt x="525" y="1029"/>
                    </a:cubicBezTo>
                    <a:cubicBezTo>
                      <a:pt x="686" y="1130"/>
                      <a:pt x="1654" y="1493"/>
                      <a:pt x="2480" y="1634"/>
                    </a:cubicBezTo>
                    <a:cubicBezTo>
                      <a:pt x="2521" y="1271"/>
                      <a:pt x="2561" y="888"/>
                      <a:pt x="2581" y="485"/>
                    </a:cubicBezTo>
                    <a:cubicBezTo>
                      <a:pt x="2017" y="263"/>
                      <a:pt x="1331" y="122"/>
                      <a:pt x="908" y="41"/>
                    </a:cubicBezTo>
                    <a:cubicBezTo>
                      <a:pt x="787" y="21"/>
                      <a:pt x="706" y="21"/>
                      <a:pt x="6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1"/>
              <p:cNvSpPr/>
              <p:nvPr/>
            </p:nvSpPr>
            <p:spPr>
              <a:xfrm>
                <a:off x="2125031" y="3599871"/>
                <a:ext cx="127776" cy="24956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25" extrusionOk="0">
                    <a:moveTo>
                      <a:pt x="601" y="1"/>
                    </a:moveTo>
                    <a:cubicBezTo>
                      <a:pt x="522" y="1"/>
                      <a:pt x="430" y="45"/>
                      <a:pt x="323" y="152"/>
                    </a:cubicBezTo>
                    <a:cubicBezTo>
                      <a:pt x="1" y="454"/>
                      <a:pt x="142" y="1059"/>
                      <a:pt x="223" y="1422"/>
                    </a:cubicBezTo>
                    <a:cubicBezTo>
                      <a:pt x="384" y="2067"/>
                      <a:pt x="565" y="2712"/>
                      <a:pt x="928" y="3257"/>
                    </a:cubicBezTo>
                    <a:cubicBezTo>
                      <a:pt x="1009" y="3358"/>
                      <a:pt x="1110" y="3479"/>
                      <a:pt x="1231" y="3559"/>
                    </a:cubicBezTo>
                    <a:cubicBezTo>
                      <a:pt x="1303" y="3596"/>
                      <a:pt x="1390" y="3625"/>
                      <a:pt x="1475" y="3625"/>
                    </a:cubicBezTo>
                    <a:cubicBezTo>
                      <a:pt x="1531" y="3625"/>
                      <a:pt x="1586" y="3612"/>
                      <a:pt x="1634" y="3579"/>
                    </a:cubicBezTo>
                    <a:cubicBezTo>
                      <a:pt x="1815" y="3479"/>
                      <a:pt x="1856" y="3257"/>
                      <a:pt x="1856" y="3075"/>
                    </a:cubicBezTo>
                    <a:cubicBezTo>
                      <a:pt x="1836" y="2229"/>
                      <a:pt x="1352" y="1321"/>
                      <a:pt x="1029" y="555"/>
                    </a:cubicBezTo>
                    <a:cubicBezTo>
                      <a:pt x="927" y="294"/>
                      <a:pt x="805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1"/>
              <p:cNvSpPr/>
              <p:nvPr/>
            </p:nvSpPr>
            <p:spPr>
              <a:xfrm>
                <a:off x="1955670" y="3807372"/>
                <a:ext cx="163920" cy="117243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7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24"/>
                      <a:pt x="41" y="828"/>
                      <a:pt x="61" y="1251"/>
                    </a:cubicBezTo>
                    <a:cubicBezTo>
                      <a:pt x="162" y="1291"/>
                      <a:pt x="263" y="1311"/>
                      <a:pt x="364" y="1352"/>
                    </a:cubicBezTo>
                    <a:lnTo>
                      <a:pt x="1029" y="1574"/>
                    </a:lnTo>
                    <a:cubicBezTo>
                      <a:pt x="1236" y="1634"/>
                      <a:pt x="1473" y="1703"/>
                      <a:pt x="1699" y="1703"/>
                    </a:cubicBezTo>
                    <a:cubicBezTo>
                      <a:pt x="1847" y="1703"/>
                      <a:pt x="1990" y="1673"/>
                      <a:pt x="2118" y="1594"/>
                    </a:cubicBezTo>
                    <a:cubicBezTo>
                      <a:pt x="2239" y="1513"/>
                      <a:pt x="2360" y="1392"/>
                      <a:pt x="2360" y="1231"/>
                    </a:cubicBezTo>
                    <a:cubicBezTo>
                      <a:pt x="2380" y="969"/>
                      <a:pt x="2118" y="767"/>
                      <a:pt x="1876" y="646"/>
                    </a:cubicBezTo>
                    <a:cubicBezTo>
                      <a:pt x="1473" y="444"/>
                      <a:pt x="1049" y="303"/>
                      <a:pt x="606" y="223"/>
                    </a:cubicBezTo>
                    <a:cubicBezTo>
                      <a:pt x="465" y="182"/>
                      <a:pt x="223" y="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1"/>
              <p:cNvSpPr/>
              <p:nvPr/>
            </p:nvSpPr>
            <p:spPr>
              <a:xfrm>
                <a:off x="2152775" y="3205662"/>
                <a:ext cx="101409" cy="217413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158" extrusionOk="0">
                    <a:moveTo>
                      <a:pt x="787" y="0"/>
                    </a:moveTo>
                    <a:cubicBezTo>
                      <a:pt x="717" y="0"/>
                      <a:pt x="646" y="21"/>
                      <a:pt x="586" y="71"/>
                    </a:cubicBezTo>
                    <a:cubicBezTo>
                      <a:pt x="545" y="111"/>
                      <a:pt x="505" y="152"/>
                      <a:pt x="485" y="212"/>
                    </a:cubicBezTo>
                    <a:cubicBezTo>
                      <a:pt x="223" y="696"/>
                      <a:pt x="263" y="1281"/>
                      <a:pt x="142" y="1825"/>
                    </a:cubicBezTo>
                    <a:cubicBezTo>
                      <a:pt x="102" y="2047"/>
                      <a:pt x="21" y="2269"/>
                      <a:pt x="1" y="2490"/>
                    </a:cubicBezTo>
                    <a:cubicBezTo>
                      <a:pt x="1" y="2732"/>
                      <a:pt x="82" y="2974"/>
                      <a:pt x="263" y="3095"/>
                    </a:cubicBezTo>
                    <a:cubicBezTo>
                      <a:pt x="328" y="3138"/>
                      <a:pt x="390" y="3157"/>
                      <a:pt x="449" y="3157"/>
                    </a:cubicBezTo>
                    <a:cubicBezTo>
                      <a:pt x="975" y="3157"/>
                      <a:pt x="1263" y="1607"/>
                      <a:pt x="1372" y="1281"/>
                    </a:cubicBezTo>
                    <a:cubicBezTo>
                      <a:pt x="1433" y="1119"/>
                      <a:pt x="1473" y="938"/>
                      <a:pt x="1473" y="777"/>
                    </a:cubicBezTo>
                    <a:cubicBezTo>
                      <a:pt x="1473" y="474"/>
                      <a:pt x="1271" y="172"/>
                      <a:pt x="989" y="51"/>
                    </a:cubicBezTo>
                    <a:cubicBezTo>
                      <a:pt x="928" y="21"/>
                      <a:pt x="858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1"/>
              <p:cNvSpPr/>
              <p:nvPr/>
            </p:nvSpPr>
            <p:spPr>
              <a:xfrm>
                <a:off x="1945963" y="3008902"/>
                <a:ext cx="216655" cy="11834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19" extrusionOk="0">
                    <a:moveTo>
                      <a:pt x="2525" y="0"/>
                    </a:moveTo>
                    <a:cubicBezTo>
                      <a:pt x="2376" y="0"/>
                      <a:pt x="2227" y="36"/>
                      <a:pt x="2078" y="86"/>
                    </a:cubicBezTo>
                    <a:cubicBezTo>
                      <a:pt x="1735" y="167"/>
                      <a:pt x="1392" y="247"/>
                      <a:pt x="1049" y="328"/>
                    </a:cubicBezTo>
                    <a:lnTo>
                      <a:pt x="1009" y="328"/>
                    </a:lnTo>
                    <a:cubicBezTo>
                      <a:pt x="807" y="388"/>
                      <a:pt x="606" y="429"/>
                      <a:pt x="424" y="530"/>
                    </a:cubicBezTo>
                    <a:cubicBezTo>
                      <a:pt x="243" y="651"/>
                      <a:pt x="81" y="812"/>
                      <a:pt x="21" y="1034"/>
                    </a:cubicBezTo>
                    <a:cubicBezTo>
                      <a:pt x="1" y="1074"/>
                      <a:pt x="1" y="1134"/>
                      <a:pt x="1" y="1175"/>
                    </a:cubicBezTo>
                    <a:cubicBezTo>
                      <a:pt x="1" y="1235"/>
                      <a:pt x="1" y="1296"/>
                      <a:pt x="1" y="1356"/>
                    </a:cubicBezTo>
                    <a:cubicBezTo>
                      <a:pt x="38" y="1624"/>
                      <a:pt x="262" y="1719"/>
                      <a:pt x="565" y="1719"/>
                    </a:cubicBezTo>
                    <a:cubicBezTo>
                      <a:pt x="1243" y="1719"/>
                      <a:pt x="2317" y="1244"/>
                      <a:pt x="2582" y="1175"/>
                    </a:cubicBezTo>
                    <a:cubicBezTo>
                      <a:pt x="2682" y="1155"/>
                      <a:pt x="2783" y="1134"/>
                      <a:pt x="2864" y="1074"/>
                    </a:cubicBezTo>
                    <a:cubicBezTo>
                      <a:pt x="2945" y="993"/>
                      <a:pt x="3005" y="893"/>
                      <a:pt x="3045" y="792"/>
                    </a:cubicBezTo>
                    <a:cubicBezTo>
                      <a:pt x="3106" y="630"/>
                      <a:pt x="3146" y="449"/>
                      <a:pt x="3065" y="288"/>
                    </a:cubicBezTo>
                    <a:cubicBezTo>
                      <a:pt x="2985" y="126"/>
                      <a:pt x="2803" y="26"/>
                      <a:pt x="2622" y="5"/>
                    </a:cubicBezTo>
                    <a:cubicBezTo>
                      <a:pt x="2590" y="2"/>
                      <a:pt x="2558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1"/>
              <p:cNvSpPr/>
              <p:nvPr/>
            </p:nvSpPr>
            <p:spPr>
              <a:xfrm>
                <a:off x="2161106" y="2787701"/>
                <a:ext cx="155590" cy="170254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473" extrusionOk="0">
                    <a:moveTo>
                      <a:pt x="323" y="0"/>
                    </a:moveTo>
                    <a:cubicBezTo>
                      <a:pt x="249" y="0"/>
                      <a:pt x="173" y="14"/>
                      <a:pt x="122" y="53"/>
                    </a:cubicBezTo>
                    <a:cubicBezTo>
                      <a:pt x="1" y="154"/>
                      <a:pt x="1" y="335"/>
                      <a:pt x="61" y="476"/>
                    </a:cubicBezTo>
                    <a:cubicBezTo>
                      <a:pt x="162" y="799"/>
                      <a:pt x="424" y="1061"/>
                      <a:pt x="686" y="1283"/>
                    </a:cubicBezTo>
                    <a:cubicBezTo>
                      <a:pt x="989" y="1545"/>
                      <a:pt x="1332" y="1787"/>
                      <a:pt x="1674" y="2049"/>
                    </a:cubicBezTo>
                    <a:cubicBezTo>
                      <a:pt x="1856" y="2190"/>
                      <a:pt x="2058" y="2331"/>
                      <a:pt x="2259" y="2472"/>
                    </a:cubicBezTo>
                    <a:cubicBezTo>
                      <a:pt x="2199" y="1867"/>
                      <a:pt x="2138" y="1263"/>
                      <a:pt x="2058" y="678"/>
                    </a:cubicBezTo>
                    <a:cubicBezTo>
                      <a:pt x="1997" y="617"/>
                      <a:pt x="1937" y="577"/>
                      <a:pt x="1876" y="537"/>
                    </a:cubicBezTo>
                    <a:cubicBezTo>
                      <a:pt x="1473" y="234"/>
                      <a:pt x="969" y="93"/>
                      <a:pt x="445" y="13"/>
                    </a:cubicBezTo>
                    <a:cubicBezTo>
                      <a:pt x="408" y="5"/>
                      <a:pt x="365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1"/>
              <p:cNvSpPr/>
              <p:nvPr/>
            </p:nvSpPr>
            <p:spPr>
              <a:xfrm>
                <a:off x="1957116" y="2593144"/>
                <a:ext cx="109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812" extrusionOk="0">
                    <a:moveTo>
                      <a:pt x="434" y="1"/>
                    </a:moveTo>
                    <a:cubicBezTo>
                      <a:pt x="388" y="1"/>
                      <a:pt x="343" y="6"/>
                      <a:pt x="303" y="16"/>
                    </a:cubicBezTo>
                    <a:cubicBezTo>
                      <a:pt x="161" y="76"/>
                      <a:pt x="61" y="238"/>
                      <a:pt x="40" y="399"/>
                    </a:cubicBezTo>
                    <a:cubicBezTo>
                      <a:pt x="0" y="560"/>
                      <a:pt x="40" y="721"/>
                      <a:pt x="61" y="883"/>
                    </a:cubicBezTo>
                    <a:cubicBezTo>
                      <a:pt x="182" y="1669"/>
                      <a:pt x="121" y="2496"/>
                      <a:pt x="343" y="3262"/>
                    </a:cubicBezTo>
                    <a:cubicBezTo>
                      <a:pt x="433" y="3557"/>
                      <a:pt x="743" y="3812"/>
                      <a:pt x="1035" y="3812"/>
                    </a:cubicBezTo>
                    <a:cubicBezTo>
                      <a:pt x="1202" y="3812"/>
                      <a:pt x="1362" y="3729"/>
                      <a:pt x="1472" y="3524"/>
                    </a:cubicBezTo>
                    <a:cubicBezTo>
                      <a:pt x="1593" y="3282"/>
                      <a:pt x="1512" y="3000"/>
                      <a:pt x="1432" y="2738"/>
                    </a:cubicBezTo>
                    <a:cubicBezTo>
                      <a:pt x="1311" y="2314"/>
                      <a:pt x="1331" y="1891"/>
                      <a:pt x="1331" y="1467"/>
                    </a:cubicBezTo>
                    <a:cubicBezTo>
                      <a:pt x="1311" y="1266"/>
                      <a:pt x="1311" y="1084"/>
                      <a:pt x="1270" y="903"/>
                    </a:cubicBezTo>
                    <a:cubicBezTo>
                      <a:pt x="1210" y="500"/>
                      <a:pt x="968" y="96"/>
                      <a:pt x="565" y="16"/>
                    </a:cubicBezTo>
                    <a:cubicBezTo>
                      <a:pt x="524" y="6"/>
                      <a:pt x="479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>
                <a:off x="2148645" y="2549082"/>
                <a:ext cx="120823" cy="102097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483" extrusionOk="0">
                    <a:moveTo>
                      <a:pt x="509" y="0"/>
                    </a:moveTo>
                    <a:cubicBezTo>
                      <a:pt x="418" y="0"/>
                      <a:pt x="329" y="15"/>
                      <a:pt x="242" y="51"/>
                    </a:cubicBezTo>
                    <a:cubicBezTo>
                      <a:pt x="162" y="71"/>
                      <a:pt x="101" y="111"/>
                      <a:pt x="61" y="172"/>
                    </a:cubicBezTo>
                    <a:cubicBezTo>
                      <a:pt x="1" y="293"/>
                      <a:pt x="41" y="434"/>
                      <a:pt x="101" y="555"/>
                    </a:cubicBezTo>
                    <a:cubicBezTo>
                      <a:pt x="263" y="878"/>
                      <a:pt x="585" y="1099"/>
                      <a:pt x="908" y="1240"/>
                    </a:cubicBezTo>
                    <a:cubicBezTo>
                      <a:pt x="1170" y="1361"/>
                      <a:pt x="1472" y="1422"/>
                      <a:pt x="1755" y="1482"/>
                    </a:cubicBezTo>
                    <a:cubicBezTo>
                      <a:pt x="1654" y="1099"/>
                      <a:pt x="1573" y="716"/>
                      <a:pt x="1472" y="333"/>
                    </a:cubicBezTo>
                    <a:cubicBezTo>
                      <a:pt x="1392" y="293"/>
                      <a:pt x="1331" y="273"/>
                      <a:pt x="1311" y="252"/>
                    </a:cubicBezTo>
                    <a:cubicBezTo>
                      <a:pt x="1055" y="132"/>
                      <a:pt x="776" y="0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1"/>
              <p:cNvSpPr/>
              <p:nvPr/>
            </p:nvSpPr>
            <p:spPr>
              <a:xfrm>
                <a:off x="1635055" y="2537516"/>
                <a:ext cx="187465" cy="73526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1068" extrusionOk="0">
                    <a:moveTo>
                      <a:pt x="881" y="1"/>
                    </a:moveTo>
                    <a:cubicBezTo>
                      <a:pt x="763" y="1"/>
                      <a:pt x="643" y="5"/>
                      <a:pt x="525" y="17"/>
                    </a:cubicBezTo>
                    <a:cubicBezTo>
                      <a:pt x="343" y="360"/>
                      <a:pt x="162" y="703"/>
                      <a:pt x="0" y="1046"/>
                    </a:cubicBezTo>
                    <a:lnTo>
                      <a:pt x="141" y="1046"/>
                    </a:lnTo>
                    <a:cubicBezTo>
                      <a:pt x="388" y="1061"/>
                      <a:pt x="640" y="1068"/>
                      <a:pt x="894" y="1068"/>
                    </a:cubicBezTo>
                    <a:cubicBezTo>
                      <a:pt x="1304" y="1068"/>
                      <a:pt x="1719" y="1050"/>
                      <a:pt x="2117" y="1025"/>
                    </a:cubicBezTo>
                    <a:cubicBezTo>
                      <a:pt x="2319" y="1005"/>
                      <a:pt x="2561" y="945"/>
                      <a:pt x="2642" y="743"/>
                    </a:cubicBezTo>
                    <a:cubicBezTo>
                      <a:pt x="2722" y="541"/>
                      <a:pt x="2561" y="340"/>
                      <a:pt x="2380" y="219"/>
                    </a:cubicBezTo>
                    <a:cubicBezTo>
                      <a:pt x="2259" y="179"/>
                      <a:pt x="2158" y="138"/>
                      <a:pt x="2037" y="118"/>
                    </a:cubicBezTo>
                    <a:cubicBezTo>
                      <a:pt x="1916" y="78"/>
                      <a:pt x="1795" y="78"/>
                      <a:pt x="1674" y="58"/>
                    </a:cubicBezTo>
                    <a:cubicBezTo>
                      <a:pt x="1446" y="29"/>
                      <a:pt x="1167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1"/>
              <p:cNvSpPr/>
              <p:nvPr/>
            </p:nvSpPr>
            <p:spPr>
              <a:xfrm>
                <a:off x="1982038" y="4226572"/>
                <a:ext cx="134730" cy="91357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132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384"/>
                      <a:pt x="82" y="767"/>
                      <a:pt x="122" y="1150"/>
                    </a:cubicBezTo>
                    <a:cubicBezTo>
                      <a:pt x="419" y="1263"/>
                      <a:pt x="736" y="1327"/>
                      <a:pt x="1059" y="1327"/>
                    </a:cubicBezTo>
                    <a:cubicBezTo>
                      <a:pt x="1196" y="1327"/>
                      <a:pt x="1334" y="1315"/>
                      <a:pt x="1473" y="1291"/>
                    </a:cubicBezTo>
                    <a:cubicBezTo>
                      <a:pt x="1594" y="1271"/>
                      <a:pt x="1715" y="1251"/>
                      <a:pt x="1816" y="1170"/>
                    </a:cubicBezTo>
                    <a:cubicBezTo>
                      <a:pt x="1916" y="1090"/>
                      <a:pt x="1957" y="949"/>
                      <a:pt x="1896" y="848"/>
                    </a:cubicBezTo>
                    <a:cubicBezTo>
                      <a:pt x="1876" y="787"/>
                      <a:pt x="1816" y="747"/>
                      <a:pt x="1755" y="707"/>
                    </a:cubicBezTo>
                    <a:cubicBezTo>
                      <a:pt x="1251" y="424"/>
                      <a:pt x="626" y="424"/>
                      <a:pt x="142" y="102"/>
                    </a:cubicBezTo>
                    <a:cubicBezTo>
                      <a:pt x="102" y="82"/>
                      <a:pt x="41" y="4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>
                <a:off x="1375438" y="4144715"/>
                <a:ext cx="108362" cy="104162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13" extrusionOk="0">
                    <a:moveTo>
                      <a:pt x="102" y="0"/>
                    </a:moveTo>
                    <a:cubicBezTo>
                      <a:pt x="61" y="383"/>
                      <a:pt x="41" y="746"/>
                      <a:pt x="1" y="1109"/>
                    </a:cubicBezTo>
                    <a:cubicBezTo>
                      <a:pt x="525" y="1271"/>
                      <a:pt x="1009" y="1371"/>
                      <a:pt x="1574" y="1513"/>
                    </a:cubicBezTo>
                    <a:cubicBezTo>
                      <a:pt x="1553" y="1432"/>
                      <a:pt x="1533" y="1351"/>
                      <a:pt x="1493" y="1291"/>
                    </a:cubicBezTo>
                    <a:cubicBezTo>
                      <a:pt x="1352" y="1049"/>
                      <a:pt x="1070" y="908"/>
                      <a:pt x="828" y="746"/>
                    </a:cubicBezTo>
                    <a:cubicBezTo>
                      <a:pt x="606" y="605"/>
                      <a:pt x="364" y="262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2" name="Google Shape;1832;p51"/>
          <p:cNvGrpSpPr/>
          <p:nvPr/>
        </p:nvGrpSpPr>
        <p:grpSpPr>
          <a:xfrm>
            <a:off x="2463363" y="1100174"/>
            <a:ext cx="393756" cy="391451"/>
            <a:chOff x="3507800" y="3821500"/>
            <a:chExt cx="81175" cy="80700"/>
          </a:xfrm>
        </p:grpSpPr>
        <p:sp>
          <p:nvSpPr>
            <p:cNvPr id="1833" name="Google Shape;1833;p51"/>
            <p:cNvSpPr/>
            <p:nvPr/>
          </p:nvSpPr>
          <p:spPr>
            <a:xfrm>
              <a:off x="3528950" y="3821925"/>
              <a:ext cx="60025" cy="79825"/>
            </a:xfrm>
            <a:custGeom>
              <a:avLst/>
              <a:gdLst/>
              <a:ahLst/>
              <a:cxnLst/>
              <a:rect l="l" t="t" r="r" b="b"/>
              <a:pathLst>
                <a:path w="2401" h="3193" extrusionOk="0">
                  <a:moveTo>
                    <a:pt x="1082" y="0"/>
                  </a:moveTo>
                  <a:cubicBezTo>
                    <a:pt x="1071" y="0"/>
                    <a:pt x="1060" y="2"/>
                    <a:pt x="1049" y="4"/>
                  </a:cubicBezTo>
                  <a:cubicBezTo>
                    <a:pt x="928" y="44"/>
                    <a:pt x="868" y="186"/>
                    <a:pt x="848" y="307"/>
                  </a:cubicBezTo>
                  <a:cubicBezTo>
                    <a:pt x="747" y="569"/>
                    <a:pt x="565" y="831"/>
                    <a:pt x="404" y="1073"/>
                  </a:cubicBezTo>
                  <a:cubicBezTo>
                    <a:pt x="223" y="1335"/>
                    <a:pt x="102" y="1637"/>
                    <a:pt x="61" y="1960"/>
                  </a:cubicBezTo>
                  <a:cubicBezTo>
                    <a:pt x="21" y="2242"/>
                    <a:pt x="1" y="2504"/>
                    <a:pt x="21" y="2787"/>
                  </a:cubicBezTo>
                  <a:cubicBezTo>
                    <a:pt x="41" y="3049"/>
                    <a:pt x="162" y="3170"/>
                    <a:pt x="404" y="3170"/>
                  </a:cubicBezTo>
                  <a:cubicBezTo>
                    <a:pt x="586" y="3170"/>
                    <a:pt x="767" y="3170"/>
                    <a:pt x="949" y="3190"/>
                  </a:cubicBezTo>
                  <a:lnTo>
                    <a:pt x="1936" y="3190"/>
                  </a:lnTo>
                  <a:cubicBezTo>
                    <a:pt x="1947" y="3192"/>
                    <a:pt x="1957" y="3192"/>
                    <a:pt x="1968" y="3192"/>
                  </a:cubicBezTo>
                  <a:cubicBezTo>
                    <a:pt x="2077" y="3192"/>
                    <a:pt x="2178" y="3097"/>
                    <a:pt x="2178" y="2968"/>
                  </a:cubicBezTo>
                  <a:cubicBezTo>
                    <a:pt x="2178" y="2847"/>
                    <a:pt x="2078" y="2726"/>
                    <a:pt x="1936" y="2726"/>
                  </a:cubicBezTo>
                  <a:lnTo>
                    <a:pt x="2037" y="2726"/>
                  </a:lnTo>
                  <a:cubicBezTo>
                    <a:pt x="2158" y="2726"/>
                    <a:pt x="2279" y="2645"/>
                    <a:pt x="2279" y="2524"/>
                  </a:cubicBezTo>
                  <a:cubicBezTo>
                    <a:pt x="2299" y="2424"/>
                    <a:pt x="2239" y="2323"/>
                    <a:pt x="2158" y="2283"/>
                  </a:cubicBezTo>
                  <a:cubicBezTo>
                    <a:pt x="2279" y="2283"/>
                    <a:pt x="2400" y="2182"/>
                    <a:pt x="2400" y="2061"/>
                  </a:cubicBezTo>
                  <a:lnTo>
                    <a:pt x="2400" y="2041"/>
                  </a:lnTo>
                  <a:cubicBezTo>
                    <a:pt x="2400" y="1899"/>
                    <a:pt x="2299" y="1799"/>
                    <a:pt x="2158" y="1799"/>
                  </a:cubicBezTo>
                  <a:lnTo>
                    <a:pt x="2138" y="1799"/>
                  </a:lnTo>
                  <a:cubicBezTo>
                    <a:pt x="2279" y="1799"/>
                    <a:pt x="2380" y="1698"/>
                    <a:pt x="2380" y="1557"/>
                  </a:cubicBezTo>
                  <a:cubicBezTo>
                    <a:pt x="2380" y="1436"/>
                    <a:pt x="2279" y="1315"/>
                    <a:pt x="2138" y="1315"/>
                  </a:cubicBezTo>
                  <a:cubicBezTo>
                    <a:pt x="2004" y="1315"/>
                    <a:pt x="1789" y="1351"/>
                    <a:pt x="1612" y="1351"/>
                  </a:cubicBezTo>
                  <a:cubicBezTo>
                    <a:pt x="1524" y="1351"/>
                    <a:pt x="1446" y="1342"/>
                    <a:pt x="1392" y="1315"/>
                  </a:cubicBezTo>
                  <a:cubicBezTo>
                    <a:pt x="1069" y="1153"/>
                    <a:pt x="1311" y="629"/>
                    <a:pt x="1311" y="387"/>
                  </a:cubicBezTo>
                  <a:cubicBezTo>
                    <a:pt x="1311" y="307"/>
                    <a:pt x="1311" y="206"/>
                    <a:pt x="1271" y="125"/>
                  </a:cubicBezTo>
                  <a:cubicBezTo>
                    <a:pt x="1236" y="55"/>
                    <a:pt x="1155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3528950" y="3821500"/>
              <a:ext cx="60025" cy="80700"/>
            </a:xfrm>
            <a:custGeom>
              <a:avLst/>
              <a:gdLst/>
              <a:ahLst/>
              <a:cxnLst/>
              <a:rect l="l" t="t" r="r" b="b"/>
              <a:pathLst>
                <a:path w="2401" h="3228" fill="none" extrusionOk="0">
                  <a:moveTo>
                    <a:pt x="2158" y="1816"/>
                  </a:moveTo>
                  <a:lnTo>
                    <a:pt x="2138" y="1816"/>
                  </a:lnTo>
                  <a:cubicBezTo>
                    <a:pt x="2279" y="1816"/>
                    <a:pt x="2380" y="1715"/>
                    <a:pt x="2380" y="1574"/>
                  </a:cubicBezTo>
                  <a:cubicBezTo>
                    <a:pt x="2380" y="1453"/>
                    <a:pt x="2279" y="1332"/>
                    <a:pt x="2138" y="1332"/>
                  </a:cubicBezTo>
                  <a:cubicBezTo>
                    <a:pt x="1936" y="1332"/>
                    <a:pt x="1553" y="1412"/>
                    <a:pt x="1392" y="1332"/>
                  </a:cubicBezTo>
                  <a:cubicBezTo>
                    <a:pt x="1069" y="1170"/>
                    <a:pt x="1311" y="646"/>
                    <a:pt x="1311" y="404"/>
                  </a:cubicBezTo>
                  <a:cubicBezTo>
                    <a:pt x="1311" y="324"/>
                    <a:pt x="1311" y="223"/>
                    <a:pt x="1271" y="142"/>
                  </a:cubicBezTo>
                  <a:cubicBezTo>
                    <a:pt x="1231" y="61"/>
                    <a:pt x="1130" y="1"/>
                    <a:pt x="1049" y="21"/>
                  </a:cubicBezTo>
                  <a:cubicBezTo>
                    <a:pt x="928" y="61"/>
                    <a:pt x="868" y="203"/>
                    <a:pt x="848" y="324"/>
                  </a:cubicBezTo>
                  <a:cubicBezTo>
                    <a:pt x="747" y="586"/>
                    <a:pt x="565" y="848"/>
                    <a:pt x="404" y="1090"/>
                  </a:cubicBezTo>
                  <a:cubicBezTo>
                    <a:pt x="223" y="1352"/>
                    <a:pt x="102" y="1654"/>
                    <a:pt x="61" y="1977"/>
                  </a:cubicBezTo>
                  <a:cubicBezTo>
                    <a:pt x="21" y="2259"/>
                    <a:pt x="1" y="2521"/>
                    <a:pt x="21" y="2804"/>
                  </a:cubicBezTo>
                  <a:cubicBezTo>
                    <a:pt x="41" y="3066"/>
                    <a:pt x="162" y="3187"/>
                    <a:pt x="404" y="3187"/>
                  </a:cubicBezTo>
                  <a:cubicBezTo>
                    <a:pt x="586" y="3187"/>
                    <a:pt x="767" y="3187"/>
                    <a:pt x="949" y="3207"/>
                  </a:cubicBezTo>
                  <a:lnTo>
                    <a:pt x="1372" y="3207"/>
                  </a:lnTo>
                  <a:lnTo>
                    <a:pt x="1936" y="3207"/>
                  </a:lnTo>
                  <a:cubicBezTo>
                    <a:pt x="2057" y="3227"/>
                    <a:pt x="2178" y="3126"/>
                    <a:pt x="2178" y="2985"/>
                  </a:cubicBezTo>
                  <a:cubicBezTo>
                    <a:pt x="2178" y="2864"/>
                    <a:pt x="2078" y="2743"/>
                    <a:pt x="1936" y="2743"/>
                  </a:cubicBezTo>
                  <a:lnTo>
                    <a:pt x="2037" y="2743"/>
                  </a:lnTo>
                  <a:cubicBezTo>
                    <a:pt x="2158" y="2743"/>
                    <a:pt x="2279" y="2662"/>
                    <a:pt x="2279" y="2541"/>
                  </a:cubicBezTo>
                  <a:cubicBezTo>
                    <a:pt x="2299" y="2441"/>
                    <a:pt x="2239" y="2340"/>
                    <a:pt x="2158" y="2300"/>
                  </a:cubicBezTo>
                  <a:cubicBezTo>
                    <a:pt x="2279" y="2300"/>
                    <a:pt x="2400" y="2199"/>
                    <a:pt x="2400" y="2078"/>
                  </a:cubicBezTo>
                  <a:lnTo>
                    <a:pt x="2400" y="2058"/>
                  </a:lnTo>
                  <a:cubicBezTo>
                    <a:pt x="2400" y="1916"/>
                    <a:pt x="2299" y="1816"/>
                    <a:pt x="2158" y="18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3507800" y="3861750"/>
              <a:ext cx="20175" cy="40225"/>
            </a:xfrm>
            <a:custGeom>
              <a:avLst/>
              <a:gdLst/>
              <a:ahLst/>
              <a:cxnLst/>
              <a:rect l="l" t="t" r="r" b="b"/>
              <a:pathLst>
                <a:path w="807" h="1609" extrusionOk="0">
                  <a:moveTo>
                    <a:pt x="359" y="1"/>
                  </a:moveTo>
                  <a:cubicBezTo>
                    <a:pt x="333" y="1"/>
                    <a:pt x="308" y="7"/>
                    <a:pt x="282" y="24"/>
                  </a:cubicBezTo>
                  <a:cubicBezTo>
                    <a:pt x="61" y="125"/>
                    <a:pt x="121" y="690"/>
                    <a:pt x="121" y="891"/>
                  </a:cubicBezTo>
                  <a:cubicBezTo>
                    <a:pt x="121" y="1093"/>
                    <a:pt x="0" y="1577"/>
                    <a:pt x="302" y="1597"/>
                  </a:cubicBezTo>
                  <a:cubicBezTo>
                    <a:pt x="343" y="1604"/>
                    <a:pt x="383" y="1608"/>
                    <a:pt x="422" y="1608"/>
                  </a:cubicBezTo>
                  <a:cubicBezTo>
                    <a:pt x="500" y="1608"/>
                    <a:pt x="571" y="1590"/>
                    <a:pt x="625" y="1536"/>
                  </a:cubicBezTo>
                  <a:cubicBezTo>
                    <a:pt x="665" y="1496"/>
                    <a:pt x="686" y="1395"/>
                    <a:pt x="706" y="1335"/>
                  </a:cubicBezTo>
                  <a:cubicBezTo>
                    <a:pt x="746" y="1093"/>
                    <a:pt x="766" y="851"/>
                    <a:pt x="766" y="629"/>
                  </a:cubicBezTo>
                  <a:cubicBezTo>
                    <a:pt x="766" y="508"/>
                    <a:pt x="807" y="185"/>
                    <a:pt x="726" y="105"/>
                  </a:cubicBezTo>
                  <a:cubicBezTo>
                    <a:pt x="706" y="85"/>
                    <a:pt x="686" y="85"/>
                    <a:pt x="665" y="64"/>
                  </a:cubicBezTo>
                  <a:lnTo>
                    <a:pt x="625" y="64"/>
                  </a:lnTo>
                  <a:cubicBezTo>
                    <a:pt x="585" y="44"/>
                    <a:pt x="524" y="24"/>
                    <a:pt x="464" y="24"/>
                  </a:cubicBezTo>
                  <a:cubicBezTo>
                    <a:pt x="429" y="13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3507800" y="3861325"/>
              <a:ext cx="20175" cy="40875"/>
            </a:xfrm>
            <a:custGeom>
              <a:avLst/>
              <a:gdLst/>
              <a:ahLst/>
              <a:cxnLst/>
              <a:rect l="l" t="t" r="r" b="b"/>
              <a:pathLst>
                <a:path w="807" h="1635" fill="none" extrusionOk="0">
                  <a:moveTo>
                    <a:pt x="625" y="81"/>
                  </a:moveTo>
                  <a:cubicBezTo>
                    <a:pt x="585" y="61"/>
                    <a:pt x="524" y="41"/>
                    <a:pt x="464" y="41"/>
                  </a:cubicBezTo>
                  <a:cubicBezTo>
                    <a:pt x="403" y="21"/>
                    <a:pt x="343" y="1"/>
                    <a:pt x="282" y="41"/>
                  </a:cubicBezTo>
                  <a:cubicBezTo>
                    <a:pt x="61" y="142"/>
                    <a:pt x="121" y="707"/>
                    <a:pt x="121" y="908"/>
                  </a:cubicBezTo>
                  <a:cubicBezTo>
                    <a:pt x="121" y="1110"/>
                    <a:pt x="0" y="1594"/>
                    <a:pt x="302" y="1614"/>
                  </a:cubicBezTo>
                  <a:cubicBezTo>
                    <a:pt x="423" y="1634"/>
                    <a:pt x="544" y="1634"/>
                    <a:pt x="625" y="1553"/>
                  </a:cubicBezTo>
                  <a:cubicBezTo>
                    <a:pt x="665" y="1513"/>
                    <a:pt x="686" y="1412"/>
                    <a:pt x="706" y="1352"/>
                  </a:cubicBezTo>
                  <a:cubicBezTo>
                    <a:pt x="746" y="1110"/>
                    <a:pt x="766" y="868"/>
                    <a:pt x="766" y="646"/>
                  </a:cubicBezTo>
                  <a:cubicBezTo>
                    <a:pt x="766" y="525"/>
                    <a:pt x="807" y="202"/>
                    <a:pt x="726" y="122"/>
                  </a:cubicBezTo>
                  <a:cubicBezTo>
                    <a:pt x="706" y="102"/>
                    <a:pt x="686" y="102"/>
                    <a:pt x="665" y="81"/>
                  </a:cubicBezTo>
                  <a:cubicBezTo>
                    <a:pt x="645" y="81"/>
                    <a:pt x="645" y="81"/>
                    <a:pt x="625" y="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7" name="Google Shape;1837;p51"/>
          <p:cNvGrpSpPr/>
          <p:nvPr/>
        </p:nvGrpSpPr>
        <p:grpSpPr>
          <a:xfrm>
            <a:off x="340377" y="1491636"/>
            <a:ext cx="2964100" cy="2612429"/>
            <a:chOff x="568298" y="2028496"/>
            <a:chExt cx="2459222" cy="2167451"/>
          </a:xfrm>
        </p:grpSpPr>
        <p:sp>
          <p:nvSpPr>
            <p:cNvPr id="1838" name="Google Shape;1838;p51"/>
            <p:cNvSpPr/>
            <p:nvPr/>
          </p:nvSpPr>
          <p:spPr>
            <a:xfrm>
              <a:off x="2759525" y="3154268"/>
              <a:ext cx="267994" cy="267983"/>
            </a:xfrm>
            <a:custGeom>
              <a:avLst/>
              <a:gdLst/>
              <a:ahLst/>
              <a:cxnLst/>
              <a:rect l="l" t="t" r="r" b="b"/>
              <a:pathLst>
                <a:path w="2340" h="2340" extrusionOk="0">
                  <a:moveTo>
                    <a:pt x="1170" y="1"/>
                  </a:moveTo>
                  <a:cubicBezTo>
                    <a:pt x="1170" y="646"/>
                    <a:pt x="646" y="1170"/>
                    <a:pt x="1" y="1170"/>
                  </a:cubicBezTo>
                  <a:cubicBezTo>
                    <a:pt x="646" y="1170"/>
                    <a:pt x="1170" y="1694"/>
                    <a:pt x="1170" y="2340"/>
                  </a:cubicBezTo>
                  <a:cubicBezTo>
                    <a:pt x="1170" y="1694"/>
                    <a:pt x="1695" y="1170"/>
                    <a:pt x="2340" y="1170"/>
                  </a:cubicBezTo>
                  <a:cubicBezTo>
                    <a:pt x="1695" y="1170"/>
                    <a:pt x="1170" y="646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568298" y="2028496"/>
              <a:ext cx="223449" cy="223449"/>
            </a:xfrm>
            <a:custGeom>
              <a:avLst/>
              <a:gdLst/>
              <a:ahLst/>
              <a:cxnLst/>
              <a:rect l="l" t="t" r="r" b="b"/>
              <a:pathLst>
                <a:path w="2723" h="2723" extrusionOk="0">
                  <a:moveTo>
                    <a:pt x="1371" y="1"/>
                  </a:moveTo>
                  <a:cubicBezTo>
                    <a:pt x="1371" y="747"/>
                    <a:pt x="746" y="1372"/>
                    <a:pt x="0" y="1372"/>
                  </a:cubicBezTo>
                  <a:cubicBezTo>
                    <a:pt x="746" y="1372"/>
                    <a:pt x="1371" y="1977"/>
                    <a:pt x="1371" y="2723"/>
                  </a:cubicBezTo>
                  <a:cubicBezTo>
                    <a:pt x="1371" y="1977"/>
                    <a:pt x="1976" y="1372"/>
                    <a:pt x="2722" y="1372"/>
                  </a:cubicBezTo>
                  <a:cubicBezTo>
                    <a:pt x="1976" y="1372"/>
                    <a:pt x="1371" y="747"/>
                    <a:pt x="1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2574795" y="3412864"/>
              <a:ext cx="212563" cy="212554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928" y="1"/>
                  </a:moveTo>
                  <a:cubicBezTo>
                    <a:pt x="928" y="525"/>
                    <a:pt x="525" y="928"/>
                    <a:pt x="1" y="928"/>
                  </a:cubicBezTo>
                  <a:cubicBezTo>
                    <a:pt x="525" y="928"/>
                    <a:pt x="928" y="1352"/>
                    <a:pt x="928" y="1856"/>
                  </a:cubicBezTo>
                  <a:cubicBezTo>
                    <a:pt x="928" y="1352"/>
                    <a:pt x="1352" y="928"/>
                    <a:pt x="1856" y="928"/>
                  </a:cubicBezTo>
                  <a:cubicBezTo>
                    <a:pt x="1352" y="928"/>
                    <a:pt x="928" y="525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2441979" y="4068969"/>
              <a:ext cx="127042" cy="126978"/>
            </a:xfrm>
            <a:custGeom>
              <a:avLst/>
              <a:gdLst/>
              <a:ahLst/>
              <a:cxnLst/>
              <a:rect l="l" t="t" r="r" b="b"/>
              <a:pathLst>
                <a:path w="2199" h="2198" extrusionOk="0">
                  <a:moveTo>
                    <a:pt x="1089" y="0"/>
                  </a:moveTo>
                  <a:cubicBezTo>
                    <a:pt x="1089" y="605"/>
                    <a:pt x="605" y="1089"/>
                    <a:pt x="0" y="1089"/>
                  </a:cubicBezTo>
                  <a:cubicBezTo>
                    <a:pt x="605" y="1089"/>
                    <a:pt x="1089" y="1593"/>
                    <a:pt x="1089" y="2198"/>
                  </a:cubicBezTo>
                  <a:cubicBezTo>
                    <a:pt x="1089" y="1593"/>
                    <a:pt x="1593" y="1089"/>
                    <a:pt x="2198" y="1089"/>
                  </a:cubicBezTo>
                  <a:cubicBezTo>
                    <a:pt x="1593" y="1089"/>
                    <a:pt x="1089" y="605"/>
                    <a:pt x="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51"/>
          <p:cNvGrpSpPr/>
          <p:nvPr/>
        </p:nvGrpSpPr>
        <p:grpSpPr>
          <a:xfrm>
            <a:off x="3767038" y="1538220"/>
            <a:ext cx="749568" cy="347125"/>
            <a:chOff x="2295000" y="1035050"/>
            <a:chExt cx="143700" cy="66550"/>
          </a:xfrm>
        </p:grpSpPr>
        <p:sp>
          <p:nvSpPr>
            <p:cNvPr id="1843" name="Google Shape;1843;p51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1BF96008-4C1D-4F5C-874B-9CF5D648EDFD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289;p42">
            <a:extLst>
              <a:ext uri="{FF2B5EF4-FFF2-40B4-BE49-F238E27FC236}">
                <a16:creationId xmlns:a16="http://schemas.microsoft.com/office/drawing/2014/main" id="{FF8CC801-CB7F-4BBA-872C-45A7BB3B4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cleaning</a:t>
            </a:r>
            <a:endParaRPr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C24936-435A-4C83-A311-3180E12515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80135"/>
            <a:ext cx="5943600" cy="2983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D8D0F-182A-4950-BB2A-441A80AA8E7E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7757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B202794F-5E25-4314-B241-7DF60FD27C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1130935"/>
            <a:ext cx="5943600" cy="2881630"/>
          </a:xfrm>
          <a:prstGeom prst="rect">
            <a:avLst/>
          </a:prstGeom>
        </p:spPr>
      </p:pic>
      <p:sp>
        <p:nvSpPr>
          <p:cNvPr id="30" name="Google Shape;1289;p42">
            <a:extLst>
              <a:ext uri="{FF2B5EF4-FFF2-40B4-BE49-F238E27FC236}">
                <a16:creationId xmlns:a16="http://schemas.microsoft.com/office/drawing/2014/main" id="{FF8CC801-CB7F-4BBA-872C-45A7BB3B4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requency studying</a:t>
            </a: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BF124-16F7-44FE-92C7-C7F84F63BDEE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548550" y="724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7C80"/>
                </a:solidFill>
              </a:rPr>
              <a:t>Stemming</a:t>
            </a:r>
            <a:endParaRPr dirty="0">
              <a:solidFill>
                <a:srgbClr val="FF7C8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7F360-3FE4-4D57-8EEC-C86E574D14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E1FABA-0F17-4BCE-A21D-B13D391D57EB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" name="Picture 4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57882F-3469-46B2-9CE3-EA181B8F90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25" y="1749107"/>
            <a:ext cx="5943600" cy="233108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0AE854F-6727-49D9-BB11-2D5CC4C1646C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8"/>
          <p:cNvSpPr/>
          <p:nvPr/>
        </p:nvSpPr>
        <p:spPr>
          <a:xfrm rot="1881983">
            <a:off x="332594" y="1298982"/>
            <a:ext cx="3746115" cy="2947178"/>
          </a:xfrm>
          <a:custGeom>
            <a:avLst/>
            <a:gdLst/>
            <a:ahLst/>
            <a:cxnLst/>
            <a:rect l="l" t="t" r="r" b="b"/>
            <a:pathLst>
              <a:path w="57706" h="45399" extrusionOk="0">
                <a:moveTo>
                  <a:pt x="14479" y="1"/>
                </a:moveTo>
                <a:cubicBezTo>
                  <a:pt x="13641" y="1"/>
                  <a:pt x="12800" y="64"/>
                  <a:pt x="11977" y="170"/>
                </a:cubicBezTo>
                <a:cubicBezTo>
                  <a:pt x="9537" y="452"/>
                  <a:pt x="7077" y="1117"/>
                  <a:pt x="5021" y="2468"/>
                </a:cubicBezTo>
                <a:cubicBezTo>
                  <a:pt x="1936" y="4505"/>
                  <a:pt x="888" y="7549"/>
                  <a:pt x="565" y="11078"/>
                </a:cubicBezTo>
                <a:cubicBezTo>
                  <a:pt x="162" y="15292"/>
                  <a:pt x="0" y="19606"/>
                  <a:pt x="1109" y="23699"/>
                </a:cubicBezTo>
                <a:cubicBezTo>
                  <a:pt x="2238" y="27792"/>
                  <a:pt x="4779" y="31664"/>
                  <a:pt x="8590" y="33498"/>
                </a:cubicBezTo>
                <a:cubicBezTo>
                  <a:pt x="11574" y="34930"/>
                  <a:pt x="14376" y="36684"/>
                  <a:pt x="17683" y="37188"/>
                </a:cubicBezTo>
                <a:cubicBezTo>
                  <a:pt x="19961" y="37531"/>
                  <a:pt x="22300" y="37571"/>
                  <a:pt x="24579" y="37995"/>
                </a:cubicBezTo>
                <a:cubicBezTo>
                  <a:pt x="25264" y="38116"/>
                  <a:pt x="25930" y="38277"/>
                  <a:pt x="26595" y="38479"/>
                </a:cubicBezTo>
                <a:cubicBezTo>
                  <a:pt x="30829" y="39829"/>
                  <a:pt x="34196" y="43156"/>
                  <a:pt x="38390" y="44568"/>
                </a:cubicBezTo>
                <a:cubicBezTo>
                  <a:pt x="40152" y="45155"/>
                  <a:pt x="42009" y="45399"/>
                  <a:pt x="43870" y="45399"/>
                </a:cubicBezTo>
                <a:cubicBezTo>
                  <a:pt x="44436" y="45399"/>
                  <a:pt x="45003" y="45376"/>
                  <a:pt x="45568" y="45334"/>
                </a:cubicBezTo>
                <a:cubicBezTo>
                  <a:pt x="49318" y="45072"/>
                  <a:pt x="53331" y="43781"/>
                  <a:pt x="55327" y="40596"/>
                </a:cubicBezTo>
                <a:cubicBezTo>
                  <a:pt x="56758" y="38277"/>
                  <a:pt x="57081" y="35051"/>
                  <a:pt x="57303" y="32389"/>
                </a:cubicBezTo>
                <a:cubicBezTo>
                  <a:pt x="57565" y="29083"/>
                  <a:pt x="57706" y="25474"/>
                  <a:pt x="55790" y="22772"/>
                </a:cubicBezTo>
                <a:cubicBezTo>
                  <a:pt x="53687" y="19822"/>
                  <a:pt x="50693" y="19054"/>
                  <a:pt x="47478" y="19054"/>
                </a:cubicBezTo>
                <a:cubicBezTo>
                  <a:pt x="44190" y="19054"/>
                  <a:pt x="40672" y="19857"/>
                  <a:pt x="37644" y="19949"/>
                </a:cubicBezTo>
                <a:cubicBezTo>
                  <a:pt x="37539" y="19953"/>
                  <a:pt x="37436" y="19954"/>
                  <a:pt x="37333" y="19954"/>
                </a:cubicBezTo>
                <a:cubicBezTo>
                  <a:pt x="32018" y="19954"/>
                  <a:pt x="28894" y="15407"/>
                  <a:pt x="26857" y="10957"/>
                </a:cubicBezTo>
                <a:cubicBezTo>
                  <a:pt x="25163" y="7267"/>
                  <a:pt x="23450" y="3174"/>
                  <a:pt x="19881" y="1218"/>
                </a:cubicBezTo>
                <a:cubicBezTo>
                  <a:pt x="18246" y="324"/>
                  <a:pt x="16369" y="1"/>
                  <a:pt x="144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8"/>
          <p:cNvSpPr txBox="1">
            <a:spLocks noGrp="1"/>
          </p:cNvSpPr>
          <p:nvPr>
            <p:ph type="title"/>
          </p:nvPr>
        </p:nvSpPr>
        <p:spPr>
          <a:xfrm>
            <a:off x="4347773" y="1798316"/>
            <a:ext cx="37914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Developed by : Samar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Jberi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/>
              <a:t> </a:t>
            </a:r>
            <a:r>
              <a:rPr lang="en-US" sz="2000" dirty="0">
                <a:solidFill>
                  <a:schemeClr val="dk2"/>
                </a:solidFill>
              </a:rPr>
              <a:t>supervised by: Mohammed </a:t>
            </a:r>
            <a:r>
              <a:rPr lang="en-US" sz="2000" dirty="0" err="1">
                <a:solidFill>
                  <a:schemeClr val="dk2"/>
                </a:solidFill>
              </a:rPr>
              <a:t>Tlili</a:t>
            </a:r>
            <a:endParaRPr lang="en-US" sz="2000" dirty="0">
              <a:solidFill>
                <a:schemeClr val="dk2"/>
              </a:solidFill>
            </a:endParaRPr>
          </a:p>
        </p:txBody>
      </p:sp>
      <p:sp>
        <p:nvSpPr>
          <p:cNvPr id="903" name="Google Shape;903;p38"/>
          <p:cNvSpPr/>
          <p:nvPr/>
        </p:nvSpPr>
        <p:spPr>
          <a:xfrm rot="-1951982">
            <a:off x="188136" y="1282163"/>
            <a:ext cx="3358553" cy="2764442"/>
          </a:xfrm>
          <a:custGeom>
            <a:avLst/>
            <a:gdLst/>
            <a:ahLst/>
            <a:cxnLst/>
            <a:rect l="l" t="t" r="r" b="b"/>
            <a:pathLst>
              <a:path w="18006" h="14821" fill="none" extrusionOk="0">
                <a:moveTo>
                  <a:pt x="8730" y="1714"/>
                </a:moveTo>
                <a:cubicBezTo>
                  <a:pt x="6896" y="2803"/>
                  <a:pt x="5142" y="4033"/>
                  <a:pt x="3468" y="5344"/>
                </a:cubicBezTo>
                <a:cubicBezTo>
                  <a:pt x="1754" y="6695"/>
                  <a:pt x="0" y="8449"/>
                  <a:pt x="0" y="10626"/>
                </a:cubicBezTo>
                <a:cubicBezTo>
                  <a:pt x="20" y="13469"/>
                  <a:pt x="2883" y="14820"/>
                  <a:pt x="5323" y="14276"/>
                </a:cubicBezTo>
                <a:cubicBezTo>
                  <a:pt x="7440" y="13812"/>
                  <a:pt x="9456" y="12965"/>
                  <a:pt x="11513" y="12280"/>
                </a:cubicBezTo>
                <a:cubicBezTo>
                  <a:pt x="12823" y="11836"/>
                  <a:pt x="14376" y="11977"/>
                  <a:pt x="15525" y="11191"/>
                </a:cubicBezTo>
                <a:cubicBezTo>
                  <a:pt x="16695" y="10384"/>
                  <a:pt x="17562" y="9114"/>
                  <a:pt x="17844" y="7723"/>
                </a:cubicBezTo>
                <a:cubicBezTo>
                  <a:pt x="18005" y="6896"/>
                  <a:pt x="17985" y="6049"/>
                  <a:pt x="17925" y="5202"/>
                </a:cubicBezTo>
                <a:cubicBezTo>
                  <a:pt x="17763" y="2642"/>
                  <a:pt x="16191" y="545"/>
                  <a:pt x="13529" y="202"/>
                </a:cubicBezTo>
                <a:cubicBezTo>
                  <a:pt x="11836" y="1"/>
                  <a:pt x="10122" y="888"/>
                  <a:pt x="8730" y="17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38"/>
          <p:cNvGrpSpPr/>
          <p:nvPr/>
        </p:nvGrpSpPr>
        <p:grpSpPr>
          <a:xfrm>
            <a:off x="3095550" y="1138150"/>
            <a:ext cx="857553" cy="1060039"/>
            <a:chOff x="3095550" y="1138150"/>
            <a:chExt cx="857553" cy="1060039"/>
          </a:xfrm>
        </p:grpSpPr>
        <p:grpSp>
          <p:nvGrpSpPr>
            <p:cNvPr id="905" name="Google Shape;905;p38"/>
            <p:cNvGrpSpPr/>
            <p:nvPr/>
          </p:nvGrpSpPr>
          <p:grpSpPr>
            <a:xfrm>
              <a:off x="3095550" y="1138150"/>
              <a:ext cx="638096" cy="649775"/>
              <a:chOff x="3095550" y="1138150"/>
              <a:chExt cx="638096" cy="649775"/>
            </a:xfrm>
          </p:grpSpPr>
          <p:sp>
            <p:nvSpPr>
              <p:cNvPr id="906" name="Google Shape;906;p38"/>
              <p:cNvSpPr/>
              <p:nvPr/>
            </p:nvSpPr>
            <p:spPr>
              <a:xfrm>
                <a:off x="3095550" y="1138150"/>
                <a:ext cx="638096" cy="64977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26" extrusionOk="0">
                    <a:moveTo>
                      <a:pt x="2762" y="930"/>
                    </a:moveTo>
                    <a:cubicBezTo>
                      <a:pt x="3682" y="930"/>
                      <a:pt x="4470" y="1600"/>
                      <a:pt x="4617" y="2541"/>
                    </a:cubicBezTo>
                    <a:cubicBezTo>
                      <a:pt x="4758" y="3569"/>
                      <a:pt x="4053" y="4537"/>
                      <a:pt x="3045" y="4678"/>
                    </a:cubicBezTo>
                    <a:cubicBezTo>
                      <a:pt x="2957" y="4690"/>
                      <a:pt x="2869" y="4696"/>
                      <a:pt x="2783" y="4696"/>
                    </a:cubicBezTo>
                    <a:cubicBezTo>
                      <a:pt x="1860" y="4696"/>
                      <a:pt x="1057" y="4025"/>
                      <a:pt x="928" y="3085"/>
                    </a:cubicBezTo>
                    <a:cubicBezTo>
                      <a:pt x="786" y="2057"/>
                      <a:pt x="1492" y="1089"/>
                      <a:pt x="2500" y="948"/>
                    </a:cubicBezTo>
                    <a:cubicBezTo>
                      <a:pt x="2588" y="936"/>
                      <a:pt x="2676" y="930"/>
                      <a:pt x="2762" y="930"/>
                    </a:cubicBezTo>
                    <a:close/>
                    <a:moveTo>
                      <a:pt x="2823" y="0"/>
                    </a:moveTo>
                    <a:lnTo>
                      <a:pt x="2823" y="0"/>
                    </a:lnTo>
                    <a:cubicBezTo>
                      <a:pt x="2843" y="40"/>
                      <a:pt x="2843" y="61"/>
                      <a:pt x="2843" y="81"/>
                    </a:cubicBezTo>
                    <a:cubicBezTo>
                      <a:pt x="2883" y="343"/>
                      <a:pt x="2722" y="565"/>
                      <a:pt x="2460" y="605"/>
                    </a:cubicBezTo>
                    <a:cubicBezTo>
                      <a:pt x="2437" y="609"/>
                      <a:pt x="2414" y="611"/>
                      <a:pt x="2392" y="611"/>
                    </a:cubicBezTo>
                    <a:cubicBezTo>
                      <a:pt x="2174" y="611"/>
                      <a:pt x="1974" y="441"/>
                      <a:pt x="1956" y="222"/>
                    </a:cubicBezTo>
                    <a:cubicBezTo>
                      <a:pt x="1936" y="182"/>
                      <a:pt x="1936" y="161"/>
                      <a:pt x="1936" y="141"/>
                    </a:cubicBezTo>
                    <a:cubicBezTo>
                      <a:pt x="1774" y="202"/>
                      <a:pt x="1593" y="262"/>
                      <a:pt x="1432" y="363"/>
                    </a:cubicBezTo>
                    <a:cubicBezTo>
                      <a:pt x="1452" y="363"/>
                      <a:pt x="1472" y="383"/>
                      <a:pt x="1492" y="403"/>
                    </a:cubicBezTo>
                    <a:cubicBezTo>
                      <a:pt x="1633" y="605"/>
                      <a:pt x="1613" y="907"/>
                      <a:pt x="1411" y="1049"/>
                    </a:cubicBezTo>
                    <a:cubicBezTo>
                      <a:pt x="1325" y="1118"/>
                      <a:pt x="1224" y="1150"/>
                      <a:pt x="1124" y="1150"/>
                    </a:cubicBezTo>
                    <a:cubicBezTo>
                      <a:pt x="991" y="1150"/>
                      <a:pt x="859" y="1092"/>
                      <a:pt x="766" y="988"/>
                    </a:cubicBezTo>
                    <a:cubicBezTo>
                      <a:pt x="746" y="968"/>
                      <a:pt x="746" y="928"/>
                      <a:pt x="726" y="907"/>
                    </a:cubicBezTo>
                    <a:cubicBezTo>
                      <a:pt x="605" y="1049"/>
                      <a:pt x="504" y="1210"/>
                      <a:pt x="403" y="1371"/>
                    </a:cubicBezTo>
                    <a:lnTo>
                      <a:pt x="464" y="1371"/>
                    </a:lnTo>
                    <a:cubicBezTo>
                      <a:pt x="706" y="1472"/>
                      <a:pt x="807" y="1754"/>
                      <a:pt x="726" y="1976"/>
                    </a:cubicBezTo>
                    <a:cubicBezTo>
                      <a:pt x="649" y="2160"/>
                      <a:pt x="480" y="2274"/>
                      <a:pt x="296" y="2274"/>
                    </a:cubicBezTo>
                    <a:cubicBezTo>
                      <a:pt x="239" y="2274"/>
                      <a:pt x="179" y="2262"/>
                      <a:pt x="121" y="2238"/>
                    </a:cubicBezTo>
                    <a:cubicBezTo>
                      <a:pt x="101" y="2238"/>
                      <a:pt x="81" y="2218"/>
                      <a:pt x="61" y="2218"/>
                    </a:cubicBezTo>
                    <a:cubicBezTo>
                      <a:pt x="40" y="2379"/>
                      <a:pt x="0" y="2561"/>
                      <a:pt x="0" y="2762"/>
                    </a:cubicBezTo>
                    <a:cubicBezTo>
                      <a:pt x="20" y="2742"/>
                      <a:pt x="40" y="2742"/>
                      <a:pt x="61" y="2742"/>
                    </a:cubicBezTo>
                    <a:cubicBezTo>
                      <a:pt x="85" y="2738"/>
                      <a:pt x="110" y="2737"/>
                      <a:pt x="133" y="2737"/>
                    </a:cubicBezTo>
                    <a:cubicBezTo>
                      <a:pt x="363" y="2737"/>
                      <a:pt x="548" y="2906"/>
                      <a:pt x="585" y="3125"/>
                    </a:cubicBezTo>
                    <a:cubicBezTo>
                      <a:pt x="625" y="3387"/>
                      <a:pt x="444" y="3629"/>
                      <a:pt x="202" y="3650"/>
                    </a:cubicBezTo>
                    <a:cubicBezTo>
                      <a:pt x="181" y="3670"/>
                      <a:pt x="161" y="3670"/>
                      <a:pt x="141" y="3670"/>
                    </a:cubicBezTo>
                    <a:cubicBezTo>
                      <a:pt x="202" y="3831"/>
                      <a:pt x="262" y="4012"/>
                      <a:pt x="343" y="4174"/>
                    </a:cubicBezTo>
                    <a:cubicBezTo>
                      <a:pt x="363" y="4154"/>
                      <a:pt x="383" y="4133"/>
                      <a:pt x="383" y="4133"/>
                    </a:cubicBezTo>
                    <a:cubicBezTo>
                      <a:pt x="469" y="4065"/>
                      <a:pt x="570" y="4032"/>
                      <a:pt x="670" y="4032"/>
                    </a:cubicBezTo>
                    <a:cubicBezTo>
                      <a:pt x="804" y="4032"/>
                      <a:pt x="936" y="4090"/>
                      <a:pt x="1028" y="4194"/>
                    </a:cubicBezTo>
                    <a:cubicBezTo>
                      <a:pt x="1190" y="4396"/>
                      <a:pt x="1149" y="4698"/>
                      <a:pt x="948" y="4859"/>
                    </a:cubicBezTo>
                    <a:cubicBezTo>
                      <a:pt x="948" y="4859"/>
                      <a:pt x="928" y="4879"/>
                      <a:pt x="907" y="4879"/>
                    </a:cubicBezTo>
                    <a:cubicBezTo>
                      <a:pt x="1048" y="5000"/>
                      <a:pt x="1190" y="5121"/>
                      <a:pt x="1331" y="5202"/>
                    </a:cubicBezTo>
                    <a:cubicBezTo>
                      <a:pt x="1331" y="5202"/>
                      <a:pt x="1351" y="5182"/>
                      <a:pt x="1351" y="5162"/>
                    </a:cubicBezTo>
                    <a:cubicBezTo>
                      <a:pt x="1428" y="4978"/>
                      <a:pt x="1597" y="4864"/>
                      <a:pt x="1771" y="4864"/>
                    </a:cubicBezTo>
                    <a:cubicBezTo>
                      <a:pt x="1827" y="4864"/>
                      <a:pt x="1882" y="4875"/>
                      <a:pt x="1936" y="4900"/>
                    </a:cubicBezTo>
                    <a:cubicBezTo>
                      <a:pt x="2178" y="5000"/>
                      <a:pt x="2299" y="5263"/>
                      <a:pt x="2198" y="5505"/>
                    </a:cubicBezTo>
                    <a:cubicBezTo>
                      <a:pt x="2198" y="5525"/>
                      <a:pt x="2178" y="5545"/>
                      <a:pt x="2178" y="5545"/>
                    </a:cubicBezTo>
                    <a:cubicBezTo>
                      <a:pt x="2339" y="5585"/>
                      <a:pt x="2520" y="5605"/>
                      <a:pt x="2702" y="5625"/>
                    </a:cubicBezTo>
                    <a:cubicBezTo>
                      <a:pt x="2702" y="5605"/>
                      <a:pt x="2702" y="5585"/>
                      <a:pt x="2682" y="5565"/>
                    </a:cubicBezTo>
                    <a:cubicBezTo>
                      <a:pt x="2661" y="5323"/>
                      <a:pt x="2823" y="5081"/>
                      <a:pt x="3085" y="5041"/>
                    </a:cubicBezTo>
                    <a:cubicBezTo>
                      <a:pt x="3108" y="5037"/>
                      <a:pt x="3130" y="5035"/>
                      <a:pt x="3152" y="5035"/>
                    </a:cubicBezTo>
                    <a:cubicBezTo>
                      <a:pt x="3367" y="5035"/>
                      <a:pt x="3552" y="5206"/>
                      <a:pt x="3589" y="5444"/>
                    </a:cubicBezTo>
                    <a:cubicBezTo>
                      <a:pt x="3589" y="5464"/>
                      <a:pt x="3589" y="5464"/>
                      <a:pt x="3589" y="5484"/>
                    </a:cubicBezTo>
                    <a:cubicBezTo>
                      <a:pt x="3770" y="5444"/>
                      <a:pt x="3932" y="5363"/>
                      <a:pt x="4093" y="5283"/>
                    </a:cubicBezTo>
                    <a:cubicBezTo>
                      <a:pt x="4073" y="5263"/>
                      <a:pt x="4073" y="5263"/>
                      <a:pt x="4053" y="5242"/>
                    </a:cubicBezTo>
                    <a:cubicBezTo>
                      <a:pt x="3891" y="5041"/>
                      <a:pt x="3932" y="4758"/>
                      <a:pt x="4133" y="4597"/>
                    </a:cubicBezTo>
                    <a:cubicBezTo>
                      <a:pt x="4218" y="4530"/>
                      <a:pt x="4316" y="4498"/>
                      <a:pt x="4413" y="4498"/>
                    </a:cubicBezTo>
                    <a:cubicBezTo>
                      <a:pt x="4550" y="4498"/>
                      <a:pt x="4685" y="4560"/>
                      <a:pt x="4779" y="4678"/>
                    </a:cubicBezTo>
                    <a:cubicBezTo>
                      <a:pt x="4779" y="4678"/>
                      <a:pt x="4799" y="4698"/>
                      <a:pt x="4799" y="4718"/>
                    </a:cubicBezTo>
                    <a:cubicBezTo>
                      <a:pt x="4920" y="4577"/>
                      <a:pt x="5021" y="4436"/>
                      <a:pt x="5121" y="4275"/>
                    </a:cubicBezTo>
                    <a:lnTo>
                      <a:pt x="5081" y="4275"/>
                    </a:lnTo>
                    <a:cubicBezTo>
                      <a:pt x="4839" y="4174"/>
                      <a:pt x="4718" y="3912"/>
                      <a:pt x="4819" y="3670"/>
                    </a:cubicBezTo>
                    <a:cubicBezTo>
                      <a:pt x="4895" y="3486"/>
                      <a:pt x="5065" y="3372"/>
                      <a:pt x="5239" y="3372"/>
                    </a:cubicBezTo>
                    <a:cubicBezTo>
                      <a:pt x="5295" y="3372"/>
                      <a:pt x="5350" y="3383"/>
                      <a:pt x="5404" y="3408"/>
                    </a:cubicBezTo>
                    <a:cubicBezTo>
                      <a:pt x="5424" y="3428"/>
                      <a:pt x="5444" y="3428"/>
                      <a:pt x="5464" y="3448"/>
                    </a:cubicBezTo>
                    <a:cubicBezTo>
                      <a:pt x="5504" y="3266"/>
                      <a:pt x="5525" y="3085"/>
                      <a:pt x="5525" y="2904"/>
                    </a:cubicBezTo>
                    <a:lnTo>
                      <a:pt x="5464" y="2904"/>
                    </a:lnTo>
                    <a:cubicBezTo>
                      <a:pt x="5441" y="2907"/>
                      <a:pt x="5419" y="2909"/>
                      <a:pt x="5396" y="2909"/>
                    </a:cubicBezTo>
                    <a:cubicBezTo>
                      <a:pt x="5182" y="2909"/>
                      <a:pt x="4997" y="2740"/>
                      <a:pt x="4960" y="2520"/>
                    </a:cubicBezTo>
                    <a:cubicBezTo>
                      <a:pt x="4920" y="2258"/>
                      <a:pt x="5101" y="2037"/>
                      <a:pt x="5343" y="1996"/>
                    </a:cubicBezTo>
                    <a:lnTo>
                      <a:pt x="5404" y="1996"/>
                    </a:lnTo>
                    <a:cubicBezTo>
                      <a:pt x="5363" y="1815"/>
                      <a:pt x="5283" y="1633"/>
                      <a:pt x="5202" y="1472"/>
                    </a:cubicBezTo>
                    <a:cubicBezTo>
                      <a:pt x="5182" y="1492"/>
                      <a:pt x="5162" y="1512"/>
                      <a:pt x="5141" y="1532"/>
                    </a:cubicBezTo>
                    <a:cubicBezTo>
                      <a:pt x="5064" y="1593"/>
                      <a:pt x="4965" y="1623"/>
                      <a:pt x="4865" y="1623"/>
                    </a:cubicBezTo>
                    <a:cubicBezTo>
                      <a:pt x="4732" y="1623"/>
                      <a:pt x="4597" y="1568"/>
                      <a:pt x="4516" y="1452"/>
                    </a:cubicBezTo>
                    <a:cubicBezTo>
                      <a:pt x="4355" y="1250"/>
                      <a:pt x="4395" y="948"/>
                      <a:pt x="4597" y="807"/>
                    </a:cubicBezTo>
                    <a:cubicBezTo>
                      <a:pt x="4597" y="786"/>
                      <a:pt x="4617" y="766"/>
                      <a:pt x="4637" y="766"/>
                    </a:cubicBezTo>
                    <a:cubicBezTo>
                      <a:pt x="4516" y="625"/>
                      <a:pt x="4375" y="524"/>
                      <a:pt x="4214" y="424"/>
                    </a:cubicBezTo>
                    <a:cubicBezTo>
                      <a:pt x="4214" y="444"/>
                      <a:pt x="4194" y="464"/>
                      <a:pt x="4194" y="484"/>
                    </a:cubicBezTo>
                    <a:cubicBezTo>
                      <a:pt x="4117" y="668"/>
                      <a:pt x="3948" y="782"/>
                      <a:pt x="3764" y="782"/>
                    </a:cubicBezTo>
                    <a:cubicBezTo>
                      <a:pt x="3706" y="782"/>
                      <a:pt x="3647" y="770"/>
                      <a:pt x="3589" y="746"/>
                    </a:cubicBezTo>
                    <a:cubicBezTo>
                      <a:pt x="3367" y="645"/>
                      <a:pt x="3246" y="383"/>
                      <a:pt x="3347" y="141"/>
                    </a:cubicBezTo>
                    <a:cubicBezTo>
                      <a:pt x="3347" y="121"/>
                      <a:pt x="3367" y="101"/>
                      <a:pt x="3387" y="81"/>
                    </a:cubicBezTo>
                    <a:cubicBezTo>
                      <a:pt x="3206" y="40"/>
                      <a:pt x="3024" y="20"/>
                      <a:pt x="2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160689" y="1215994"/>
                <a:ext cx="510130" cy="494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4278" extrusionOk="0">
                    <a:moveTo>
                      <a:pt x="2228" y="693"/>
                    </a:moveTo>
                    <a:cubicBezTo>
                      <a:pt x="2265" y="693"/>
                      <a:pt x="2302" y="694"/>
                      <a:pt x="2339" y="697"/>
                    </a:cubicBezTo>
                    <a:cubicBezTo>
                      <a:pt x="3106" y="778"/>
                      <a:pt x="3690" y="1484"/>
                      <a:pt x="3610" y="2270"/>
                    </a:cubicBezTo>
                    <a:cubicBezTo>
                      <a:pt x="3552" y="3019"/>
                      <a:pt x="2909" y="3585"/>
                      <a:pt x="2186" y="3585"/>
                    </a:cubicBezTo>
                    <a:cubicBezTo>
                      <a:pt x="2150" y="3585"/>
                      <a:pt x="2114" y="3583"/>
                      <a:pt x="2077" y="3580"/>
                    </a:cubicBezTo>
                    <a:cubicBezTo>
                      <a:pt x="1291" y="3500"/>
                      <a:pt x="726" y="2794"/>
                      <a:pt x="787" y="2008"/>
                    </a:cubicBezTo>
                    <a:cubicBezTo>
                      <a:pt x="864" y="1259"/>
                      <a:pt x="1489" y="693"/>
                      <a:pt x="2228" y="693"/>
                    </a:cubicBezTo>
                    <a:close/>
                    <a:moveTo>
                      <a:pt x="2182" y="0"/>
                    </a:moveTo>
                    <a:cubicBezTo>
                      <a:pt x="1106" y="0"/>
                      <a:pt x="196" y="832"/>
                      <a:pt x="101" y="1947"/>
                    </a:cubicBezTo>
                    <a:cubicBezTo>
                      <a:pt x="1" y="3117"/>
                      <a:pt x="847" y="4165"/>
                      <a:pt x="2017" y="4266"/>
                    </a:cubicBezTo>
                    <a:cubicBezTo>
                      <a:pt x="2089" y="4274"/>
                      <a:pt x="2160" y="4277"/>
                      <a:pt x="2231" y="4277"/>
                    </a:cubicBezTo>
                    <a:cubicBezTo>
                      <a:pt x="3291" y="4277"/>
                      <a:pt x="4202" y="3446"/>
                      <a:pt x="4315" y="2330"/>
                    </a:cubicBezTo>
                    <a:cubicBezTo>
                      <a:pt x="4416" y="1161"/>
                      <a:pt x="3549" y="112"/>
                      <a:pt x="2400" y="12"/>
                    </a:cubicBezTo>
                    <a:cubicBezTo>
                      <a:pt x="2327" y="4"/>
                      <a:pt x="2254" y="0"/>
                      <a:pt x="2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197994" y="1240595"/>
                <a:ext cx="435522" cy="444887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852" fill="none" extrusionOk="0">
                    <a:moveTo>
                      <a:pt x="3690" y="2097"/>
                    </a:moveTo>
                    <a:cubicBezTo>
                      <a:pt x="3589" y="3105"/>
                      <a:pt x="2702" y="3851"/>
                      <a:pt x="1714" y="3751"/>
                    </a:cubicBezTo>
                    <a:cubicBezTo>
                      <a:pt x="726" y="3650"/>
                      <a:pt x="0" y="2763"/>
                      <a:pt x="81" y="1754"/>
                    </a:cubicBezTo>
                    <a:cubicBezTo>
                      <a:pt x="182" y="746"/>
                      <a:pt x="1049" y="0"/>
                      <a:pt x="2037" y="101"/>
                    </a:cubicBezTo>
                    <a:cubicBezTo>
                      <a:pt x="3045" y="202"/>
                      <a:pt x="3771" y="1089"/>
                      <a:pt x="3690" y="20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9" name="Google Shape;909;p38"/>
            <p:cNvGrpSpPr/>
            <p:nvPr/>
          </p:nvGrpSpPr>
          <p:grpSpPr>
            <a:xfrm>
              <a:off x="3503820" y="1740683"/>
              <a:ext cx="449283" cy="457506"/>
              <a:chOff x="3095550" y="1138150"/>
              <a:chExt cx="638096" cy="649775"/>
            </a:xfrm>
          </p:grpSpPr>
          <p:sp>
            <p:nvSpPr>
              <p:cNvPr id="910" name="Google Shape;910;p38"/>
              <p:cNvSpPr/>
              <p:nvPr/>
            </p:nvSpPr>
            <p:spPr>
              <a:xfrm>
                <a:off x="3095550" y="1138150"/>
                <a:ext cx="638096" cy="64977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26" extrusionOk="0">
                    <a:moveTo>
                      <a:pt x="2762" y="930"/>
                    </a:moveTo>
                    <a:cubicBezTo>
                      <a:pt x="3682" y="930"/>
                      <a:pt x="4470" y="1600"/>
                      <a:pt x="4617" y="2541"/>
                    </a:cubicBezTo>
                    <a:cubicBezTo>
                      <a:pt x="4758" y="3569"/>
                      <a:pt x="4053" y="4537"/>
                      <a:pt x="3045" y="4678"/>
                    </a:cubicBezTo>
                    <a:cubicBezTo>
                      <a:pt x="2957" y="4690"/>
                      <a:pt x="2869" y="4696"/>
                      <a:pt x="2783" y="4696"/>
                    </a:cubicBezTo>
                    <a:cubicBezTo>
                      <a:pt x="1860" y="4696"/>
                      <a:pt x="1057" y="4025"/>
                      <a:pt x="928" y="3085"/>
                    </a:cubicBezTo>
                    <a:cubicBezTo>
                      <a:pt x="786" y="2057"/>
                      <a:pt x="1492" y="1089"/>
                      <a:pt x="2500" y="948"/>
                    </a:cubicBezTo>
                    <a:cubicBezTo>
                      <a:pt x="2588" y="936"/>
                      <a:pt x="2676" y="930"/>
                      <a:pt x="2762" y="930"/>
                    </a:cubicBezTo>
                    <a:close/>
                    <a:moveTo>
                      <a:pt x="2823" y="0"/>
                    </a:moveTo>
                    <a:lnTo>
                      <a:pt x="2823" y="0"/>
                    </a:lnTo>
                    <a:cubicBezTo>
                      <a:pt x="2843" y="40"/>
                      <a:pt x="2843" y="61"/>
                      <a:pt x="2843" y="81"/>
                    </a:cubicBezTo>
                    <a:cubicBezTo>
                      <a:pt x="2883" y="343"/>
                      <a:pt x="2722" y="565"/>
                      <a:pt x="2460" y="605"/>
                    </a:cubicBezTo>
                    <a:cubicBezTo>
                      <a:pt x="2437" y="609"/>
                      <a:pt x="2414" y="611"/>
                      <a:pt x="2392" y="611"/>
                    </a:cubicBezTo>
                    <a:cubicBezTo>
                      <a:pt x="2174" y="611"/>
                      <a:pt x="1974" y="441"/>
                      <a:pt x="1956" y="222"/>
                    </a:cubicBezTo>
                    <a:cubicBezTo>
                      <a:pt x="1936" y="182"/>
                      <a:pt x="1936" y="161"/>
                      <a:pt x="1936" y="141"/>
                    </a:cubicBezTo>
                    <a:cubicBezTo>
                      <a:pt x="1774" y="202"/>
                      <a:pt x="1593" y="262"/>
                      <a:pt x="1432" y="363"/>
                    </a:cubicBezTo>
                    <a:cubicBezTo>
                      <a:pt x="1452" y="363"/>
                      <a:pt x="1472" y="383"/>
                      <a:pt x="1492" y="403"/>
                    </a:cubicBezTo>
                    <a:cubicBezTo>
                      <a:pt x="1633" y="605"/>
                      <a:pt x="1613" y="907"/>
                      <a:pt x="1411" y="1049"/>
                    </a:cubicBezTo>
                    <a:cubicBezTo>
                      <a:pt x="1325" y="1118"/>
                      <a:pt x="1224" y="1150"/>
                      <a:pt x="1124" y="1150"/>
                    </a:cubicBezTo>
                    <a:cubicBezTo>
                      <a:pt x="991" y="1150"/>
                      <a:pt x="859" y="1092"/>
                      <a:pt x="766" y="988"/>
                    </a:cubicBezTo>
                    <a:cubicBezTo>
                      <a:pt x="746" y="968"/>
                      <a:pt x="746" y="928"/>
                      <a:pt x="726" y="907"/>
                    </a:cubicBezTo>
                    <a:cubicBezTo>
                      <a:pt x="605" y="1049"/>
                      <a:pt x="504" y="1210"/>
                      <a:pt x="403" y="1371"/>
                    </a:cubicBezTo>
                    <a:lnTo>
                      <a:pt x="464" y="1371"/>
                    </a:lnTo>
                    <a:cubicBezTo>
                      <a:pt x="706" y="1472"/>
                      <a:pt x="807" y="1754"/>
                      <a:pt x="726" y="1976"/>
                    </a:cubicBezTo>
                    <a:cubicBezTo>
                      <a:pt x="649" y="2160"/>
                      <a:pt x="480" y="2274"/>
                      <a:pt x="296" y="2274"/>
                    </a:cubicBezTo>
                    <a:cubicBezTo>
                      <a:pt x="239" y="2274"/>
                      <a:pt x="179" y="2262"/>
                      <a:pt x="121" y="2238"/>
                    </a:cubicBezTo>
                    <a:cubicBezTo>
                      <a:pt x="101" y="2238"/>
                      <a:pt x="81" y="2218"/>
                      <a:pt x="61" y="2218"/>
                    </a:cubicBezTo>
                    <a:cubicBezTo>
                      <a:pt x="40" y="2379"/>
                      <a:pt x="0" y="2561"/>
                      <a:pt x="0" y="2762"/>
                    </a:cubicBezTo>
                    <a:cubicBezTo>
                      <a:pt x="20" y="2742"/>
                      <a:pt x="40" y="2742"/>
                      <a:pt x="61" y="2742"/>
                    </a:cubicBezTo>
                    <a:cubicBezTo>
                      <a:pt x="85" y="2738"/>
                      <a:pt x="110" y="2737"/>
                      <a:pt x="133" y="2737"/>
                    </a:cubicBezTo>
                    <a:cubicBezTo>
                      <a:pt x="363" y="2737"/>
                      <a:pt x="548" y="2906"/>
                      <a:pt x="585" y="3125"/>
                    </a:cubicBezTo>
                    <a:cubicBezTo>
                      <a:pt x="625" y="3387"/>
                      <a:pt x="444" y="3629"/>
                      <a:pt x="202" y="3650"/>
                    </a:cubicBezTo>
                    <a:cubicBezTo>
                      <a:pt x="181" y="3670"/>
                      <a:pt x="161" y="3670"/>
                      <a:pt x="141" y="3670"/>
                    </a:cubicBezTo>
                    <a:cubicBezTo>
                      <a:pt x="202" y="3831"/>
                      <a:pt x="262" y="4012"/>
                      <a:pt x="343" y="4174"/>
                    </a:cubicBezTo>
                    <a:cubicBezTo>
                      <a:pt x="363" y="4154"/>
                      <a:pt x="383" y="4133"/>
                      <a:pt x="383" y="4133"/>
                    </a:cubicBezTo>
                    <a:cubicBezTo>
                      <a:pt x="469" y="4065"/>
                      <a:pt x="570" y="4032"/>
                      <a:pt x="670" y="4032"/>
                    </a:cubicBezTo>
                    <a:cubicBezTo>
                      <a:pt x="804" y="4032"/>
                      <a:pt x="936" y="4090"/>
                      <a:pt x="1028" y="4194"/>
                    </a:cubicBezTo>
                    <a:cubicBezTo>
                      <a:pt x="1190" y="4396"/>
                      <a:pt x="1149" y="4698"/>
                      <a:pt x="948" y="4859"/>
                    </a:cubicBezTo>
                    <a:cubicBezTo>
                      <a:pt x="948" y="4859"/>
                      <a:pt x="928" y="4879"/>
                      <a:pt x="907" y="4879"/>
                    </a:cubicBezTo>
                    <a:cubicBezTo>
                      <a:pt x="1048" y="5000"/>
                      <a:pt x="1190" y="5121"/>
                      <a:pt x="1331" y="5202"/>
                    </a:cubicBezTo>
                    <a:cubicBezTo>
                      <a:pt x="1331" y="5202"/>
                      <a:pt x="1351" y="5182"/>
                      <a:pt x="1351" y="5162"/>
                    </a:cubicBezTo>
                    <a:cubicBezTo>
                      <a:pt x="1428" y="4978"/>
                      <a:pt x="1597" y="4864"/>
                      <a:pt x="1771" y="4864"/>
                    </a:cubicBezTo>
                    <a:cubicBezTo>
                      <a:pt x="1827" y="4864"/>
                      <a:pt x="1882" y="4875"/>
                      <a:pt x="1936" y="4900"/>
                    </a:cubicBezTo>
                    <a:cubicBezTo>
                      <a:pt x="2178" y="5000"/>
                      <a:pt x="2299" y="5263"/>
                      <a:pt x="2198" y="5505"/>
                    </a:cubicBezTo>
                    <a:cubicBezTo>
                      <a:pt x="2198" y="5525"/>
                      <a:pt x="2178" y="5545"/>
                      <a:pt x="2178" y="5545"/>
                    </a:cubicBezTo>
                    <a:cubicBezTo>
                      <a:pt x="2339" y="5585"/>
                      <a:pt x="2520" y="5605"/>
                      <a:pt x="2702" y="5625"/>
                    </a:cubicBezTo>
                    <a:cubicBezTo>
                      <a:pt x="2702" y="5605"/>
                      <a:pt x="2702" y="5585"/>
                      <a:pt x="2682" y="5565"/>
                    </a:cubicBezTo>
                    <a:cubicBezTo>
                      <a:pt x="2661" y="5323"/>
                      <a:pt x="2823" y="5081"/>
                      <a:pt x="3085" y="5041"/>
                    </a:cubicBezTo>
                    <a:cubicBezTo>
                      <a:pt x="3108" y="5037"/>
                      <a:pt x="3130" y="5035"/>
                      <a:pt x="3152" y="5035"/>
                    </a:cubicBezTo>
                    <a:cubicBezTo>
                      <a:pt x="3367" y="5035"/>
                      <a:pt x="3552" y="5206"/>
                      <a:pt x="3589" y="5444"/>
                    </a:cubicBezTo>
                    <a:cubicBezTo>
                      <a:pt x="3589" y="5464"/>
                      <a:pt x="3589" y="5464"/>
                      <a:pt x="3589" y="5484"/>
                    </a:cubicBezTo>
                    <a:cubicBezTo>
                      <a:pt x="3770" y="5444"/>
                      <a:pt x="3932" y="5363"/>
                      <a:pt x="4093" y="5283"/>
                    </a:cubicBezTo>
                    <a:cubicBezTo>
                      <a:pt x="4073" y="5263"/>
                      <a:pt x="4073" y="5263"/>
                      <a:pt x="4053" y="5242"/>
                    </a:cubicBezTo>
                    <a:cubicBezTo>
                      <a:pt x="3891" y="5041"/>
                      <a:pt x="3932" y="4758"/>
                      <a:pt x="4133" y="4597"/>
                    </a:cubicBezTo>
                    <a:cubicBezTo>
                      <a:pt x="4218" y="4530"/>
                      <a:pt x="4316" y="4498"/>
                      <a:pt x="4413" y="4498"/>
                    </a:cubicBezTo>
                    <a:cubicBezTo>
                      <a:pt x="4550" y="4498"/>
                      <a:pt x="4685" y="4560"/>
                      <a:pt x="4779" y="4678"/>
                    </a:cubicBezTo>
                    <a:cubicBezTo>
                      <a:pt x="4779" y="4678"/>
                      <a:pt x="4799" y="4698"/>
                      <a:pt x="4799" y="4718"/>
                    </a:cubicBezTo>
                    <a:cubicBezTo>
                      <a:pt x="4920" y="4577"/>
                      <a:pt x="5021" y="4436"/>
                      <a:pt x="5121" y="4275"/>
                    </a:cubicBezTo>
                    <a:lnTo>
                      <a:pt x="5081" y="4275"/>
                    </a:lnTo>
                    <a:cubicBezTo>
                      <a:pt x="4839" y="4174"/>
                      <a:pt x="4718" y="3912"/>
                      <a:pt x="4819" y="3670"/>
                    </a:cubicBezTo>
                    <a:cubicBezTo>
                      <a:pt x="4895" y="3486"/>
                      <a:pt x="5065" y="3372"/>
                      <a:pt x="5239" y="3372"/>
                    </a:cubicBezTo>
                    <a:cubicBezTo>
                      <a:pt x="5295" y="3372"/>
                      <a:pt x="5350" y="3383"/>
                      <a:pt x="5404" y="3408"/>
                    </a:cubicBezTo>
                    <a:cubicBezTo>
                      <a:pt x="5424" y="3428"/>
                      <a:pt x="5444" y="3428"/>
                      <a:pt x="5464" y="3448"/>
                    </a:cubicBezTo>
                    <a:cubicBezTo>
                      <a:pt x="5504" y="3266"/>
                      <a:pt x="5525" y="3085"/>
                      <a:pt x="5525" y="2904"/>
                    </a:cubicBezTo>
                    <a:lnTo>
                      <a:pt x="5464" y="2904"/>
                    </a:lnTo>
                    <a:cubicBezTo>
                      <a:pt x="5441" y="2907"/>
                      <a:pt x="5419" y="2909"/>
                      <a:pt x="5396" y="2909"/>
                    </a:cubicBezTo>
                    <a:cubicBezTo>
                      <a:pt x="5182" y="2909"/>
                      <a:pt x="4997" y="2740"/>
                      <a:pt x="4960" y="2520"/>
                    </a:cubicBezTo>
                    <a:cubicBezTo>
                      <a:pt x="4920" y="2258"/>
                      <a:pt x="5101" y="2037"/>
                      <a:pt x="5343" y="1996"/>
                    </a:cubicBezTo>
                    <a:lnTo>
                      <a:pt x="5404" y="1996"/>
                    </a:lnTo>
                    <a:cubicBezTo>
                      <a:pt x="5363" y="1815"/>
                      <a:pt x="5283" y="1633"/>
                      <a:pt x="5202" y="1472"/>
                    </a:cubicBezTo>
                    <a:cubicBezTo>
                      <a:pt x="5182" y="1492"/>
                      <a:pt x="5162" y="1512"/>
                      <a:pt x="5141" y="1532"/>
                    </a:cubicBezTo>
                    <a:cubicBezTo>
                      <a:pt x="5064" y="1593"/>
                      <a:pt x="4965" y="1623"/>
                      <a:pt x="4865" y="1623"/>
                    </a:cubicBezTo>
                    <a:cubicBezTo>
                      <a:pt x="4732" y="1623"/>
                      <a:pt x="4597" y="1568"/>
                      <a:pt x="4516" y="1452"/>
                    </a:cubicBezTo>
                    <a:cubicBezTo>
                      <a:pt x="4355" y="1250"/>
                      <a:pt x="4395" y="948"/>
                      <a:pt x="4597" y="807"/>
                    </a:cubicBezTo>
                    <a:cubicBezTo>
                      <a:pt x="4597" y="786"/>
                      <a:pt x="4617" y="766"/>
                      <a:pt x="4637" y="766"/>
                    </a:cubicBezTo>
                    <a:cubicBezTo>
                      <a:pt x="4516" y="625"/>
                      <a:pt x="4375" y="524"/>
                      <a:pt x="4214" y="424"/>
                    </a:cubicBezTo>
                    <a:cubicBezTo>
                      <a:pt x="4214" y="444"/>
                      <a:pt x="4194" y="464"/>
                      <a:pt x="4194" y="484"/>
                    </a:cubicBezTo>
                    <a:cubicBezTo>
                      <a:pt x="4117" y="668"/>
                      <a:pt x="3948" y="782"/>
                      <a:pt x="3764" y="782"/>
                    </a:cubicBezTo>
                    <a:cubicBezTo>
                      <a:pt x="3706" y="782"/>
                      <a:pt x="3647" y="770"/>
                      <a:pt x="3589" y="746"/>
                    </a:cubicBezTo>
                    <a:cubicBezTo>
                      <a:pt x="3367" y="645"/>
                      <a:pt x="3246" y="383"/>
                      <a:pt x="3347" y="141"/>
                    </a:cubicBezTo>
                    <a:cubicBezTo>
                      <a:pt x="3347" y="121"/>
                      <a:pt x="3367" y="101"/>
                      <a:pt x="3387" y="81"/>
                    </a:cubicBezTo>
                    <a:cubicBezTo>
                      <a:pt x="3206" y="40"/>
                      <a:pt x="3024" y="20"/>
                      <a:pt x="2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160689" y="1215994"/>
                <a:ext cx="510130" cy="49408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4278" extrusionOk="0">
                    <a:moveTo>
                      <a:pt x="2228" y="693"/>
                    </a:moveTo>
                    <a:cubicBezTo>
                      <a:pt x="2265" y="693"/>
                      <a:pt x="2302" y="694"/>
                      <a:pt x="2339" y="697"/>
                    </a:cubicBezTo>
                    <a:cubicBezTo>
                      <a:pt x="3106" y="778"/>
                      <a:pt x="3690" y="1484"/>
                      <a:pt x="3610" y="2270"/>
                    </a:cubicBezTo>
                    <a:cubicBezTo>
                      <a:pt x="3552" y="3019"/>
                      <a:pt x="2909" y="3585"/>
                      <a:pt x="2186" y="3585"/>
                    </a:cubicBezTo>
                    <a:cubicBezTo>
                      <a:pt x="2150" y="3585"/>
                      <a:pt x="2114" y="3583"/>
                      <a:pt x="2077" y="3580"/>
                    </a:cubicBezTo>
                    <a:cubicBezTo>
                      <a:pt x="1291" y="3500"/>
                      <a:pt x="726" y="2794"/>
                      <a:pt x="787" y="2008"/>
                    </a:cubicBezTo>
                    <a:cubicBezTo>
                      <a:pt x="864" y="1259"/>
                      <a:pt x="1489" y="693"/>
                      <a:pt x="2228" y="693"/>
                    </a:cubicBezTo>
                    <a:close/>
                    <a:moveTo>
                      <a:pt x="2182" y="0"/>
                    </a:moveTo>
                    <a:cubicBezTo>
                      <a:pt x="1106" y="0"/>
                      <a:pt x="196" y="832"/>
                      <a:pt x="101" y="1947"/>
                    </a:cubicBezTo>
                    <a:cubicBezTo>
                      <a:pt x="1" y="3117"/>
                      <a:pt x="847" y="4165"/>
                      <a:pt x="2017" y="4266"/>
                    </a:cubicBezTo>
                    <a:cubicBezTo>
                      <a:pt x="2089" y="4274"/>
                      <a:pt x="2160" y="4277"/>
                      <a:pt x="2231" y="4277"/>
                    </a:cubicBezTo>
                    <a:cubicBezTo>
                      <a:pt x="3291" y="4277"/>
                      <a:pt x="4202" y="3446"/>
                      <a:pt x="4315" y="2330"/>
                    </a:cubicBezTo>
                    <a:cubicBezTo>
                      <a:pt x="4416" y="1161"/>
                      <a:pt x="3549" y="112"/>
                      <a:pt x="2400" y="12"/>
                    </a:cubicBezTo>
                    <a:cubicBezTo>
                      <a:pt x="2327" y="4"/>
                      <a:pt x="2254" y="0"/>
                      <a:pt x="2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197994" y="1240595"/>
                <a:ext cx="435522" cy="444887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852" fill="none" extrusionOk="0">
                    <a:moveTo>
                      <a:pt x="3690" y="2097"/>
                    </a:moveTo>
                    <a:cubicBezTo>
                      <a:pt x="3589" y="3105"/>
                      <a:pt x="2702" y="3851"/>
                      <a:pt x="1714" y="3751"/>
                    </a:cubicBezTo>
                    <a:cubicBezTo>
                      <a:pt x="726" y="3650"/>
                      <a:pt x="0" y="2763"/>
                      <a:pt x="81" y="1754"/>
                    </a:cubicBezTo>
                    <a:cubicBezTo>
                      <a:pt x="182" y="746"/>
                      <a:pt x="1049" y="0"/>
                      <a:pt x="2037" y="101"/>
                    </a:cubicBezTo>
                    <a:cubicBezTo>
                      <a:pt x="3045" y="202"/>
                      <a:pt x="3771" y="1089"/>
                      <a:pt x="3690" y="20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20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3" name="Google Shape;913;p38"/>
          <p:cNvSpPr/>
          <p:nvPr/>
        </p:nvSpPr>
        <p:spPr>
          <a:xfrm>
            <a:off x="3336524" y="3073727"/>
            <a:ext cx="579048" cy="578799"/>
          </a:xfrm>
          <a:custGeom>
            <a:avLst/>
            <a:gdLst/>
            <a:ahLst/>
            <a:cxnLst/>
            <a:rect l="l" t="t" r="r" b="b"/>
            <a:pathLst>
              <a:path w="2441" h="2440" fill="none" extrusionOk="0">
                <a:moveTo>
                  <a:pt x="1230" y="0"/>
                </a:moveTo>
                <a:lnTo>
                  <a:pt x="1230" y="0"/>
                </a:lnTo>
                <a:cubicBezTo>
                  <a:pt x="1230" y="686"/>
                  <a:pt x="1775" y="1230"/>
                  <a:pt x="2440" y="1230"/>
                </a:cubicBezTo>
                <a:cubicBezTo>
                  <a:pt x="1775" y="1230"/>
                  <a:pt x="1230" y="1774"/>
                  <a:pt x="1230" y="2440"/>
                </a:cubicBezTo>
                <a:cubicBezTo>
                  <a:pt x="1230" y="1774"/>
                  <a:pt x="686" y="1230"/>
                  <a:pt x="0" y="1230"/>
                </a:cubicBezTo>
                <a:cubicBezTo>
                  <a:pt x="686" y="1230"/>
                  <a:pt x="1230" y="686"/>
                  <a:pt x="123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38"/>
          <p:cNvGrpSpPr/>
          <p:nvPr/>
        </p:nvGrpSpPr>
        <p:grpSpPr>
          <a:xfrm>
            <a:off x="713100" y="660275"/>
            <a:ext cx="3529504" cy="4008200"/>
            <a:chOff x="713100" y="660275"/>
            <a:chExt cx="3529504" cy="4008200"/>
          </a:xfrm>
        </p:grpSpPr>
        <p:sp>
          <p:nvSpPr>
            <p:cNvPr id="915" name="Google Shape;915;p38"/>
            <p:cNvSpPr/>
            <p:nvPr/>
          </p:nvSpPr>
          <p:spPr>
            <a:xfrm>
              <a:off x="2210450" y="3333949"/>
              <a:ext cx="769659" cy="707479"/>
            </a:xfrm>
            <a:custGeom>
              <a:avLst/>
              <a:gdLst/>
              <a:ahLst/>
              <a:cxnLst/>
              <a:rect l="l" t="t" r="r" b="b"/>
              <a:pathLst>
                <a:path w="7501" h="6895" extrusionOk="0">
                  <a:moveTo>
                    <a:pt x="7055" y="1"/>
                  </a:moveTo>
                  <a:cubicBezTo>
                    <a:pt x="6955" y="1"/>
                    <a:pt x="6848" y="24"/>
                    <a:pt x="6755" y="47"/>
                  </a:cubicBezTo>
                  <a:cubicBezTo>
                    <a:pt x="5969" y="289"/>
                    <a:pt x="5263" y="753"/>
                    <a:pt x="4719" y="1378"/>
                  </a:cubicBezTo>
                  <a:cubicBezTo>
                    <a:pt x="4275" y="1902"/>
                    <a:pt x="3912" y="2527"/>
                    <a:pt x="3307" y="2850"/>
                  </a:cubicBezTo>
                  <a:cubicBezTo>
                    <a:pt x="2057" y="3536"/>
                    <a:pt x="1" y="4161"/>
                    <a:pt x="1109" y="6036"/>
                  </a:cubicBezTo>
                  <a:cubicBezTo>
                    <a:pt x="1478" y="6652"/>
                    <a:pt x="1981" y="6894"/>
                    <a:pt x="2530" y="6894"/>
                  </a:cubicBezTo>
                  <a:cubicBezTo>
                    <a:pt x="3274" y="6894"/>
                    <a:pt x="4103" y="6451"/>
                    <a:pt x="4799" y="5895"/>
                  </a:cubicBezTo>
                  <a:cubicBezTo>
                    <a:pt x="5364" y="5431"/>
                    <a:pt x="5848" y="4907"/>
                    <a:pt x="6130" y="4483"/>
                  </a:cubicBezTo>
                  <a:cubicBezTo>
                    <a:pt x="6190" y="4382"/>
                    <a:pt x="6271" y="4282"/>
                    <a:pt x="6271" y="4161"/>
                  </a:cubicBezTo>
                  <a:cubicBezTo>
                    <a:pt x="6291" y="3979"/>
                    <a:pt x="6190" y="3818"/>
                    <a:pt x="6190" y="3636"/>
                  </a:cubicBezTo>
                  <a:cubicBezTo>
                    <a:pt x="6211" y="3415"/>
                    <a:pt x="6392" y="3213"/>
                    <a:pt x="6372" y="2991"/>
                  </a:cubicBezTo>
                  <a:cubicBezTo>
                    <a:pt x="6352" y="2810"/>
                    <a:pt x="6170" y="2648"/>
                    <a:pt x="6130" y="2467"/>
                  </a:cubicBezTo>
                  <a:cubicBezTo>
                    <a:pt x="6090" y="2205"/>
                    <a:pt x="6291" y="2003"/>
                    <a:pt x="6473" y="1822"/>
                  </a:cubicBezTo>
                  <a:cubicBezTo>
                    <a:pt x="6775" y="1539"/>
                    <a:pt x="7017" y="1217"/>
                    <a:pt x="7239" y="874"/>
                  </a:cubicBezTo>
                  <a:cubicBezTo>
                    <a:pt x="7400" y="612"/>
                    <a:pt x="7501" y="229"/>
                    <a:pt x="7259" y="47"/>
                  </a:cubicBezTo>
                  <a:cubicBezTo>
                    <a:pt x="7199" y="13"/>
                    <a:pt x="7129" y="1"/>
                    <a:pt x="7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6" name="Google Shape;916;p38"/>
            <p:cNvGrpSpPr/>
            <p:nvPr/>
          </p:nvGrpSpPr>
          <p:grpSpPr>
            <a:xfrm>
              <a:off x="713100" y="660275"/>
              <a:ext cx="3529504" cy="4008200"/>
              <a:chOff x="877525" y="660275"/>
              <a:chExt cx="3529504" cy="4008200"/>
            </a:xfrm>
          </p:grpSpPr>
          <p:grpSp>
            <p:nvGrpSpPr>
              <p:cNvPr id="917" name="Google Shape;917;p38"/>
              <p:cNvGrpSpPr/>
              <p:nvPr/>
            </p:nvGrpSpPr>
            <p:grpSpPr>
              <a:xfrm>
                <a:off x="2115902" y="1404510"/>
                <a:ext cx="865717" cy="2751498"/>
                <a:chOff x="2115902" y="1404510"/>
                <a:chExt cx="865717" cy="2751498"/>
              </a:xfrm>
            </p:grpSpPr>
            <p:sp>
              <p:nvSpPr>
                <p:cNvPr id="918" name="Google Shape;918;p38"/>
                <p:cNvSpPr/>
                <p:nvPr/>
              </p:nvSpPr>
              <p:spPr>
                <a:xfrm>
                  <a:off x="2313912" y="1404510"/>
                  <a:ext cx="184395" cy="169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3" h="2723" extrusionOk="0">
                      <a:moveTo>
                        <a:pt x="1371" y="1"/>
                      </a:moveTo>
                      <a:cubicBezTo>
                        <a:pt x="1371" y="747"/>
                        <a:pt x="746" y="1372"/>
                        <a:pt x="0" y="1372"/>
                      </a:cubicBezTo>
                      <a:cubicBezTo>
                        <a:pt x="746" y="1372"/>
                        <a:pt x="1371" y="1977"/>
                        <a:pt x="1371" y="2723"/>
                      </a:cubicBezTo>
                      <a:cubicBezTo>
                        <a:pt x="1371" y="1977"/>
                        <a:pt x="1976" y="1372"/>
                        <a:pt x="2722" y="1372"/>
                      </a:cubicBezTo>
                      <a:cubicBezTo>
                        <a:pt x="1976" y="1372"/>
                        <a:pt x="1371" y="747"/>
                        <a:pt x="13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38"/>
                <p:cNvSpPr/>
                <p:nvPr/>
              </p:nvSpPr>
              <p:spPr>
                <a:xfrm>
                  <a:off x="2855935" y="3078415"/>
                  <a:ext cx="125684" cy="115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1856" extrusionOk="0">
                      <a:moveTo>
                        <a:pt x="928" y="1"/>
                      </a:moveTo>
                      <a:cubicBezTo>
                        <a:pt x="928" y="525"/>
                        <a:pt x="525" y="928"/>
                        <a:pt x="1" y="928"/>
                      </a:cubicBezTo>
                      <a:cubicBezTo>
                        <a:pt x="525" y="928"/>
                        <a:pt x="928" y="1352"/>
                        <a:pt x="928" y="1856"/>
                      </a:cubicBezTo>
                      <a:cubicBezTo>
                        <a:pt x="928" y="1352"/>
                        <a:pt x="1352" y="928"/>
                        <a:pt x="1856" y="928"/>
                      </a:cubicBezTo>
                      <a:cubicBezTo>
                        <a:pt x="1352" y="928"/>
                        <a:pt x="928" y="525"/>
                        <a:pt x="9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8"/>
                <p:cNvSpPr/>
                <p:nvPr/>
              </p:nvSpPr>
              <p:spPr>
                <a:xfrm>
                  <a:off x="2115902" y="4000595"/>
                  <a:ext cx="169361" cy="15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2501" extrusionOk="0">
                      <a:moveTo>
                        <a:pt x="1251" y="1"/>
                      </a:moveTo>
                      <a:cubicBezTo>
                        <a:pt x="1251" y="686"/>
                        <a:pt x="686" y="1251"/>
                        <a:pt x="1" y="1251"/>
                      </a:cubicBezTo>
                      <a:cubicBezTo>
                        <a:pt x="686" y="1251"/>
                        <a:pt x="1251" y="1815"/>
                        <a:pt x="1251" y="2501"/>
                      </a:cubicBezTo>
                      <a:cubicBezTo>
                        <a:pt x="1251" y="1815"/>
                        <a:pt x="1795" y="1251"/>
                        <a:pt x="2501" y="1251"/>
                      </a:cubicBezTo>
                      <a:cubicBezTo>
                        <a:pt x="1795" y="1251"/>
                        <a:pt x="1251" y="686"/>
                        <a:pt x="12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1" name="Google Shape;921;p38"/>
              <p:cNvGrpSpPr/>
              <p:nvPr/>
            </p:nvGrpSpPr>
            <p:grpSpPr>
              <a:xfrm>
                <a:off x="877525" y="4600758"/>
                <a:ext cx="3529504" cy="67717"/>
                <a:chOff x="877525" y="4600758"/>
                <a:chExt cx="3529504" cy="67717"/>
              </a:xfrm>
            </p:grpSpPr>
            <p:sp>
              <p:nvSpPr>
                <p:cNvPr id="922" name="Google Shape;922;p38"/>
                <p:cNvSpPr/>
                <p:nvPr/>
              </p:nvSpPr>
              <p:spPr>
                <a:xfrm>
                  <a:off x="877525" y="4600758"/>
                  <a:ext cx="3529504" cy="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21" h="1" fill="none" extrusionOk="0">
                      <a:moveTo>
                        <a:pt x="52121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8"/>
                <p:cNvSpPr/>
                <p:nvPr/>
              </p:nvSpPr>
              <p:spPr>
                <a:xfrm>
                  <a:off x="2668925" y="4668413"/>
                  <a:ext cx="386464" cy="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7" h="1" fill="none" extrusionOk="0">
                      <a:moveTo>
                        <a:pt x="5706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38"/>
              <p:cNvGrpSpPr/>
              <p:nvPr/>
            </p:nvGrpSpPr>
            <p:grpSpPr>
              <a:xfrm>
                <a:off x="1234433" y="992325"/>
                <a:ext cx="1900154" cy="3611785"/>
                <a:chOff x="1234433" y="992325"/>
                <a:chExt cx="1900154" cy="3611785"/>
              </a:xfrm>
            </p:grpSpPr>
            <p:sp>
              <p:nvSpPr>
                <p:cNvPr id="925" name="Google Shape;925;p38"/>
                <p:cNvSpPr/>
                <p:nvPr/>
              </p:nvSpPr>
              <p:spPr>
                <a:xfrm>
                  <a:off x="2035384" y="1003075"/>
                  <a:ext cx="180264" cy="45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7243" extrusionOk="0">
                      <a:moveTo>
                        <a:pt x="1280" y="1"/>
                      </a:moveTo>
                      <a:cubicBezTo>
                        <a:pt x="1201" y="1"/>
                        <a:pt x="1111" y="22"/>
                        <a:pt x="1008" y="69"/>
                      </a:cubicBezTo>
                      <a:cubicBezTo>
                        <a:pt x="444" y="311"/>
                        <a:pt x="323" y="1057"/>
                        <a:pt x="282" y="1602"/>
                      </a:cubicBezTo>
                      <a:cubicBezTo>
                        <a:pt x="262" y="1985"/>
                        <a:pt x="424" y="2307"/>
                        <a:pt x="464" y="2690"/>
                      </a:cubicBezTo>
                      <a:cubicBezTo>
                        <a:pt x="504" y="3134"/>
                        <a:pt x="464" y="3577"/>
                        <a:pt x="403" y="4021"/>
                      </a:cubicBezTo>
                      <a:cubicBezTo>
                        <a:pt x="282" y="4727"/>
                        <a:pt x="101" y="5412"/>
                        <a:pt x="41" y="6138"/>
                      </a:cubicBezTo>
                      <a:cubicBezTo>
                        <a:pt x="20" y="6299"/>
                        <a:pt x="0" y="6461"/>
                        <a:pt x="61" y="6622"/>
                      </a:cubicBezTo>
                      <a:cubicBezTo>
                        <a:pt x="141" y="6864"/>
                        <a:pt x="383" y="7025"/>
                        <a:pt x="605" y="7126"/>
                      </a:cubicBezTo>
                      <a:cubicBezTo>
                        <a:pt x="789" y="7202"/>
                        <a:pt x="984" y="7243"/>
                        <a:pt x="1178" y="7243"/>
                      </a:cubicBezTo>
                      <a:cubicBezTo>
                        <a:pt x="1347" y="7243"/>
                        <a:pt x="1515" y="7212"/>
                        <a:pt x="1674" y="7146"/>
                      </a:cubicBezTo>
                      <a:cubicBezTo>
                        <a:pt x="2117" y="6965"/>
                        <a:pt x="2037" y="6703"/>
                        <a:pt x="2016" y="6279"/>
                      </a:cubicBezTo>
                      <a:cubicBezTo>
                        <a:pt x="1976" y="5332"/>
                        <a:pt x="1855" y="4364"/>
                        <a:pt x="1996" y="3416"/>
                      </a:cubicBezTo>
                      <a:cubicBezTo>
                        <a:pt x="2016" y="3255"/>
                        <a:pt x="2057" y="3094"/>
                        <a:pt x="2117" y="2932"/>
                      </a:cubicBezTo>
                      <a:cubicBezTo>
                        <a:pt x="2319" y="2569"/>
                        <a:pt x="2662" y="2045"/>
                        <a:pt x="2662" y="1602"/>
                      </a:cubicBezTo>
                      <a:cubicBezTo>
                        <a:pt x="2642" y="1561"/>
                        <a:pt x="2642" y="1541"/>
                        <a:pt x="2621" y="1501"/>
                      </a:cubicBezTo>
                      <a:cubicBezTo>
                        <a:pt x="2606" y="1485"/>
                        <a:pt x="2585" y="1479"/>
                        <a:pt x="2561" y="1479"/>
                      </a:cubicBezTo>
                      <a:cubicBezTo>
                        <a:pt x="2522" y="1479"/>
                        <a:pt x="2477" y="1496"/>
                        <a:pt x="2440" y="1521"/>
                      </a:cubicBezTo>
                      <a:cubicBezTo>
                        <a:pt x="2218" y="1682"/>
                        <a:pt x="2218" y="2005"/>
                        <a:pt x="1976" y="2166"/>
                      </a:cubicBezTo>
                      <a:cubicBezTo>
                        <a:pt x="1976" y="2166"/>
                        <a:pt x="1956" y="2186"/>
                        <a:pt x="1956" y="2186"/>
                      </a:cubicBezTo>
                      <a:cubicBezTo>
                        <a:pt x="1875" y="2166"/>
                        <a:pt x="1855" y="876"/>
                        <a:pt x="1815" y="714"/>
                      </a:cubicBezTo>
                      <a:cubicBezTo>
                        <a:pt x="1750" y="358"/>
                        <a:pt x="1607" y="1"/>
                        <a:pt x="12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8"/>
                <p:cNvSpPr/>
                <p:nvPr/>
              </p:nvSpPr>
              <p:spPr>
                <a:xfrm>
                  <a:off x="2035384" y="992325"/>
                  <a:ext cx="180264" cy="463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7461" fill="none" extrusionOk="0">
                      <a:moveTo>
                        <a:pt x="1976" y="2339"/>
                      </a:moveTo>
                      <a:cubicBezTo>
                        <a:pt x="1976" y="2339"/>
                        <a:pt x="1956" y="2359"/>
                        <a:pt x="1956" y="2359"/>
                      </a:cubicBezTo>
                      <a:cubicBezTo>
                        <a:pt x="1875" y="2339"/>
                        <a:pt x="1855" y="1049"/>
                        <a:pt x="1815" y="887"/>
                      </a:cubicBezTo>
                      <a:cubicBezTo>
                        <a:pt x="1734" y="444"/>
                        <a:pt x="1533" y="0"/>
                        <a:pt x="1008" y="242"/>
                      </a:cubicBezTo>
                      <a:cubicBezTo>
                        <a:pt x="444" y="484"/>
                        <a:pt x="323" y="1230"/>
                        <a:pt x="282" y="1775"/>
                      </a:cubicBezTo>
                      <a:cubicBezTo>
                        <a:pt x="262" y="2158"/>
                        <a:pt x="424" y="2480"/>
                        <a:pt x="464" y="2863"/>
                      </a:cubicBezTo>
                      <a:cubicBezTo>
                        <a:pt x="504" y="3307"/>
                        <a:pt x="464" y="3750"/>
                        <a:pt x="403" y="4194"/>
                      </a:cubicBezTo>
                      <a:cubicBezTo>
                        <a:pt x="282" y="4900"/>
                        <a:pt x="101" y="5585"/>
                        <a:pt x="41" y="6311"/>
                      </a:cubicBezTo>
                      <a:cubicBezTo>
                        <a:pt x="20" y="6472"/>
                        <a:pt x="0" y="6634"/>
                        <a:pt x="61" y="6795"/>
                      </a:cubicBezTo>
                      <a:cubicBezTo>
                        <a:pt x="141" y="7037"/>
                        <a:pt x="383" y="7198"/>
                        <a:pt x="605" y="7299"/>
                      </a:cubicBezTo>
                      <a:cubicBezTo>
                        <a:pt x="948" y="7440"/>
                        <a:pt x="1331" y="7460"/>
                        <a:pt x="1674" y="7319"/>
                      </a:cubicBezTo>
                      <a:cubicBezTo>
                        <a:pt x="2117" y="7138"/>
                        <a:pt x="2037" y="6876"/>
                        <a:pt x="2016" y="6452"/>
                      </a:cubicBezTo>
                      <a:cubicBezTo>
                        <a:pt x="1976" y="5505"/>
                        <a:pt x="1855" y="4537"/>
                        <a:pt x="1996" y="3589"/>
                      </a:cubicBezTo>
                      <a:cubicBezTo>
                        <a:pt x="2016" y="3428"/>
                        <a:pt x="2057" y="3267"/>
                        <a:pt x="2117" y="3105"/>
                      </a:cubicBezTo>
                      <a:cubicBezTo>
                        <a:pt x="2319" y="2742"/>
                        <a:pt x="2662" y="2218"/>
                        <a:pt x="2662" y="1775"/>
                      </a:cubicBezTo>
                      <a:cubicBezTo>
                        <a:pt x="2642" y="1734"/>
                        <a:pt x="2642" y="1714"/>
                        <a:pt x="2621" y="1674"/>
                      </a:cubicBezTo>
                      <a:cubicBezTo>
                        <a:pt x="2581" y="1633"/>
                        <a:pt x="2500" y="1654"/>
                        <a:pt x="2440" y="1694"/>
                      </a:cubicBezTo>
                      <a:cubicBezTo>
                        <a:pt x="2218" y="1855"/>
                        <a:pt x="2218" y="2178"/>
                        <a:pt x="1976" y="233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8"/>
                <p:cNvSpPr/>
                <p:nvPr/>
              </p:nvSpPr>
              <p:spPr>
                <a:xfrm>
                  <a:off x="2135066" y="1006058"/>
                  <a:ext cx="5350" cy="100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1614" extrusionOk="0">
                      <a:moveTo>
                        <a:pt x="0" y="1"/>
                      </a:moveTo>
                      <a:lnTo>
                        <a:pt x="36" y="1450"/>
                      </a:lnTo>
                      <a:lnTo>
                        <a:pt x="36" y="1450"/>
                      </a:lnTo>
                      <a:cubicBezTo>
                        <a:pt x="34" y="1078"/>
                        <a:pt x="78" y="752"/>
                        <a:pt x="61" y="364"/>
                      </a:cubicBezTo>
                      <a:cubicBezTo>
                        <a:pt x="61" y="243"/>
                        <a:pt x="40" y="122"/>
                        <a:pt x="0" y="1"/>
                      </a:cubicBezTo>
                      <a:close/>
                      <a:moveTo>
                        <a:pt x="36" y="1450"/>
                      </a:moveTo>
                      <a:cubicBezTo>
                        <a:pt x="37" y="1504"/>
                        <a:pt x="38" y="1558"/>
                        <a:pt x="40" y="1614"/>
                      </a:cubicBezTo>
                      <a:lnTo>
                        <a:pt x="36" y="14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8"/>
                <p:cNvSpPr/>
                <p:nvPr/>
              </p:nvSpPr>
              <p:spPr>
                <a:xfrm>
                  <a:off x="2135066" y="1006058"/>
                  <a:ext cx="5485" cy="100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614" fill="none" extrusionOk="0">
                      <a:moveTo>
                        <a:pt x="0" y="1"/>
                      </a:moveTo>
                      <a:cubicBezTo>
                        <a:pt x="40" y="122"/>
                        <a:pt x="61" y="243"/>
                        <a:pt x="61" y="364"/>
                      </a:cubicBezTo>
                      <a:cubicBezTo>
                        <a:pt x="81" y="808"/>
                        <a:pt x="20" y="1170"/>
                        <a:pt x="40" y="161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8"/>
                <p:cNvSpPr/>
                <p:nvPr/>
              </p:nvSpPr>
              <p:spPr>
                <a:xfrm>
                  <a:off x="2106353" y="1003573"/>
                  <a:ext cx="1422" cy="10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634" extrusionOk="0">
                      <a:moveTo>
                        <a:pt x="21" y="1"/>
                      </a:moveTo>
                      <a:lnTo>
                        <a:pt x="1" y="1634"/>
                      </a:lnTo>
                      <a:cubicBezTo>
                        <a:pt x="21" y="1089"/>
                        <a:pt x="21" y="545"/>
                        <a:pt x="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8"/>
                <p:cNvSpPr/>
                <p:nvPr/>
              </p:nvSpPr>
              <p:spPr>
                <a:xfrm>
                  <a:off x="2106353" y="1003573"/>
                  <a:ext cx="1422" cy="10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634" fill="none" extrusionOk="0">
                      <a:moveTo>
                        <a:pt x="21" y="1"/>
                      </a:moveTo>
                      <a:cubicBezTo>
                        <a:pt x="21" y="545"/>
                        <a:pt x="21" y="1089"/>
                        <a:pt x="1" y="163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8"/>
                <p:cNvSpPr/>
                <p:nvPr/>
              </p:nvSpPr>
              <p:spPr>
                <a:xfrm>
                  <a:off x="2076354" y="1017368"/>
                  <a:ext cx="9616" cy="9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93" extrusionOk="0">
                      <a:moveTo>
                        <a:pt x="141" y="0"/>
                      </a:moveTo>
                      <a:cubicBezTo>
                        <a:pt x="40" y="484"/>
                        <a:pt x="0" y="988"/>
                        <a:pt x="20" y="1492"/>
                      </a:cubicBez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38"/>
                <p:cNvSpPr/>
                <p:nvPr/>
              </p:nvSpPr>
              <p:spPr>
                <a:xfrm>
                  <a:off x="2076354" y="1017368"/>
                  <a:ext cx="9616" cy="9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93" fill="none" extrusionOk="0">
                      <a:moveTo>
                        <a:pt x="141" y="0"/>
                      </a:moveTo>
                      <a:cubicBezTo>
                        <a:pt x="40" y="484"/>
                        <a:pt x="0" y="988"/>
                        <a:pt x="20" y="149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8"/>
                <p:cNvSpPr/>
                <p:nvPr/>
              </p:nvSpPr>
              <p:spPr>
                <a:xfrm>
                  <a:off x="2502306" y="4111518"/>
                  <a:ext cx="189880" cy="421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6785" extrusionOk="0">
                      <a:moveTo>
                        <a:pt x="1460" y="1"/>
                      </a:moveTo>
                      <a:cubicBezTo>
                        <a:pt x="1322" y="1"/>
                        <a:pt x="1183" y="29"/>
                        <a:pt x="1049" y="91"/>
                      </a:cubicBezTo>
                      <a:cubicBezTo>
                        <a:pt x="444" y="393"/>
                        <a:pt x="243" y="1139"/>
                        <a:pt x="162" y="1784"/>
                      </a:cubicBezTo>
                      <a:cubicBezTo>
                        <a:pt x="41" y="2732"/>
                        <a:pt x="1" y="3680"/>
                        <a:pt x="61" y="4627"/>
                      </a:cubicBezTo>
                      <a:cubicBezTo>
                        <a:pt x="102" y="5434"/>
                        <a:pt x="21" y="6664"/>
                        <a:pt x="1029" y="6744"/>
                      </a:cubicBezTo>
                      <a:cubicBezTo>
                        <a:pt x="1473" y="6785"/>
                        <a:pt x="1916" y="6785"/>
                        <a:pt x="2360" y="6785"/>
                      </a:cubicBezTo>
                      <a:cubicBezTo>
                        <a:pt x="2299" y="6240"/>
                        <a:pt x="2340" y="5676"/>
                        <a:pt x="2400" y="5131"/>
                      </a:cubicBezTo>
                      <a:cubicBezTo>
                        <a:pt x="2481" y="4244"/>
                        <a:pt x="2662" y="3357"/>
                        <a:pt x="2723" y="2490"/>
                      </a:cubicBezTo>
                      <a:cubicBezTo>
                        <a:pt x="2783" y="1865"/>
                        <a:pt x="2803" y="1220"/>
                        <a:pt x="2541" y="696"/>
                      </a:cubicBezTo>
                      <a:cubicBezTo>
                        <a:pt x="2341" y="295"/>
                        <a:pt x="1906" y="1"/>
                        <a:pt x="14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8"/>
                <p:cNvSpPr/>
                <p:nvPr/>
              </p:nvSpPr>
              <p:spPr>
                <a:xfrm>
                  <a:off x="2502306" y="4100829"/>
                  <a:ext cx="189880" cy="432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6957" fill="none" extrusionOk="0">
                      <a:moveTo>
                        <a:pt x="2400" y="5303"/>
                      </a:moveTo>
                      <a:cubicBezTo>
                        <a:pt x="2340" y="5848"/>
                        <a:pt x="2299" y="6412"/>
                        <a:pt x="2360" y="6957"/>
                      </a:cubicBezTo>
                      <a:cubicBezTo>
                        <a:pt x="1916" y="6957"/>
                        <a:pt x="1473" y="6957"/>
                        <a:pt x="1029" y="6916"/>
                      </a:cubicBezTo>
                      <a:cubicBezTo>
                        <a:pt x="21" y="6836"/>
                        <a:pt x="102" y="5606"/>
                        <a:pt x="61" y="4799"/>
                      </a:cubicBezTo>
                      <a:cubicBezTo>
                        <a:pt x="1" y="3852"/>
                        <a:pt x="41" y="2904"/>
                        <a:pt x="162" y="1956"/>
                      </a:cubicBezTo>
                      <a:cubicBezTo>
                        <a:pt x="243" y="1311"/>
                        <a:pt x="444" y="565"/>
                        <a:pt x="1049" y="263"/>
                      </a:cubicBezTo>
                      <a:cubicBezTo>
                        <a:pt x="1614" y="1"/>
                        <a:pt x="2279" y="343"/>
                        <a:pt x="2541" y="868"/>
                      </a:cubicBezTo>
                      <a:cubicBezTo>
                        <a:pt x="2803" y="1392"/>
                        <a:pt x="2783" y="2037"/>
                        <a:pt x="2723" y="2662"/>
                      </a:cubicBezTo>
                      <a:cubicBezTo>
                        <a:pt x="2662" y="3529"/>
                        <a:pt x="2481" y="4416"/>
                        <a:pt x="2400" y="530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>
                  <a:off x="1369029" y="3601398"/>
                  <a:ext cx="449306" cy="168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5" h="2718" extrusionOk="0">
                      <a:moveTo>
                        <a:pt x="3028" y="0"/>
                      </a:moveTo>
                      <a:cubicBezTo>
                        <a:pt x="2706" y="0"/>
                        <a:pt x="2383" y="11"/>
                        <a:pt x="2057" y="33"/>
                      </a:cubicBezTo>
                      <a:cubicBezTo>
                        <a:pt x="1291" y="94"/>
                        <a:pt x="122" y="33"/>
                        <a:pt x="41" y="1041"/>
                      </a:cubicBezTo>
                      <a:cubicBezTo>
                        <a:pt x="1" y="1485"/>
                        <a:pt x="1" y="1928"/>
                        <a:pt x="1" y="2372"/>
                      </a:cubicBezTo>
                      <a:cubicBezTo>
                        <a:pt x="220" y="2347"/>
                        <a:pt x="440" y="2335"/>
                        <a:pt x="661" y="2335"/>
                      </a:cubicBezTo>
                      <a:cubicBezTo>
                        <a:pt x="968" y="2335"/>
                        <a:pt x="1277" y="2357"/>
                        <a:pt x="1594" y="2392"/>
                      </a:cubicBezTo>
                      <a:cubicBezTo>
                        <a:pt x="2420" y="2473"/>
                        <a:pt x="3267" y="2634"/>
                        <a:pt x="4094" y="2695"/>
                      </a:cubicBezTo>
                      <a:cubicBezTo>
                        <a:pt x="4277" y="2707"/>
                        <a:pt x="4464" y="2718"/>
                        <a:pt x="4650" y="2718"/>
                      </a:cubicBezTo>
                      <a:cubicBezTo>
                        <a:pt x="5058" y="2718"/>
                        <a:pt x="5462" y="2667"/>
                        <a:pt x="5808" y="2473"/>
                      </a:cubicBezTo>
                      <a:cubicBezTo>
                        <a:pt x="6312" y="2211"/>
                        <a:pt x="6634" y="1545"/>
                        <a:pt x="6372" y="981"/>
                      </a:cubicBezTo>
                      <a:cubicBezTo>
                        <a:pt x="6110" y="376"/>
                        <a:pt x="5384" y="194"/>
                        <a:pt x="4759" y="114"/>
                      </a:cubicBezTo>
                      <a:cubicBezTo>
                        <a:pt x="4178" y="36"/>
                        <a:pt x="3604" y="0"/>
                        <a:pt x="3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8"/>
                <p:cNvSpPr/>
                <p:nvPr/>
              </p:nvSpPr>
              <p:spPr>
                <a:xfrm>
                  <a:off x="1369029" y="3599658"/>
                  <a:ext cx="449306" cy="17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5" h="2784" fill="none" extrusionOk="0">
                      <a:moveTo>
                        <a:pt x="1594" y="2420"/>
                      </a:moveTo>
                      <a:cubicBezTo>
                        <a:pt x="1049" y="2360"/>
                        <a:pt x="525" y="2339"/>
                        <a:pt x="1" y="2400"/>
                      </a:cubicBezTo>
                      <a:cubicBezTo>
                        <a:pt x="1" y="1956"/>
                        <a:pt x="1" y="1513"/>
                        <a:pt x="41" y="1069"/>
                      </a:cubicBezTo>
                      <a:cubicBezTo>
                        <a:pt x="122" y="61"/>
                        <a:pt x="1291" y="122"/>
                        <a:pt x="2057" y="61"/>
                      </a:cubicBezTo>
                      <a:cubicBezTo>
                        <a:pt x="2965" y="1"/>
                        <a:pt x="3852" y="21"/>
                        <a:pt x="4759" y="142"/>
                      </a:cubicBezTo>
                      <a:cubicBezTo>
                        <a:pt x="5384" y="222"/>
                        <a:pt x="6110" y="404"/>
                        <a:pt x="6372" y="1009"/>
                      </a:cubicBezTo>
                      <a:cubicBezTo>
                        <a:pt x="6634" y="1573"/>
                        <a:pt x="6312" y="2239"/>
                        <a:pt x="5808" y="2501"/>
                      </a:cubicBezTo>
                      <a:cubicBezTo>
                        <a:pt x="5304" y="2783"/>
                        <a:pt x="4679" y="2763"/>
                        <a:pt x="4094" y="2723"/>
                      </a:cubicBezTo>
                      <a:cubicBezTo>
                        <a:pt x="3267" y="2662"/>
                        <a:pt x="2420" y="2501"/>
                        <a:pt x="1594" y="242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8"/>
                <p:cNvSpPr/>
                <p:nvPr/>
              </p:nvSpPr>
              <p:spPr>
                <a:xfrm>
                  <a:off x="2485918" y="4460442"/>
                  <a:ext cx="415921" cy="143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2" h="2312" extrusionOk="0">
                      <a:moveTo>
                        <a:pt x="1824" y="0"/>
                      </a:moveTo>
                      <a:cubicBezTo>
                        <a:pt x="1314" y="0"/>
                        <a:pt x="794" y="27"/>
                        <a:pt x="283" y="81"/>
                      </a:cubicBezTo>
                      <a:cubicBezTo>
                        <a:pt x="303" y="222"/>
                        <a:pt x="303" y="383"/>
                        <a:pt x="303" y="545"/>
                      </a:cubicBezTo>
                      <a:cubicBezTo>
                        <a:pt x="323" y="948"/>
                        <a:pt x="1" y="1714"/>
                        <a:pt x="263" y="2077"/>
                      </a:cubicBezTo>
                      <a:cubicBezTo>
                        <a:pt x="263" y="2097"/>
                        <a:pt x="283" y="2097"/>
                        <a:pt x="283" y="2117"/>
                      </a:cubicBezTo>
                      <a:cubicBezTo>
                        <a:pt x="406" y="2249"/>
                        <a:pt x="703" y="2286"/>
                        <a:pt x="1043" y="2286"/>
                      </a:cubicBezTo>
                      <a:cubicBezTo>
                        <a:pt x="1504" y="2286"/>
                        <a:pt x="2044" y="2217"/>
                        <a:pt x="2339" y="2217"/>
                      </a:cubicBezTo>
                      <a:cubicBezTo>
                        <a:pt x="2361" y="2217"/>
                        <a:pt x="2381" y="2217"/>
                        <a:pt x="2400" y="2218"/>
                      </a:cubicBezTo>
                      <a:cubicBezTo>
                        <a:pt x="2549" y="2238"/>
                        <a:pt x="3473" y="2312"/>
                        <a:pt x="4357" y="2312"/>
                      </a:cubicBezTo>
                      <a:cubicBezTo>
                        <a:pt x="5271" y="2312"/>
                        <a:pt x="6142" y="2233"/>
                        <a:pt x="6070" y="1936"/>
                      </a:cubicBezTo>
                      <a:cubicBezTo>
                        <a:pt x="6050" y="1835"/>
                        <a:pt x="5969" y="1754"/>
                        <a:pt x="5868" y="1694"/>
                      </a:cubicBezTo>
                      <a:cubicBezTo>
                        <a:pt x="5404" y="1351"/>
                        <a:pt x="4779" y="1230"/>
                        <a:pt x="4195" y="1069"/>
                      </a:cubicBezTo>
                      <a:cubicBezTo>
                        <a:pt x="3812" y="968"/>
                        <a:pt x="3449" y="807"/>
                        <a:pt x="3086" y="605"/>
                      </a:cubicBezTo>
                      <a:cubicBezTo>
                        <a:pt x="3005" y="545"/>
                        <a:pt x="2904" y="525"/>
                        <a:pt x="2824" y="424"/>
                      </a:cubicBezTo>
                      <a:cubicBezTo>
                        <a:pt x="2743" y="343"/>
                        <a:pt x="2743" y="20"/>
                        <a:pt x="2582" y="20"/>
                      </a:cubicBezTo>
                      <a:cubicBezTo>
                        <a:pt x="2333" y="7"/>
                        <a:pt x="2080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8"/>
                <p:cNvSpPr/>
                <p:nvPr/>
              </p:nvSpPr>
              <p:spPr>
                <a:xfrm>
                  <a:off x="2353528" y="2668344"/>
                  <a:ext cx="432850" cy="1625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26158" extrusionOk="0">
                      <a:moveTo>
                        <a:pt x="3458" y="1"/>
                      </a:moveTo>
                      <a:cubicBezTo>
                        <a:pt x="3335" y="1"/>
                        <a:pt x="3204" y="16"/>
                        <a:pt x="3065" y="47"/>
                      </a:cubicBezTo>
                      <a:cubicBezTo>
                        <a:pt x="1391" y="430"/>
                        <a:pt x="786" y="2688"/>
                        <a:pt x="665" y="4080"/>
                      </a:cubicBezTo>
                      <a:cubicBezTo>
                        <a:pt x="0" y="11419"/>
                        <a:pt x="726" y="18617"/>
                        <a:pt x="1311" y="25936"/>
                      </a:cubicBezTo>
                      <a:cubicBezTo>
                        <a:pt x="1311" y="25996"/>
                        <a:pt x="1331" y="26077"/>
                        <a:pt x="1371" y="26117"/>
                      </a:cubicBezTo>
                      <a:cubicBezTo>
                        <a:pt x="1432" y="26158"/>
                        <a:pt x="1512" y="26158"/>
                        <a:pt x="1573" y="26158"/>
                      </a:cubicBezTo>
                      <a:cubicBezTo>
                        <a:pt x="2803" y="26037"/>
                        <a:pt x="4033" y="25916"/>
                        <a:pt x="5242" y="25775"/>
                      </a:cubicBezTo>
                      <a:cubicBezTo>
                        <a:pt x="5585" y="25754"/>
                        <a:pt x="5928" y="25714"/>
                        <a:pt x="6271" y="25674"/>
                      </a:cubicBezTo>
                      <a:cubicBezTo>
                        <a:pt x="6392" y="24182"/>
                        <a:pt x="6210" y="23375"/>
                        <a:pt x="6230" y="22246"/>
                      </a:cubicBezTo>
                      <a:cubicBezTo>
                        <a:pt x="6230" y="21379"/>
                        <a:pt x="6210" y="15996"/>
                        <a:pt x="6130" y="14221"/>
                      </a:cubicBezTo>
                      <a:cubicBezTo>
                        <a:pt x="5968" y="10733"/>
                        <a:pt x="5888" y="7205"/>
                        <a:pt x="5504" y="3777"/>
                      </a:cubicBezTo>
                      <a:cubicBezTo>
                        <a:pt x="5355" y="2541"/>
                        <a:pt x="5066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8"/>
                <p:cNvSpPr/>
                <p:nvPr/>
              </p:nvSpPr>
              <p:spPr>
                <a:xfrm>
                  <a:off x="2353528" y="2643673"/>
                  <a:ext cx="432850" cy="1650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26555" fill="none" extrusionOk="0">
                      <a:moveTo>
                        <a:pt x="5242" y="26172"/>
                      </a:moveTo>
                      <a:cubicBezTo>
                        <a:pt x="5585" y="26151"/>
                        <a:pt x="5928" y="26111"/>
                        <a:pt x="6271" y="26071"/>
                      </a:cubicBezTo>
                      <a:cubicBezTo>
                        <a:pt x="6392" y="24579"/>
                        <a:pt x="6210" y="23772"/>
                        <a:pt x="6230" y="22643"/>
                      </a:cubicBezTo>
                      <a:cubicBezTo>
                        <a:pt x="6230" y="21776"/>
                        <a:pt x="6210" y="16393"/>
                        <a:pt x="6130" y="14618"/>
                      </a:cubicBezTo>
                      <a:cubicBezTo>
                        <a:pt x="5968" y="11130"/>
                        <a:pt x="5888" y="7602"/>
                        <a:pt x="5504" y="4174"/>
                      </a:cubicBezTo>
                      <a:cubicBezTo>
                        <a:pt x="5343" y="2843"/>
                        <a:pt x="5021" y="1"/>
                        <a:pt x="3065" y="444"/>
                      </a:cubicBezTo>
                      <a:cubicBezTo>
                        <a:pt x="1391" y="827"/>
                        <a:pt x="786" y="3085"/>
                        <a:pt x="665" y="4477"/>
                      </a:cubicBezTo>
                      <a:cubicBezTo>
                        <a:pt x="0" y="11816"/>
                        <a:pt x="726" y="19014"/>
                        <a:pt x="1311" y="26333"/>
                      </a:cubicBezTo>
                      <a:cubicBezTo>
                        <a:pt x="1311" y="26393"/>
                        <a:pt x="1331" y="26474"/>
                        <a:pt x="1371" y="26514"/>
                      </a:cubicBezTo>
                      <a:cubicBezTo>
                        <a:pt x="1432" y="26555"/>
                        <a:pt x="1512" y="26555"/>
                        <a:pt x="1573" y="26555"/>
                      </a:cubicBezTo>
                      <a:cubicBezTo>
                        <a:pt x="2803" y="26434"/>
                        <a:pt x="4033" y="26313"/>
                        <a:pt x="5242" y="2617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1557491" y="2718243"/>
                  <a:ext cx="1021315" cy="116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" h="18669" extrusionOk="0">
                      <a:moveTo>
                        <a:pt x="12336" y="0"/>
                      </a:moveTo>
                      <a:cubicBezTo>
                        <a:pt x="12069" y="0"/>
                        <a:pt x="11804" y="48"/>
                        <a:pt x="11553" y="151"/>
                      </a:cubicBezTo>
                      <a:cubicBezTo>
                        <a:pt x="10747" y="494"/>
                        <a:pt x="10162" y="1200"/>
                        <a:pt x="9819" y="2006"/>
                      </a:cubicBezTo>
                      <a:cubicBezTo>
                        <a:pt x="9477" y="2793"/>
                        <a:pt x="9336" y="3660"/>
                        <a:pt x="9194" y="4507"/>
                      </a:cubicBezTo>
                      <a:cubicBezTo>
                        <a:pt x="8670" y="7712"/>
                        <a:pt x="8852" y="11805"/>
                        <a:pt x="5464" y="13358"/>
                      </a:cubicBezTo>
                      <a:cubicBezTo>
                        <a:pt x="4020" y="13945"/>
                        <a:pt x="2700" y="14008"/>
                        <a:pt x="1280" y="14008"/>
                      </a:cubicBezTo>
                      <a:cubicBezTo>
                        <a:pt x="896" y="14008"/>
                        <a:pt x="504" y="14003"/>
                        <a:pt x="101" y="14003"/>
                      </a:cubicBezTo>
                      <a:cubicBezTo>
                        <a:pt x="0" y="15455"/>
                        <a:pt x="20" y="17048"/>
                        <a:pt x="383" y="18459"/>
                      </a:cubicBezTo>
                      <a:cubicBezTo>
                        <a:pt x="422" y="18607"/>
                        <a:pt x="1004" y="18669"/>
                        <a:pt x="1851" y="18669"/>
                      </a:cubicBezTo>
                      <a:cubicBezTo>
                        <a:pt x="3662" y="18669"/>
                        <a:pt x="6682" y="18386"/>
                        <a:pt x="8166" y="18056"/>
                      </a:cubicBezTo>
                      <a:cubicBezTo>
                        <a:pt x="13872" y="16786"/>
                        <a:pt x="14255" y="8902"/>
                        <a:pt x="14880" y="4224"/>
                      </a:cubicBezTo>
                      <a:cubicBezTo>
                        <a:pt x="15001" y="3438"/>
                        <a:pt x="15082" y="2611"/>
                        <a:pt x="14860" y="1845"/>
                      </a:cubicBezTo>
                      <a:cubicBezTo>
                        <a:pt x="14553" y="793"/>
                        <a:pt x="13426" y="0"/>
                        <a:pt x="123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1564331" y="2772866"/>
                  <a:ext cx="838343" cy="93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0" h="15125" extrusionOk="0">
                      <a:moveTo>
                        <a:pt x="12242" y="1"/>
                      </a:moveTo>
                      <a:cubicBezTo>
                        <a:pt x="12188" y="1"/>
                        <a:pt x="12128" y="36"/>
                        <a:pt x="12118" y="99"/>
                      </a:cubicBezTo>
                      <a:cubicBezTo>
                        <a:pt x="12057" y="946"/>
                        <a:pt x="11936" y="1773"/>
                        <a:pt x="11856" y="2599"/>
                      </a:cubicBezTo>
                      <a:cubicBezTo>
                        <a:pt x="11775" y="3446"/>
                        <a:pt x="11715" y="4273"/>
                        <a:pt x="11573" y="5099"/>
                      </a:cubicBezTo>
                      <a:cubicBezTo>
                        <a:pt x="11352" y="6551"/>
                        <a:pt x="11009" y="7983"/>
                        <a:pt x="10444" y="9313"/>
                      </a:cubicBezTo>
                      <a:cubicBezTo>
                        <a:pt x="9900" y="10664"/>
                        <a:pt x="9154" y="11995"/>
                        <a:pt x="8025" y="12902"/>
                      </a:cubicBezTo>
                      <a:cubicBezTo>
                        <a:pt x="6351" y="14262"/>
                        <a:pt x="4267" y="14581"/>
                        <a:pt x="2176" y="14581"/>
                      </a:cubicBezTo>
                      <a:cubicBezTo>
                        <a:pt x="1446" y="14581"/>
                        <a:pt x="715" y="14542"/>
                        <a:pt x="0" y="14495"/>
                      </a:cubicBezTo>
                      <a:lnTo>
                        <a:pt x="0" y="14495"/>
                      </a:lnTo>
                      <a:cubicBezTo>
                        <a:pt x="0" y="14677"/>
                        <a:pt x="20" y="14878"/>
                        <a:pt x="40" y="15060"/>
                      </a:cubicBezTo>
                      <a:cubicBezTo>
                        <a:pt x="648" y="15098"/>
                        <a:pt x="1258" y="15124"/>
                        <a:pt x="1869" y="15124"/>
                      </a:cubicBezTo>
                      <a:cubicBezTo>
                        <a:pt x="2878" y="15124"/>
                        <a:pt x="3887" y="15052"/>
                        <a:pt x="4879" y="14838"/>
                      </a:cubicBezTo>
                      <a:cubicBezTo>
                        <a:pt x="6271" y="14536"/>
                        <a:pt x="7662" y="13951"/>
                        <a:pt x="8710" y="12943"/>
                      </a:cubicBezTo>
                      <a:cubicBezTo>
                        <a:pt x="9799" y="11914"/>
                        <a:pt x="10525" y="10503"/>
                        <a:pt x="11049" y="9092"/>
                      </a:cubicBezTo>
                      <a:cubicBezTo>
                        <a:pt x="11594" y="7680"/>
                        <a:pt x="11916" y="6188"/>
                        <a:pt x="12118" y="4696"/>
                      </a:cubicBezTo>
                      <a:cubicBezTo>
                        <a:pt x="12219" y="3930"/>
                        <a:pt x="12299" y="3164"/>
                        <a:pt x="12340" y="2398"/>
                      </a:cubicBezTo>
                      <a:cubicBezTo>
                        <a:pt x="12380" y="1631"/>
                        <a:pt x="12319" y="865"/>
                        <a:pt x="12340" y="99"/>
                      </a:cubicBezTo>
                      <a:cubicBezTo>
                        <a:pt x="12340" y="31"/>
                        <a:pt x="12293" y="1"/>
                        <a:pt x="122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>
                  <a:off x="1557491" y="2695064"/>
                  <a:ext cx="1021315" cy="1199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" h="19296" fill="none" extrusionOk="0">
                      <a:moveTo>
                        <a:pt x="383" y="18832"/>
                      </a:moveTo>
                      <a:cubicBezTo>
                        <a:pt x="20" y="17421"/>
                        <a:pt x="0" y="15828"/>
                        <a:pt x="101" y="14376"/>
                      </a:cubicBezTo>
                      <a:cubicBezTo>
                        <a:pt x="1996" y="14376"/>
                        <a:pt x="3630" y="14477"/>
                        <a:pt x="5464" y="13731"/>
                      </a:cubicBezTo>
                      <a:cubicBezTo>
                        <a:pt x="8852" y="12178"/>
                        <a:pt x="8670" y="8085"/>
                        <a:pt x="9194" y="4880"/>
                      </a:cubicBezTo>
                      <a:cubicBezTo>
                        <a:pt x="9336" y="4033"/>
                        <a:pt x="9477" y="3166"/>
                        <a:pt x="9819" y="2379"/>
                      </a:cubicBezTo>
                      <a:cubicBezTo>
                        <a:pt x="10162" y="1573"/>
                        <a:pt x="10747" y="867"/>
                        <a:pt x="11553" y="524"/>
                      </a:cubicBezTo>
                      <a:cubicBezTo>
                        <a:pt x="12824" y="0"/>
                        <a:pt x="14477" y="908"/>
                        <a:pt x="14860" y="2218"/>
                      </a:cubicBezTo>
                      <a:cubicBezTo>
                        <a:pt x="15082" y="2984"/>
                        <a:pt x="15001" y="3811"/>
                        <a:pt x="14880" y="4597"/>
                      </a:cubicBezTo>
                      <a:cubicBezTo>
                        <a:pt x="14255" y="9275"/>
                        <a:pt x="13872" y="17159"/>
                        <a:pt x="8166" y="18429"/>
                      </a:cubicBezTo>
                      <a:cubicBezTo>
                        <a:pt x="5989" y="18913"/>
                        <a:pt x="504" y="19296"/>
                        <a:pt x="383" y="188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8"/>
                <p:cNvSpPr/>
                <p:nvPr/>
              </p:nvSpPr>
              <p:spPr>
                <a:xfrm>
                  <a:off x="2009448" y="1339385"/>
                  <a:ext cx="989556" cy="1679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3" h="27023" extrusionOk="0">
                      <a:moveTo>
                        <a:pt x="81" y="0"/>
                      </a:moveTo>
                      <a:cubicBezTo>
                        <a:pt x="0" y="766"/>
                        <a:pt x="61" y="2238"/>
                        <a:pt x="61" y="2924"/>
                      </a:cubicBezTo>
                      <a:cubicBezTo>
                        <a:pt x="20" y="6029"/>
                        <a:pt x="40" y="9315"/>
                        <a:pt x="887" y="12340"/>
                      </a:cubicBezTo>
                      <a:cubicBezTo>
                        <a:pt x="2178" y="17017"/>
                        <a:pt x="1916" y="22098"/>
                        <a:pt x="1492" y="26937"/>
                      </a:cubicBezTo>
                      <a:cubicBezTo>
                        <a:pt x="1903" y="26999"/>
                        <a:pt x="2338" y="27022"/>
                        <a:pt x="2784" y="27022"/>
                      </a:cubicBezTo>
                      <a:cubicBezTo>
                        <a:pt x="3936" y="27022"/>
                        <a:pt x="5166" y="26871"/>
                        <a:pt x="6271" y="26857"/>
                      </a:cubicBezTo>
                      <a:cubicBezTo>
                        <a:pt x="7004" y="26840"/>
                        <a:pt x="7736" y="26834"/>
                        <a:pt x="8469" y="26834"/>
                      </a:cubicBezTo>
                      <a:cubicBezTo>
                        <a:pt x="9470" y="26834"/>
                        <a:pt x="10472" y="26845"/>
                        <a:pt x="11473" y="26857"/>
                      </a:cubicBezTo>
                      <a:cubicBezTo>
                        <a:pt x="11553" y="25566"/>
                        <a:pt x="11573" y="24296"/>
                        <a:pt x="11573" y="23006"/>
                      </a:cubicBezTo>
                      <a:cubicBezTo>
                        <a:pt x="11553" y="21937"/>
                        <a:pt x="11795" y="20869"/>
                        <a:pt x="11654" y="19800"/>
                      </a:cubicBezTo>
                      <a:lnTo>
                        <a:pt x="11654" y="19800"/>
                      </a:lnTo>
                      <a:cubicBezTo>
                        <a:pt x="11836" y="20445"/>
                        <a:pt x="12118" y="21413"/>
                        <a:pt x="12884" y="21534"/>
                      </a:cubicBezTo>
                      <a:cubicBezTo>
                        <a:pt x="12975" y="21551"/>
                        <a:pt x="13062" y="21558"/>
                        <a:pt x="13144" y="21558"/>
                      </a:cubicBezTo>
                      <a:cubicBezTo>
                        <a:pt x="14457" y="21558"/>
                        <a:pt x="14612" y="19528"/>
                        <a:pt x="14517" y="18409"/>
                      </a:cubicBezTo>
                      <a:cubicBezTo>
                        <a:pt x="14517" y="18308"/>
                        <a:pt x="14497" y="18207"/>
                        <a:pt x="14477" y="18106"/>
                      </a:cubicBezTo>
                      <a:cubicBezTo>
                        <a:pt x="14295" y="16897"/>
                        <a:pt x="13852" y="15707"/>
                        <a:pt x="13166" y="14679"/>
                      </a:cubicBezTo>
                      <a:cubicBezTo>
                        <a:pt x="12642" y="13892"/>
                        <a:pt x="11755" y="12743"/>
                        <a:pt x="10767" y="12562"/>
                      </a:cubicBezTo>
                      <a:cubicBezTo>
                        <a:pt x="10616" y="12535"/>
                        <a:pt x="10466" y="12525"/>
                        <a:pt x="10316" y="12525"/>
                      </a:cubicBezTo>
                      <a:cubicBezTo>
                        <a:pt x="9626" y="12525"/>
                        <a:pt x="8945" y="12753"/>
                        <a:pt x="8266" y="12753"/>
                      </a:cubicBezTo>
                      <a:cubicBezTo>
                        <a:pt x="8185" y="12753"/>
                        <a:pt x="8105" y="12750"/>
                        <a:pt x="8025" y="12743"/>
                      </a:cubicBezTo>
                      <a:cubicBezTo>
                        <a:pt x="6492" y="12582"/>
                        <a:pt x="4476" y="12884"/>
                        <a:pt x="4073" y="11070"/>
                      </a:cubicBezTo>
                      <a:cubicBezTo>
                        <a:pt x="3650" y="9094"/>
                        <a:pt x="3347" y="7118"/>
                        <a:pt x="3186" y="5122"/>
                      </a:cubicBezTo>
                      <a:cubicBezTo>
                        <a:pt x="3025" y="3448"/>
                        <a:pt x="2964" y="1754"/>
                        <a:pt x="2964" y="81"/>
                      </a:cubicBezTo>
                      <a:cubicBezTo>
                        <a:pt x="2628" y="109"/>
                        <a:pt x="2290" y="123"/>
                        <a:pt x="1950" y="123"/>
                      </a:cubicBezTo>
                      <a:cubicBezTo>
                        <a:pt x="1331" y="123"/>
                        <a:pt x="706" y="78"/>
                        <a:pt x="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8"/>
                <p:cNvSpPr/>
                <p:nvPr/>
              </p:nvSpPr>
              <p:spPr>
                <a:xfrm>
                  <a:off x="2009448" y="1339385"/>
                  <a:ext cx="989894" cy="1687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8" h="27160" fill="none" extrusionOk="0">
                      <a:moveTo>
                        <a:pt x="14517" y="18409"/>
                      </a:moveTo>
                      <a:cubicBezTo>
                        <a:pt x="14517" y="18308"/>
                        <a:pt x="14497" y="18207"/>
                        <a:pt x="14477" y="18106"/>
                      </a:cubicBezTo>
                      <a:cubicBezTo>
                        <a:pt x="14295" y="16897"/>
                        <a:pt x="13852" y="15707"/>
                        <a:pt x="13166" y="14679"/>
                      </a:cubicBezTo>
                      <a:cubicBezTo>
                        <a:pt x="12642" y="13892"/>
                        <a:pt x="11755" y="12743"/>
                        <a:pt x="10767" y="12562"/>
                      </a:cubicBezTo>
                      <a:cubicBezTo>
                        <a:pt x="9839" y="12400"/>
                        <a:pt x="8932" y="12824"/>
                        <a:pt x="8025" y="12743"/>
                      </a:cubicBezTo>
                      <a:cubicBezTo>
                        <a:pt x="6492" y="12582"/>
                        <a:pt x="4476" y="12884"/>
                        <a:pt x="4073" y="11070"/>
                      </a:cubicBezTo>
                      <a:cubicBezTo>
                        <a:pt x="3650" y="9094"/>
                        <a:pt x="3347" y="7118"/>
                        <a:pt x="3186" y="5122"/>
                      </a:cubicBezTo>
                      <a:cubicBezTo>
                        <a:pt x="3025" y="3448"/>
                        <a:pt x="2964" y="1754"/>
                        <a:pt x="2964" y="81"/>
                      </a:cubicBezTo>
                      <a:cubicBezTo>
                        <a:pt x="2016" y="162"/>
                        <a:pt x="1049" y="121"/>
                        <a:pt x="81" y="0"/>
                      </a:cubicBezTo>
                      <a:cubicBezTo>
                        <a:pt x="0" y="766"/>
                        <a:pt x="61" y="2238"/>
                        <a:pt x="61" y="2924"/>
                      </a:cubicBezTo>
                      <a:cubicBezTo>
                        <a:pt x="20" y="6029"/>
                        <a:pt x="40" y="9315"/>
                        <a:pt x="887" y="12340"/>
                      </a:cubicBezTo>
                      <a:cubicBezTo>
                        <a:pt x="2178" y="17017"/>
                        <a:pt x="1916" y="22098"/>
                        <a:pt x="1492" y="26937"/>
                      </a:cubicBezTo>
                      <a:cubicBezTo>
                        <a:pt x="2964" y="27159"/>
                        <a:pt x="4738" y="26877"/>
                        <a:pt x="6271" y="26857"/>
                      </a:cubicBezTo>
                      <a:cubicBezTo>
                        <a:pt x="8005" y="26817"/>
                        <a:pt x="9739" y="26837"/>
                        <a:pt x="11473" y="26857"/>
                      </a:cubicBezTo>
                      <a:cubicBezTo>
                        <a:pt x="11553" y="25566"/>
                        <a:pt x="11573" y="24296"/>
                        <a:pt x="11573" y="23006"/>
                      </a:cubicBezTo>
                      <a:cubicBezTo>
                        <a:pt x="11553" y="21937"/>
                        <a:pt x="11795" y="20869"/>
                        <a:pt x="11654" y="19800"/>
                      </a:cubicBezTo>
                      <a:cubicBezTo>
                        <a:pt x="11836" y="20445"/>
                        <a:pt x="12118" y="21413"/>
                        <a:pt x="12884" y="21534"/>
                      </a:cubicBezTo>
                      <a:cubicBezTo>
                        <a:pt x="14437" y="21816"/>
                        <a:pt x="14618" y="19598"/>
                        <a:pt x="14517" y="184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8"/>
                <p:cNvSpPr/>
                <p:nvPr/>
              </p:nvSpPr>
              <p:spPr>
                <a:xfrm>
                  <a:off x="2427206" y="1831422"/>
                  <a:ext cx="211753" cy="34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7" h="5528" extrusionOk="0">
                      <a:moveTo>
                        <a:pt x="2173" y="0"/>
                      </a:moveTo>
                      <a:cubicBezTo>
                        <a:pt x="1815" y="0"/>
                        <a:pt x="1444" y="152"/>
                        <a:pt x="1170" y="369"/>
                      </a:cubicBezTo>
                      <a:cubicBezTo>
                        <a:pt x="969" y="530"/>
                        <a:pt x="807" y="752"/>
                        <a:pt x="707" y="974"/>
                      </a:cubicBezTo>
                      <a:cubicBezTo>
                        <a:pt x="565" y="1256"/>
                        <a:pt x="586" y="1478"/>
                        <a:pt x="606" y="1780"/>
                      </a:cubicBezTo>
                      <a:cubicBezTo>
                        <a:pt x="646" y="2446"/>
                        <a:pt x="707" y="3131"/>
                        <a:pt x="646" y="3797"/>
                      </a:cubicBezTo>
                      <a:cubicBezTo>
                        <a:pt x="586" y="4281"/>
                        <a:pt x="444" y="4462"/>
                        <a:pt x="1" y="4684"/>
                      </a:cubicBezTo>
                      <a:cubicBezTo>
                        <a:pt x="413" y="5181"/>
                        <a:pt x="1074" y="5528"/>
                        <a:pt x="1732" y="5528"/>
                      </a:cubicBezTo>
                      <a:cubicBezTo>
                        <a:pt x="2009" y="5528"/>
                        <a:pt x="2285" y="5466"/>
                        <a:pt x="2541" y="5329"/>
                      </a:cubicBezTo>
                      <a:cubicBezTo>
                        <a:pt x="2803" y="5188"/>
                        <a:pt x="2965" y="4966"/>
                        <a:pt x="3106" y="4704"/>
                      </a:cubicBezTo>
                      <a:cubicBezTo>
                        <a:pt x="3086" y="4704"/>
                        <a:pt x="3045" y="4684"/>
                        <a:pt x="3025" y="4684"/>
                      </a:cubicBezTo>
                      <a:cubicBezTo>
                        <a:pt x="2904" y="4644"/>
                        <a:pt x="2783" y="4563"/>
                        <a:pt x="2723" y="4442"/>
                      </a:cubicBezTo>
                      <a:cubicBezTo>
                        <a:pt x="2642" y="4321"/>
                        <a:pt x="2622" y="4220"/>
                        <a:pt x="2602" y="4079"/>
                      </a:cubicBezTo>
                      <a:cubicBezTo>
                        <a:pt x="2562" y="3696"/>
                        <a:pt x="2521" y="3333"/>
                        <a:pt x="2541" y="2930"/>
                      </a:cubicBezTo>
                      <a:cubicBezTo>
                        <a:pt x="2541" y="2768"/>
                        <a:pt x="2562" y="2688"/>
                        <a:pt x="2703" y="2607"/>
                      </a:cubicBezTo>
                      <a:cubicBezTo>
                        <a:pt x="2783" y="2567"/>
                        <a:pt x="2844" y="2506"/>
                        <a:pt x="2884" y="2446"/>
                      </a:cubicBezTo>
                      <a:cubicBezTo>
                        <a:pt x="3025" y="2264"/>
                        <a:pt x="3066" y="1982"/>
                        <a:pt x="3106" y="1740"/>
                      </a:cubicBezTo>
                      <a:cubicBezTo>
                        <a:pt x="3126" y="1458"/>
                        <a:pt x="3126" y="1155"/>
                        <a:pt x="3126" y="853"/>
                      </a:cubicBezTo>
                      <a:cubicBezTo>
                        <a:pt x="3126" y="752"/>
                        <a:pt x="3126" y="631"/>
                        <a:pt x="3066" y="530"/>
                      </a:cubicBezTo>
                      <a:cubicBezTo>
                        <a:pt x="3045" y="430"/>
                        <a:pt x="2985" y="369"/>
                        <a:pt x="2924" y="309"/>
                      </a:cubicBezTo>
                      <a:cubicBezTo>
                        <a:pt x="2714" y="90"/>
                        <a:pt x="2447" y="0"/>
                        <a:pt x="2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38"/>
                <p:cNvSpPr/>
                <p:nvPr/>
              </p:nvSpPr>
              <p:spPr>
                <a:xfrm>
                  <a:off x="2427206" y="1819242"/>
                  <a:ext cx="211753" cy="37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7" h="5989" fill="none" extrusionOk="0">
                      <a:moveTo>
                        <a:pt x="2884" y="2642"/>
                      </a:moveTo>
                      <a:cubicBezTo>
                        <a:pt x="2844" y="2702"/>
                        <a:pt x="2783" y="2763"/>
                        <a:pt x="2703" y="2803"/>
                      </a:cubicBezTo>
                      <a:cubicBezTo>
                        <a:pt x="2562" y="2884"/>
                        <a:pt x="2541" y="2964"/>
                        <a:pt x="2541" y="3126"/>
                      </a:cubicBezTo>
                      <a:cubicBezTo>
                        <a:pt x="2521" y="3529"/>
                        <a:pt x="2562" y="3892"/>
                        <a:pt x="2602" y="4275"/>
                      </a:cubicBezTo>
                      <a:cubicBezTo>
                        <a:pt x="2622" y="4416"/>
                        <a:pt x="2642" y="4517"/>
                        <a:pt x="2723" y="4638"/>
                      </a:cubicBezTo>
                      <a:cubicBezTo>
                        <a:pt x="2783" y="4759"/>
                        <a:pt x="2904" y="4840"/>
                        <a:pt x="3025" y="4880"/>
                      </a:cubicBezTo>
                      <a:cubicBezTo>
                        <a:pt x="3045" y="4880"/>
                        <a:pt x="3086" y="4900"/>
                        <a:pt x="3106" y="4900"/>
                      </a:cubicBezTo>
                      <a:cubicBezTo>
                        <a:pt x="2965" y="5162"/>
                        <a:pt x="2803" y="5384"/>
                        <a:pt x="2541" y="5525"/>
                      </a:cubicBezTo>
                      <a:cubicBezTo>
                        <a:pt x="1674" y="5989"/>
                        <a:pt x="586" y="5586"/>
                        <a:pt x="1" y="4880"/>
                      </a:cubicBezTo>
                      <a:cubicBezTo>
                        <a:pt x="444" y="4658"/>
                        <a:pt x="586" y="4477"/>
                        <a:pt x="646" y="3993"/>
                      </a:cubicBezTo>
                      <a:cubicBezTo>
                        <a:pt x="707" y="3327"/>
                        <a:pt x="646" y="2642"/>
                        <a:pt x="606" y="1976"/>
                      </a:cubicBezTo>
                      <a:cubicBezTo>
                        <a:pt x="586" y="1674"/>
                        <a:pt x="565" y="1452"/>
                        <a:pt x="707" y="1170"/>
                      </a:cubicBezTo>
                      <a:cubicBezTo>
                        <a:pt x="807" y="948"/>
                        <a:pt x="969" y="726"/>
                        <a:pt x="1170" y="565"/>
                      </a:cubicBezTo>
                      <a:cubicBezTo>
                        <a:pt x="1654" y="182"/>
                        <a:pt x="2441" y="1"/>
                        <a:pt x="2924" y="505"/>
                      </a:cubicBezTo>
                      <a:cubicBezTo>
                        <a:pt x="2985" y="565"/>
                        <a:pt x="3045" y="626"/>
                        <a:pt x="3066" y="726"/>
                      </a:cubicBezTo>
                      <a:cubicBezTo>
                        <a:pt x="3126" y="827"/>
                        <a:pt x="3126" y="948"/>
                        <a:pt x="3126" y="1049"/>
                      </a:cubicBezTo>
                      <a:cubicBezTo>
                        <a:pt x="3126" y="1351"/>
                        <a:pt x="3126" y="1654"/>
                        <a:pt x="3106" y="1936"/>
                      </a:cubicBezTo>
                      <a:cubicBezTo>
                        <a:pt x="3066" y="2178"/>
                        <a:pt x="3025" y="2460"/>
                        <a:pt x="2884" y="26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38"/>
                <p:cNvSpPr/>
                <p:nvPr/>
              </p:nvSpPr>
              <p:spPr>
                <a:xfrm>
                  <a:off x="2432691" y="1789414"/>
                  <a:ext cx="241751" cy="192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0" h="3105" extrusionOk="0">
                      <a:moveTo>
                        <a:pt x="2043" y="1"/>
                      </a:moveTo>
                      <a:cubicBezTo>
                        <a:pt x="1884" y="1"/>
                        <a:pt x="1730" y="24"/>
                        <a:pt x="1593" y="97"/>
                      </a:cubicBezTo>
                      <a:cubicBezTo>
                        <a:pt x="1513" y="138"/>
                        <a:pt x="1432" y="198"/>
                        <a:pt x="1351" y="239"/>
                      </a:cubicBezTo>
                      <a:cubicBezTo>
                        <a:pt x="1230" y="319"/>
                        <a:pt x="1089" y="339"/>
                        <a:pt x="948" y="380"/>
                      </a:cubicBezTo>
                      <a:cubicBezTo>
                        <a:pt x="605" y="521"/>
                        <a:pt x="343" y="803"/>
                        <a:pt x="222" y="1146"/>
                      </a:cubicBezTo>
                      <a:cubicBezTo>
                        <a:pt x="1" y="1751"/>
                        <a:pt x="222" y="2356"/>
                        <a:pt x="404" y="2940"/>
                      </a:cubicBezTo>
                      <a:cubicBezTo>
                        <a:pt x="441" y="3060"/>
                        <a:pt x="501" y="3105"/>
                        <a:pt x="568" y="3105"/>
                      </a:cubicBezTo>
                      <a:cubicBezTo>
                        <a:pt x="717" y="3105"/>
                        <a:pt x="905" y="2884"/>
                        <a:pt x="988" y="2759"/>
                      </a:cubicBezTo>
                      <a:cubicBezTo>
                        <a:pt x="1089" y="2557"/>
                        <a:pt x="1170" y="2335"/>
                        <a:pt x="1190" y="2114"/>
                      </a:cubicBezTo>
                      <a:cubicBezTo>
                        <a:pt x="1210" y="1952"/>
                        <a:pt x="1170" y="1670"/>
                        <a:pt x="1311" y="1549"/>
                      </a:cubicBezTo>
                      <a:cubicBezTo>
                        <a:pt x="1372" y="1509"/>
                        <a:pt x="1432" y="1509"/>
                        <a:pt x="1472" y="1489"/>
                      </a:cubicBezTo>
                      <a:cubicBezTo>
                        <a:pt x="1573" y="1489"/>
                        <a:pt x="1674" y="1468"/>
                        <a:pt x="1755" y="1468"/>
                      </a:cubicBezTo>
                      <a:cubicBezTo>
                        <a:pt x="2198" y="1428"/>
                        <a:pt x="2642" y="1448"/>
                        <a:pt x="3065" y="1327"/>
                      </a:cubicBezTo>
                      <a:cubicBezTo>
                        <a:pt x="3186" y="1287"/>
                        <a:pt x="3307" y="1227"/>
                        <a:pt x="3388" y="1126"/>
                      </a:cubicBezTo>
                      <a:cubicBezTo>
                        <a:pt x="3468" y="1025"/>
                        <a:pt x="3448" y="843"/>
                        <a:pt x="3348" y="783"/>
                      </a:cubicBezTo>
                      <a:cubicBezTo>
                        <a:pt x="3448" y="722"/>
                        <a:pt x="3569" y="622"/>
                        <a:pt x="3549" y="501"/>
                      </a:cubicBezTo>
                      <a:cubicBezTo>
                        <a:pt x="3529" y="460"/>
                        <a:pt x="3509" y="420"/>
                        <a:pt x="3468" y="380"/>
                      </a:cubicBezTo>
                      <a:cubicBezTo>
                        <a:pt x="3247" y="158"/>
                        <a:pt x="2904" y="97"/>
                        <a:pt x="2622" y="57"/>
                      </a:cubicBezTo>
                      <a:cubicBezTo>
                        <a:pt x="2434" y="35"/>
                        <a:pt x="2235" y="1"/>
                        <a:pt x="20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38"/>
                <p:cNvSpPr/>
                <p:nvPr/>
              </p:nvSpPr>
              <p:spPr>
                <a:xfrm>
                  <a:off x="2289330" y="3253841"/>
                  <a:ext cx="68" cy="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61"/>
                      </a:moveTo>
                      <a:cubicBezTo>
                        <a:pt x="0" y="41"/>
                        <a:pt x="0" y="21"/>
                        <a:pt x="0" y="1"/>
                      </a:cubicBezTo>
                    </a:path>
                  </a:pathLst>
                </a:custGeom>
                <a:solidFill>
                  <a:srgbClr val="E7AC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38"/>
                <p:cNvSpPr/>
                <p:nvPr/>
              </p:nvSpPr>
              <p:spPr>
                <a:xfrm>
                  <a:off x="2556955" y="1992120"/>
                  <a:ext cx="53294" cy="4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747" extrusionOk="0">
                      <a:moveTo>
                        <a:pt x="787" y="1"/>
                      </a:moveTo>
                      <a:cubicBezTo>
                        <a:pt x="781" y="4"/>
                        <a:pt x="775" y="8"/>
                        <a:pt x="769" y="12"/>
                      </a:cubicBezTo>
                      <a:lnTo>
                        <a:pt x="769" y="12"/>
                      </a:lnTo>
                      <a:cubicBezTo>
                        <a:pt x="775" y="8"/>
                        <a:pt x="781" y="5"/>
                        <a:pt x="787" y="1"/>
                      </a:cubicBezTo>
                      <a:close/>
                      <a:moveTo>
                        <a:pt x="769" y="12"/>
                      </a:moveTo>
                      <a:lnTo>
                        <a:pt x="769" y="12"/>
                      </a:lnTo>
                      <a:cubicBezTo>
                        <a:pt x="715" y="41"/>
                        <a:pt x="660" y="43"/>
                        <a:pt x="605" y="61"/>
                      </a:cubicBezTo>
                      <a:cubicBezTo>
                        <a:pt x="484" y="82"/>
                        <a:pt x="343" y="102"/>
                        <a:pt x="222" y="102"/>
                      </a:cubicBezTo>
                      <a:cubicBezTo>
                        <a:pt x="141" y="122"/>
                        <a:pt x="81" y="122"/>
                        <a:pt x="0" y="122"/>
                      </a:cubicBezTo>
                      <a:cubicBezTo>
                        <a:pt x="222" y="223"/>
                        <a:pt x="363" y="384"/>
                        <a:pt x="504" y="566"/>
                      </a:cubicBezTo>
                      <a:cubicBezTo>
                        <a:pt x="545" y="626"/>
                        <a:pt x="585" y="686"/>
                        <a:pt x="625" y="747"/>
                      </a:cubicBezTo>
                      <a:cubicBezTo>
                        <a:pt x="625" y="606"/>
                        <a:pt x="625" y="485"/>
                        <a:pt x="625" y="344"/>
                      </a:cubicBezTo>
                      <a:cubicBezTo>
                        <a:pt x="625" y="209"/>
                        <a:pt x="644" y="92"/>
                        <a:pt x="769" y="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38"/>
                <p:cNvSpPr/>
                <p:nvPr/>
              </p:nvSpPr>
              <p:spPr>
                <a:xfrm>
                  <a:off x="2454564" y="1903195"/>
                  <a:ext cx="73744" cy="67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90" extrusionOk="0">
                      <a:moveTo>
                        <a:pt x="686" y="0"/>
                      </a:moveTo>
                      <a:cubicBezTo>
                        <a:pt x="161" y="0"/>
                        <a:pt x="0" y="686"/>
                        <a:pt x="424" y="948"/>
                      </a:cubicBezTo>
                      <a:cubicBezTo>
                        <a:pt x="524" y="1009"/>
                        <a:pt x="665" y="1049"/>
                        <a:pt x="786" y="1089"/>
                      </a:cubicBezTo>
                      <a:lnTo>
                        <a:pt x="1089" y="222"/>
                      </a:lnTo>
                      <a:cubicBezTo>
                        <a:pt x="1008" y="81"/>
                        <a:pt x="847" y="0"/>
                        <a:pt x="6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38"/>
                <p:cNvSpPr/>
                <p:nvPr/>
              </p:nvSpPr>
              <p:spPr>
                <a:xfrm>
                  <a:off x="2454564" y="1903195"/>
                  <a:ext cx="73744" cy="67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090" fill="none" extrusionOk="0">
                      <a:moveTo>
                        <a:pt x="1089" y="222"/>
                      </a:moveTo>
                      <a:cubicBezTo>
                        <a:pt x="1008" y="81"/>
                        <a:pt x="847" y="0"/>
                        <a:pt x="686" y="0"/>
                      </a:cubicBezTo>
                      <a:cubicBezTo>
                        <a:pt x="161" y="0"/>
                        <a:pt x="0" y="686"/>
                        <a:pt x="424" y="948"/>
                      </a:cubicBezTo>
                      <a:cubicBezTo>
                        <a:pt x="524" y="1009"/>
                        <a:pt x="665" y="1049"/>
                        <a:pt x="786" y="108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38"/>
                <p:cNvSpPr/>
                <p:nvPr/>
              </p:nvSpPr>
              <p:spPr>
                <a:xfrm>
                  <a:off x="2578761" y="1942034"/>
                  <a:ext cx="43813" cy="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384" fill="none" extrusionOk="0">
                      <a:moveTo>
                        <a:pt x="646" y="0"/>
                      </a:moveTo>
                      <a:cubicBezTo>
                        <a:pt x="646" y="182"/>
                        <a:pt x="525" y="343"/>
                        <a:pt x="364" y="363"/>
                      </a:cubicBezTo>
                      <a:cubicBezTo>
                        <a:pt x="223" y="384"/>
                        <a:pt x="61" y="263"/>
                        <a:pt x="1" y="10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38"/>
                <p:cNvSpPr/>
                <p:nvPr/>
              </p:nvSpPr>
              <p:spPr>
                <a:xfrm>
                  <a:off x="2780834" y="2374290"/>
                  <a:ext cx="20586" cy="203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326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1" y="666"/>
                        <a:pt x="182" y="2602"/>
                        <a:pt x="303" y="326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EDD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38"/>
                <p:cNvSpPr/>
                <p:nvPr/>
              </p:nvSpPr>
              <p:spPr>
                <a:xfrm>
                  <a:off x="2780834" y="2374290"/>
                  <a:ext cx="20586" cy="203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3267" fill="none" extrusionOk="0">
                      <a:moveTo>
                        <a:pt x="303" y="3267"/>
                      </a:moveTo>
                      <a:cubicBezTo>
                        <a:pt x="182" y="2602"/>
                        <a:pt x="21" y="666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38"/>
                <p:cNvSpPr/>
                <p:nvPr/>
              </p:nvSpPr>
              <p:spPr>
                <a:xfrm>
                  <a:off x="2412240" y="3656021"/>
                  <a:ext cx="2776" cy="4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747" fill="none" extrusionOk="0">
                      <a:moveTo>
                        <a:pt x="0" y="1"/>
                      </a:moveTo>
                      <a:cubicBezTo>
                        <a:pt x="20" y="243"/>
                        <a:pt x="20" y="485"/>
                        <a:pt x="40" y="7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38"/>
                <p:cNvSpPr/>
                <p:nvPr/>
              </p:nvSpPr>
              <p:spPr>
                <a:xfrm>
                  <a:off x="2417657" y="3719964"/>
                  <a:ext cx="1422" cy="97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573" fill="none" extrusionOk="0">
                      <a:moveTo>
                        <a:pt x="1" y="0"/>
                      </a:moveTo>
                      <a:cubicBezTo>
                        <a:pt x="1" y="524"/>
                        <a:pt x="21" y="1049"/>
                        <a:pt x="21" y="157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38"/>
                <p:cNvSpPr/>
                <p:nvPr/>
              </p:nvSpPr>
              <p:spPr>
                <a:xfrm>
                  <a:off x="2429982" y="3692373"/>
                  <a:ext cx="2776" cy="47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767" fill="none" extrusionOk="0">
                      <a:moveTo>
                        <a:pt x="0" y="1"/>
                      </a:moveTo>
                      <a:cubicBezTo>
                        <a:pt x="20" y="243"/>
                        <a:pt x="41" y="505"/>
                        <a:pt x="20" y="76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38"/>
                <p:cNvSpPr/>
                <p:nvPr/>
              </p:nvSpPr>
              <p:spPr>
                <a:xfrm>
                  <a:off x="2432691" y="3757560"/>
                  <a:ext cx="68" cy="22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63" fill="none" extrusionOk="0">
                      <a:moveTo>
                        <a:pt x="1" y="0"/>
                      </a:moveTo>
                      <a:lnTo>
                        <a:pt x="1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38"/>
                <p:cNvSpPr/>
                <p:nvPr/>
              </p:nvSpPr>
              <p:spPr>
                <a:xfrm>
                  <a:off x="2425851" y="3663540"/>
                  <a:ext cx="1422" cy="12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03" fill="none" extrusionOk="0">
                      <a:moveTo>
                        <a:pt x="1" y="1"/>
                      </a:moveTo>
                      <a:lnTo>
                        <a:pt x="21" y="203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38"/>
                <p:cNvSpPr/>
                <p:nvPr/>
              </p:nvSpPr>
              <p:spPr>
                <a:xfrm>
                  <a:off x="2750835" y="3906637"/>
                  <a:ext cx="6907" cy="190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066" fill="none" extrusionOk="0">
                      <a:moveTo>
                        <a:pt x="0" y="0"/>
                      </a:moveTo>
                      <a:cubicBezTo>
                        <a:pt x="81" y="1029"/>
                        <a:pt x="101" y="2057"/>
                        <a:pt x="21" y="306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38"/>
                <p:cNvSpPr/>
                <p:nvPr/>
              </p:nvSpPr>
              <p:spPr>
                <a:xfrm>
                  <a:off x="2754898" y="4118353"/>
                  <a:ext cx="68" cy="26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25" fill="none" extrusionOk="0">
                      <a:moveTo>
                        <a:pt x="1" y="1"/>
                      </a:moveTo>
                      <a:lnTo>
                        <a:pt x="1" y="42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38"/>
                <p:cNvSpPr/>
                <p:nvPr/>
              </p:nvSpPr>
              <p:spPr>
                <a:xfrm>
                  <a:off x="2735801" y="4061991"/>
                  <a:ext cx="2776" cy="4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747" fill="none" extrusionOk="0">
                      <a:moveTo>
                        <a:pt x="41" y="1"/>
                      </a:moveTo>
                      <a:cubicBezTo>
                        <a:pt x="1" y="243"/>
                        <a:pt x="1" y="505"/>
                        <a:pt x="21" y="7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38"/>
                <p:cNvSpPr/>
                <p:nvPr/>
              </p:nvSpPr>
              <p:spPr>
                <a:xfrm>
                  <a:off x="2129581" y="3781360"/>
                  <a:ext cx="84715" cy="31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505" fill="none" extrusionOk="0">
                      <a:moveTo>
                        <a:pt x="0" y="504"/>
                      </a:moveTo>
                      <a:cubicBezTo>
                        <a:pt x="444" y="383"/>
                        <a:pt x="867" y="222"/>
                        <a:pt x="1251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38"/>
                <p:cNvSpPr/>
                <p:nvPr/>
              </p:nvSpPr>
              <p:spPr>
                <a:xfrm>
                  <a:off x="2237457" y="3742522"/>
                  <a:ext cx="35552" cy="22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364" fill="none" extrusionOk="0">
                      <a:moveTo>
                        <a:pt x="0" y="363"/>
                      </a:moveTo>
                      <a:cubicBezTo>
                        <a:pt x="202" y="262"/>
                        <a:pt x="363" y="141"/>
                        <a:pt x="52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38"/>
                <p:cNvSpPr/>
                <p:nvPr/>
              </p:nvSpPr>
              <p:spPr>
                <a:xfrm>
                  <a:off x="2175968" y="3742522"/>
                  <a:ext cx="47876" cy="26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24" fill="none" extrusionOk="0">
                      <a:moveTo>
                        <a:pt x="1" y="424"/>
                      </a:moveTo>
                      <a:cubicBezTo>
                        <a:pt x="263" y="323"/>
                        <a:pt x="485" y="182"/>
                        <a:pt x="70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8"/>
                <p:cNvSpPr/>
                <p:nvPr/>
              </p:nvSpPr>
              <p:spPr>
                <a:xfrm>
                  <a:off x="2515985" y="3054615"/>
                  <a:ext cx="10970" cy="101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635" fill="none" extrusionOk="0">
                      <a:moveTo>
                        <a:pt x="162" y="1"/>
                      </a:moveTo>
                      <a:cubicBezTo>
                        <a:pt x="142" y="545"/>
                        <a:pt x="81" y="1090"/>
                        <a:pt x="0" y="163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8"/>
                <p:cNvSpPr/>
                <p:nvPr/>
              </p:nvSpPr>
              <p:spPr>
                <a:xfrm>
                  <a:off x="2506437" y="3179955"/>
                  <a:ext cx="6907" cy="25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404" fill="none" extrusionOk="0">
                      <a:moveTo>
                        <a:pt x="101" y="0"/>
                      </a:moveTo>
                      <a:cubicBezTo>
                        <a:pt x="61" y="121"/>
                        <a:pt x="20" y="262"/>
                        <a:pt x="0" y="40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8"/>
                <p:cNvSpPr/>
                <p:nvPr/>
              </p:nvSpPr>
              <p:spPr>
                <a:xfrm>
                  <a:off x="2492758" y="3136083"/>
                  <a:ext cx="4198" cy="32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525" fill="none" extrusionOk="0">
                      <a:moveTo>
                        <a:pt x="61" y="0"/>
                      </a:moveTo>
                      <a:cubicBezTo>
                        <a:pt x="41" y="182"/>
                        <a:pt x="21" y="343"/>
                        <a:pt x="1" y="52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38"/>
                <p:cNvSpPr/>
                <p:nvPr/>
              </p:nvSpPr>
              <p:spPr>
                <a:xfrm>
                  <a:off x="2726253" y="3082206"/>
                  <a:ext cx="5553" cy="60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969" fill="none" extrusionOk="0">
                      <a:moveTo>
                        <a:pt x="0" y="0"/>
                      </a:moveTo>
                      <a:lnTo>
                        <a:pt x="81" y="96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38"/>
                <p:cNvSpPr/>
                <p:nvPr/>
              </p:nvSpPr>
              <p:spPr>
                <a:xfrm>
                  <a:off x="2734447" y="3168645"/>
                  <a:ext cx="68" cy="1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83" fill="none" extrusionOk="0">
                      <a:moveTo>
                        <a:pt x="0" y="1"/>
                      </a:moveTo>
                      <a:lnTo>
                        <a:pt x="0" y="283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38"/>
                <p:cNvSpPr/>
                <p:nvPr/>
              </p:nvSpPr>
              <p:spPr>
                <a:xfrm>
                  <a:off x="2656638" y="2990734"/>
                  <a:ext cx="84715" cy="1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21" fill="none" extrusionOk="0">
                      <a:moveTo>
                        <a:pt x="0" y="1"/>
                      </a:moveTo>
                      <a:cubicBezTo>
                        <a:pt x="424" y="1"/>
                        <a:pt x="827" y="21"/>
                        <a:pt x="1250" y="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38"/>
                <p:cNvSpPr/>
                <p:nvPr/>
              </p:nvSpPr>
              <p:spPr>
                <a:xfrm>
                  <a:off x="2757674" y="2989491"/>
                  <a:ext cx="13679" cy="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" fill="none" extrusionOk="0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38"/>
                <p:cNvSpPr/>
                <p:nvPr/>
              </p:nvSpPr>
              <p:spPr>
                <a:xfrm>
                  <a:off x="2769931" y="2914300"/>
                  <a:ext cx="68" cy="5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28" fill="none" extrusionOk="0">
                      <a:moveTo>
                        <a:pt x="1" y="1"/>
                      </a:moveTo>
                      <a:lnTo>
                        <a:pt x="1" y="827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38"/>
                <p:cNvSpPr/>
                <p:nvPr/>
              </p:nvSpPr>
              <p:spPr>
                <a:xfrm>
                  <a:off x="2212875" y="1786680"/>
                  <a:ext cx="15101" cy="10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735" fill="none" extrusionOk="0">
                      <a:moveTo>
                        <a:pt x="0" y="0"/>
                      </a:moveTo>
                      <a:cubicBezTo>
                        <a:pt x="81" y="585"/>
                        <a:pt x="162" y="1150"/>
                        <a:pt x="222" y="173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38"/>
                <p:cNvSpPr/>
                <p:nvPr/>
              </p:nvSpPr>
              <p:spPr>
                <a:xfrm>
                  <a:off x="2233326" y="1915748"/>
                  <a:ext cx="6907" cy="28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464" fill="none" extrusionOk="0">
                      <a:moveTo>
                        <a:pt x="1" y="0"/>
                      </a:moveTo>
                      <a:cubicBezTo>
                        <a:pt x="21" y="161"/>
                        <a:pt x="61" y="302"/>
                        <a:pt x="102" y="46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38"/>
                <p:cNvSpPr/>
                <p:nvPr/>
              </p:nvSpPr>
              <p:spPr>
                <a:xfrm>
                  <a:off x="2491403" y="2034749"/>
                  <a:ext cx="4131" cy="41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666" fill="none" extrusionOk="0">
                      <a:moveTo>
                        <a:pt x="41" y="0"/>
                      </a:moveTo>
                      <a:cubicBezTo>
                        <a:pt x="61" y="222"/>
                        <a:pt x="41" y="444"/>
                        <a:pt x="1" y="6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38"/>
                <p:cNvSpPr/>
                <p:nvPr/>
              </p:nvSpPr>
              <p:spPr>
                <a:xfrm>
                  <a:off x="2475015" y="2102421"/>
                  <a:ext cx="4198" cy="12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202" fill="none" extrusionOk="0">
                      <a:moveTo>
                        <a:pt x="61" y="0"/>
                      </a:moveTo>
                      <a:cubicBezTo>
                        <a:pt x="41" y="61"/>
                        <a:pt x="21" y="121"/>
                        <a:pt x="1" y="20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38"/>
                <p:cNvSpPr/>
                <p:nvPr/>
              </p:nvSpPr>
              <p:spPr>
                <a:xfrm>
                  <a:off x="2488695" y="1921962"/>
                  <a:ext cx="24649" cy="18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304" fill="none" extrusionOk="0">
                      <a:moveTo>
                        <a:pt x="0" y="41"/>
                      </a:moveTo>
                      <a:cubicBezTo>
                        <a:pt x="81" y="21"/>
                        <a:pt x="161" y="1"/>
                        <a:pt x="222" y="21"/>
                      </a:cubicBezTo>
                      <a:cubicBezTo>
                        <a:pt x="323" y="82"/>
                        <a:pt x="363" y="202"/>
                        <a:pt x="303" y="30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38"/>
                <p:cNvSpPr/>
                <p:nvPr/>
              </p:nvSpPr>
              <p:spPr>
                <a:xfrm>
                  <a:off x="2451788" y="3008133"/>
                  <a:ext cx="286784" cy="4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664" extrusionOk="0">
                      <a:moveTo>
                        <a:pt x="3310" y="1"/>
                      </a:moveTo>
                      <a:cubicBezTo>
                        <a:pt x="2456" y="1"/>
                        <a:pt x="1601" y="60"/>
                        <a:pt x="747" y="60"/>
                      </a:cubicBezTo>
                      <a:cubicBezTo>
                        <a:pt x="505" y="60"/>
                        <a:pt x="263" y="55"/>
                        <a:pt x="21" y="43"/>
                      </a:cubicBezTo>
                      <a:lnTo>
                        <a:pt x="21" y="43"/>
                      </a:lnTo>
                      <a:cubicBezTo>
                        <a:pt x="1" y="124"/>
                        <a:pt x="41" y="184"/>
                        <a:pt x="102" y="225"/>
                      </a:cubicBezTo>
                      <a:cubicBezTo>
                        <a:pt x="162" y="245"/>
                        <a:pt x="243" y="245"/>
                        <a:pt x="303" y="245"/>
                      </a:cubicBezTo>
                      <a:cubicBezTo>
                        <a:pt x="444" y="245"/>
                        <a:pt x="606" y="265"/>
                        <a:pt x="727" y="346"/>
                      </a:cubicBezTo>
                      <a:cubicBezTo>
                        <a:pt x="848" y="426"/>
                        <a:pt x="948" y="547"/>
                        <a:pt x="1069" y="608"/>
                      </a:cubicBezTo>
                      <a:cubicBezTo>
                        <a:pt x="1150" y="648"/>
                        <a:pt x="1236" y="663"/>
                        <a:pt x="1324" y="663"/>
                      </a:cubicBezTo>
                      <a:cubicBezTo>
                        <a:pt x="1412" y="663"/>
                        <a:pt x="1503" y="648"/>
                        <a:pt x="1594" y="628"/>
                      </a:cubicBezTo>
                      <a:cubicBezTo>
                        <a:pt x="1957" y="547"/>
                        <a:pt x="2299" y="346"/>
                        <a:pt x="2682" y="305"/>
                      </a:cubicBezTo>
                      <a:cubicBezTo>
                        <a:pt x="2696" y="304"/>
                        <a:pt x="2710" y="303"/>
                        <a:pt x="2723" y="303"/>
                      </a:cubicBezTo>
                      <a:cubicBezTo>
                        <a:pt x="2889" y="303"/>
                        <a:pt x="3039" y="409"/>
                        <a:pt x="3207" y="446"/>
                      </a:cubicBezTo>
                      <a:cubicBezTo>
                        <a:pt x="3267" y="465"/>
                        <a:pt x="3329" y="474"/>
                        <a:pt x="3391" y="474"/>
                      </a:cubicBezTo>
                      <a:cubicBezTo>
                        <a:pt x="3534" y="474"/>
                        <a:pt x="3672" y="424"/>
                        <a:pt x="3771" y="325"/>
                      </a:cubicBezTo>
                      <a:cubicBezTo>
                        <a:pt x="3812" y="285"/>
                        <a:pt x="3852" y="245"/>
                        <a:pt x="3892" y="225"/>
                      </a:cubicBezTo>
                      <a:cubicBezTo>
                        <a:pt x="3912" y="218"/>
                        <a:pt x="3933" y="216"/>
                        <a:pt x="3953" y="216"/>
                      </a:cubicBezTo>
                      <a:cubicBezTo>
                        <a:pt x="3993" y="216"/>
                        <a:pt x="4033" y="225"/>
                        <a:pt x="4074" y="225"/>
                      </a:cubicBezTo>
                      <a:cubicBezTo>
                        <a:pt x="4134" y="225"/>
                        <a:pt x="4215" y="204"/>
                        <a:pt x="4235" y="124"/>
                      </a:cubicBezTo>
                      <a:cubicBezTo>
                        <a:pt x="4235" y="83"/>
                        <a:pt x="4195" y="43"/>
                        <a:pt x="4154" y="23"/>
                      </a:cubicBezTo>
                      <a:cubicBezTo>
                        <a:pt x="4114" y="3"/>
                        <a:pt x="4074" y="3"/>
                        <a:pt x="4033" y="3"/>
                      </a:cubicBezTo>
                      <a:lnTo>
                        <a:pt x="3590" y="3"/>
                      </a:lnTo>
                      <a:cubicBezTo>
                        <a:pt x="3496" y="1"/>
                        <a:pt x="3403" y="1"/>
                        <a:pt x="33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38"/>
                <p:cNvSpPr/>
                <p:nvPr/>
              </p:nvSpPr>
              <p:spPr>
                <a:xfrm>
                  <a:off x="2621085" y="2249531"/>
                  <a:ext cx="513502" cy="31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5142" extrusionOk="0">
                      <a:moveTo>
                        <a:pt x="6957" y="0"/>
                      </a:moveTo>
                      <a:lnTo>
                        <a:pt x="4356" y="3549"/>
                      </a:lnTo>
                      <a:lnTo>
                        <a:pt x="3933" y="1069"/>
                      </a:lnTo>
                      <a:lnTo>
                        <a:pt x="2965" y="3368"/>
                      </a:lnTo>
                      <a:lnTo>
                        <a:pt x="2158" y="2218"/>
                      </a:lnTo>
                      <a:lnTo>
                        <a:pt x="1957" y="3468"/>
                      </a:lnTo>
                      <a:lnTo>
                        <a:pt x="1" y="2218"/>
                      </a:lnTo>
                      <a:lnTo>
                        <a:pt x="1" y="2218"/>
                      </a:lnTo>
                      <a:lnTo>
                        <a:pt x="1816" y="4759"/>
                      </a:lnTo>
                      <a:cubicBezTo>
                        <a:pt x="2163" y="4655"/>
                        <a:pt x="2699" y="4548"/>
                        <a:pt x="3322" y="4548"/>
                      </a:cubicBezTo>
                      <a:cubicBezTo>
                        <a:pt x="4038" y="4548"/>
                        <a:pt x="4870" y="4689"/>
                        <a:pt x="5667" y="5142"/>
                      </a:cubicBezTo>
                      <a:lnTo>
                        <a:pt x="7582" y="3307"/>
                      </a:lnTo>
                      <a:lnTo>
                        <a:pt x="5384" y="4295"/>
                      </a:lnTo>
                      <a:lnTo>
                        <a:pt x="5384" y="4295"/>
                      </a:lnTo>
                      <a:lnTo>
                        <a:pt x="695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8"/>
                <p:cNvSpPr/>
                <p:nvPr/>
              </p:nvSpPr>
              <p:spPr>
                <a:xfrm>
                  <a:off x="2621085" y="2249531"/>
                  <a:ext cx="513502" cy="31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5142" fill="none" extrusionOk="0">
                      <a:moveTo>
                        <a:pt x="5667" y="5142"/>
                      </a:moveTo>
                      <a:lnTo>
                        <a:pt x="7582" y="3307"/>
                      </a:lnTo>
                      <a:lnTo>
                        <a:pt x="5384" y="4295"/>
                      </a:lnTo>
                      <a:lnTo>
                        <a:pt x="6957" y="0"/>
                      </a:lnTo>
                      <a:lnTo>
                        <a:pt x="4356" y="3549"/>
                      </a:lnTo>
                      <a:lnTo>
                        <a:pt x="3933" y="1069"/>
                      </a:lnTo>
                      <a:lnTo>
                        <a:pt x="2965" y="3368"/>
                      </a:lnTo>
                      <a:lnTo>
                        <a:pt x="2158" y="2218"/>
                      </a:lnTo>
                      <a:lnTo>
                        <a:pt x="1957" y="3468"/>
                      </a:lnTo>
                      <a:lnTo>
                        <a:pt x="1" y="2218"/>
                      </a:lnTo>
                      <a:lnTo>
                        <a:pt x="1816" y="4759"/>
                      </a:lnTo>
                      <a:cubicBezTo>
                        <a:pt x="2562" y="4537"/>
                        <a:pt x="4175" y="4295"/>
                        <a:pt x="5667" y="51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8"/>
                <p:cNvSpPr/>
                <p:nvPr/>
              </p:nvSpPr>
              <p:spPr>
                <a:xfrm>
                  <a:off x="2791805" y="2514419"/>
                  <a:ext cx="180264" cy="16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2659" extrusionOk="0">
                      <a:moveTo>
                        <a:pt x="672" y="0"/>
                      </a:moveTo>
                      <a:cubicBezTo>
                        <a:pt x="569" y="0"/>
                        <a:pt x="471" y="26"/>
                        <a:pt x="383" y="84"/>
                      </a:cubicBezTo>
                      <a:cubicBezTo>
                        <a:pt x="0" y="326"/>
                        <a:pt x="61" y="1113"/>
                        <a:pt x="61" y="1516"/>
                      </a:cubicBezTo>
                      <a:cubicBezTo>
                        <a:pt x="85" y="2248"/>
                        <a:pt x="737" y="2659"/>
                        <a:pt x="1381" y="2659"/>
                      </a:cubicBezTo>
                      <a:cubicBezTo>
                        <a:pt x="1818" y="2659"/>
                        <a:pt x="2252" y="2469"/>
                        <a:pt x="2480" y="2060"/>
                      </a:cubicBezTo>
                      <a:cubicBezTo>
                        <a:pt x="2601" y="1879"/>
                        <a:pt x="2662" y="1637"/>
                        <a:pt x="2581" y="1415"/>
                      </a:cubicBezTo>
                      <a:cubicBezTo>
                        <a:pt x="2521" y="1254"/>
                        <a:pt x="2400" y="1133"/>
                        <a:pt x="2279" y="1032"/>
                      </a:cubicBezTo>
                      <a:cubicBezTo>
                        <a:pt x="2138" y="891"/>
                        <a:pt x="1936" y="689"/>
                        <a:pt x="1694" y="508"/>
                      </a:cubicBezTo>
                      <a:cubicBezTo>
                        <a:pt x="1373" y="248"/>
                        <a:pt x="995" y="0"/>
                        <a:pt x="6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8"/>
                <p:cNvSpPr/>
                <p:nvPr/>
              </p:nvSpPr>
              <p:spPr>
                <a:xfrm>
                  <a:off x="2791805" y="2504601"/>
                  <a:ext cx="180264" cy="20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3227" fill="none" extrusionOk="0">
                      <a:moveTo>
                        <a:pt x="1694" y="666"/>
                      </a:moveTo>
                      <a:cubicBezTo>
                        <a:pt x="1936" y="847"/>
                        <a:pt x="2138" y="1049"/>
                        <a:pt x="2279" y="1190"/>
                      </a:cubicBezTo>
                      <a:cubicBezTo>
                        <a:pt x="2400" y="1291"/>
                        <a:pt x="2521" y="1412"/>
                        <a:pt x="2581" y="1573"/>
                      </a:cubicBezTo>
                      <a:cubicBezTo>
                        <a:pt x="2662" y="1795"/>
                        <a:pt x="2601" y="2037"/>
                        <a:pt x="2480" y="2218"/>
                      </a:cubicBezTo>
                      <a:cubicBezTo>
                        <a:pt x="1916" y="3226"/>
                        <a:pt x="101" y="2904"/>
                        <a:pt x="61" y="1674"/>
                      </a:cubicBezTo>
                      <a:cubicBezTo>
                        <a:pt x="61" y="1271"/>
                        <a:pt x="0" y="484"/>
                        <a:pt x="383" y="242"/>
                      </a:cubicBezTo>
                      <a:cubicBezTo>
                        <a:pt x="746" y="0"/>
                        <a:pt x="1271" y="323"/>
                        <a:pt x="1694" y="66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8"/>
                <p:cNvSpPr/>
                <p:nvPr/>
              </p:nvSpPr>
              <p:spPr>
                <a:xfrm>
                  <a:off x="2771286" y="2502861"/>
                  <a:ext cx="127038" cy="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" h="1458" extrusionOk="0">
                      <a:moveTo>
                        <a:pt x="1029" y="1"/>
                      </a:moveTo>
                      <a:cubicBezTo>
                        <a:pt x="915" y="1"/>
                        <a:pt x="802" y="26"/>
                        <a:pt x="707" y="69"/>
                      </a:cubicBezTo>
                      <a:cubicBezTo>
                        <a:pt x="303" y="230"/>
                        <a:pt x="102" y="573"/>
                        <a:pt x="21" y="996"/>
                      </a:cubicBezTo>
                      <a:cubicBezTo>
                        <a:pt x="21" y="1037"/>
                        <a:pt x="1" y="1097"/>
                        <a:pt x="21" y="1158"/>
                      </a:cubicBezTo>
                      <a:cubicBezTo>
                        <a:pt x="41" y="1198"/>
                        <a:pt x="102" y="1238"/>
                        <a:pt x="162" y="1238"/>
                      </a:cubicBezTo>
                      <a:cubicBezTo>
                        <a:pt x="182" y="1218"/>
                        <a:pt x="202" y="1198"/>
                        <a:pt x="243" y="1198"/>
                      </a:cubicBezTo>
                      <a:cubicBezTo>
                        <a:pt x="263" y="1198"/>
                        <a:pt x="303" y="1238"/>
                        <a:pt x="323" y="1258"/>
                      </a:cubicBezTo>
                      <a:cubicBezTo>
                        <a:pt x="374" y="1326"/>
                        <a:pt x="468" y="1409"/>
                        <a:pt x="557" y="1409"/>
                      </a:cubicBezTo>
                      <a:cubicBezTo>
                        <a:pt x="574" y="1409"/>
                        <a:pt x="590" y="1406"/>
                        <a:pt x="606" y="1400"/>
                      </a:cubicBezTo>
                      <a:cubicBezTo>
                        <a:pt x="658" y="1382"/>
                        <a:pt x="695" y="1335"/>
                        <a:pt x="743" y="1335"/>
                      </a:cubicBezTo>
                      <a:cubicBezTo>
                        <a:pt x="751" y="1335"/>
                        <a:pt x="759" y="1336"/>
                        <a:pt x="767" y="1339"/>
                      </a:cubicBezTo>
                      <a:cubicBezTo>
                        <a:pt x="787" y="1339"/>
                        <a:pt x="807" y="1379"/>
                        <a:pt x="828" y="1400"/>
                      </a:cubicBezTo>
                      <a:cubicBezTo>
                        <a:pt x="875" y="1438"/>
                        <a:pt x="936" y="1458"/>
                        <a:pt x="996" y="1458"/>
                      </a:cubicBezTo>
                      <a:cubicBezTo>
                        <a:pt x="1063" y="1458"/>
                        <a:pt x="1128" y="1433"/>
                        <a:pt x="1170" y="1379"/>
                      </a:cubicBezTo>
                      <a:cubicBezTo>
                        <a:pt x="1190" y="1359"/>
                        <a:pt x="1211" y="1319"/>
                        <a:pt x="1251" y="1319"/>
                      </a:cubicBezTo>
                      <a:cubicBezTo>
                        <a:pt x="1271" y="1339"/>
                        <a:pt x="1291" y="1339"/>
                        <a:pt x="1311" y="1359"/>
                      </a:cubicBezTo>
                      <a:cubicBezTo>
                        <a:pt x="1332" y="1379"/>
                        <a:pt x="1362" y="1389"/>
                        <a:pt x="1395" y="1389"/>
                      </a:cubicBezTo>
                      <a:cubicBezTo>
                        <a:pt x="1427" y="1389"/>
                        <a:pt x="1463" y="1379"/>
                        <a:pt x="1493" y="1359"/>
                      </a:cubicBezTo>
                      <a:cubicBezTo>
                        <a:pt x="1533" y="1339"/>
                        <a:pt x="1594" y="1299"/>
                        <a:pt x="1634" y="1238"/>
                      </a:cubicBezTo>
                      <a:cubicBezTo>
                        <a:pt x="1634" y="1238"/>
                        <a:pt x="1634" y="1238"/>
                        <a:pt x="1634" y="1218"/>
                      </a:cubicBezTo>
                      <a:cubicBezTo>
                        <a:pt x="1795" y="1037"/>
                        <a:pt x="1876" y="895"/>
                        <a:pt x="1775" y="654"/>
                      </a:cubicBezTo>
                      <a:cubicBezTo>
                        <a:pt x="1674" y="412"/>
                        <a:pt x="1553" y="170"/>
                        <a:pt x="1332" y="69"/>
                      </a:cubicBezTo>
                      <a:cubicBezTo>
                        <a:pt x="1236" y="21"/>
                        <a:pt x="1132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8"/>
                <p:cNvSpPr/>
                <p:nvPr/>
              </p:nvSpPr>
              <p:spPr>
                <a:xfrm>
                  <a:off x="2771286" y="2500810"/>
                  <a:ext cx="127038" cy="9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" h="1514" fill="none" extrusionOk="0">
                      <a:moveTo>
                        <a:pt x="1634" y="1251"/>
                      </a:moveTo>
                      <a:cubicBezTo>
                        <a:pt x="1795" y="1070"/>
                        <a:pt x="1876" y="928"/>
                        <a:pt x="1775" y="687"/>
                      </a:cubicBezTo>
                      <a:cubicBezTo>
                        <a:pt x="1674" y="445"/>
                        <a:pt x="1553" y="203"/>
                        <a:pt x="1332" y="102"/>
                      </a:cubicBezTo>
                      <a:cubicBezTo>
                        <a:pt x="1130" y="1"/>
                        <a:pt x="888" y="21"/>
                        <a:pt x="707" y="102"/>
                      </a:cubicBezTo>
                      <a:cubicBezTo>
                        <a:pt x="303" y="263"/>
                        <a:pt x="102" y="606"/>
                        <a:pt x="21" y="1029"/>
                      </a:cubicBezTo>
                      <a:cubicBezTo>
                        <a:pt x="21" y="1070"/>
                        <a:pt x="1" y="1130"/>
                        <a:pt x="21" y="1191"/>
                      </a:cubicBezTo>
                      <a:cubicBezTo>
                        <a:pt x="41" y="1231"/>
                        <a:pt x="102" y="1271"/>
                        <a:pt x="162" y="1271"/>
                      </a:cubicBezTo>
                      <a:cubicBezTo>
                        <a:pt x="182" y="1251"/>
                        <a:pt x="202" y="1231"/>
                        <a:pt x="243" y="1231"/>
                      </a:cubicBezTo>
                      <a:cubicBezTo>
                        <a:pt x="263" y="1231"/>
                        <a:pt x="303" y="1271"/>
                        <a:pt x="323" y="1291"/>
                      </a:cubicBezTo>
                      <a:cubicBezTo>
                        <a:pt x="384" y="1372"/>
                        <a:pt x="505" y="1473"/>
                        <a:pt x="606" y="1433"/>
                      </a:cubicBezTo>
                      <a:cubicBezTo>
                        <a:pt x="666" y="1412"/>
                        <a:pt x="707" y="1352"/>
                        <a:pt x="767" y="1372"/>
                      </a:cubicBezTo>
                      <a:cubicBezTo>
                        <a:pt x="787" y="1372"/>
                        <a:pt x="807" y="1412"/>
                        <a:pt x="828" y="1433"/>
                      </a:cubicBezTo>
                      <a:cubicBezTo>
                        <a:pt x="928" y="1513"/>
                        <a:pt x="1090" y="1513"/>
                        <a:pt x="1170" y="1412"/>
                      </a:cubicBezTo>
                      <a:cubicBezTo>
                        <a:pt x="1190" y="1392"/>
                        <a:pt x="1211" y="1352"/>
                        <a:pt x="1251" y="1352"/>
                      </a:cubicBezTo>
                      <a:cubicBezTo>
                        <a:pt x="1271" y="1372"/>
                        <a:pt x="1291" y="1372"/>
                        <a:pt x="1311" y="1392"/>
                      </a:cubicBezTo>
                      <a:cubicBezTo>
                        <a:pt x="1352" y="1433"/>
                        <a:pt x="1432" y="1433"/>
                        <a:pt x="1493" y="1392"/>
                      </a:cubicBezTo>
                      <a:cubicBezTo>
                        <a:pt x="1533" y="1372"/>
                        <a:pt x="1594" y="1332"/>
                        <a:pt x="1634" y="1271"/>
                      </a:cubicBezTo>
                      <a:cubicBezTo>
                        <a:pt x="1634" y="1271"/>
                        <a:pt x="1634" y="1271"/>
                        <a:pt x="1634" y="125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8"/>
                <p:cNvSpPr/>
                <p:nvPr/>
              </p:nvSpPr>
              <p:spPr>
                <a:xfrm>
                  <a:off x="2797222" y="2505843"/>
                  <a:ext cx="23295" cy="7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1150" extrusionOk="0">
                      <a:moveTo>
                        <a:pt x="344" y="1"/>
                      </a:moveTo>
                      <a:cubicBezTo>
                        <a:pt x="283" y="192"/>
                        <a:pt x="228" y="384"/>
                        <a:pt x="172" y="575"/>
                      </a:cubicBezTo>
                      <a:lnTo>
                        <a:pt x="172" y="575"/>
                      </a:lnTo>
                      <a:lnTo>
                        <a:pt x="344" y="1"/>
                      </a:lnTo>
                      <a:close/>
                      <a:moveTo>
                        <a:pt x="172" y="575"/>
                      </a:moveTo>
                      <a:lnTo>
                        <a:pt x="1" y="1150"/>
                      </a:lnTo>
                      <a:cubicBezTo>
                        <a:pt x="61" y="958"/>
                        <a:pt x="117" y="767"/>
                        <a:pt x="172" y="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38"/>
                <p:cNvSpPr/>
                <p:nvPr/>
              </p:nvSpPr>
              <p:spPr>
                <a:xfrm>
                  <a:off x="2797222" y="2505843"/>
                  <a:ext cx="23295" cy="7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1150" fill="none" extrusionOk="0">
                      <a:moveTo>
                        <a:pt x="344" y="1"/>
                      </a:moveTo>
                      <a:cubicBezTo>
                        <a:pt x="223" y="384"/>
                        <a:pt x="122" y="767"/>
                        <a:pt x="1" y="115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8"/>
                <p:cNvSpPr/>
                <p:nvPr/>
              </p:nvSpPr>
              <p:spPr>
                <a:xfrm>
                  <a:off x="2825935" y="2505843"/>
                  <a:ext cx="16455" cy="7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191" extrusionOk="0">
                      <a:moveTo>
                        <a:pt x="242" y="1"/>
                      </a:moveTo>
                      <a:lnTo>
                        <a:pt x="0" y="1190"/>
                      </a:lnTo>
                      <a:cubicBezTo>
                        <a:pt x="121" y="807"/>
                        <a:pt x="182" y="404"/>
                        <a:pt x="2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8"/>
                <p:cNvSpPr/>
                <p:nvPr/>
              </p:nvSpPr>
              <p:spPr>
                <a:xfrm>
                  <a:off x="2825935" y="2505843"/>
                  <a:ext cx="16455" cy="7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191" fill="none" extrusionOk="0">
                      <a:moveTo>
                        <a:pt x="242" y="1"/>
                      </a:moveTo>
                      <a:cubicBezTo>
                        <a:pt x="182" y="404"/>
                        <a:pt x="121" y="807"/>
                        <a:pt x="0" y="119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8"/>
                <p:cNvSpPr/>
                <p:nvPr/>
              </p:nvSpPr>
              <p:spPr>
                <a:xfrm>
                  <a:off x="2857357" y="2510877"/>
                  <a:ext cx="9616" cy="6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29" extrusionOk="0">
                      <a:moveTo>
                        <a:pt x="101" y="0"/>
                      </a:moveTo>
                      <a:lnTo>
                        <a:pt x="0" y="1029"/>
                      </a:lnTo>
                      <a:cubicBezTo>
                        <a:pt x="101" y="706"/>
                        <a:pt x="141" y="343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8"/>
                <p:cNvSpPr/>
                <p:nvPr/>
              </p:nvSpPr>
              <p:spPr>
                <a:xfrm>
                  <a:off x="2857357" y="2510877"/>
                  <a:ext cx="9616" cy="63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29" fill="none" extrusionOk="0">
                      <a:moveTo>
                        <a:pt x="101" y="0"/>
                      </a:moveTo>
                      <a:cubicBezTo>
                        <a:pt x="141" y="343"/>
                        <a:pt x="101" y="706"/>
                        <a:pt x="0" y="102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38"/>
                <p:cNvSpPr/>
                <p:nvPr/>
              </p:nvSpPr>
              <p:spPr>
                <a:xfrm>
                  <a:off x="1234433" y="3599050"/>
                  <a:ext cx="186015" cy="395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" h="5860" extrusionOk="0">
                      <a:moveTo>
                        <a:pt x="1026" y="1"/>
                      </a:moveTo>
                      <a:cubicBezTo>
                        <a:pt x="802" y="1"/>
                        <a:pt x="626" y="31"/>
                        <a:pt x="611" y="130"/>
                      </a:cubicBezTo>
                      <a:cubicBezTo>
                        <a:pt x="491" y="706"/>
                        <a:pt x="0" y="5860"/>
                        <a:pt x="622" y="5860"/>
                      </a:cubicBezTo>
                      <a:cubicBezTo>
                        <a:pt x="631" y="5860"/>
                        <a:pt x="641" y="5858"/>
                        <a:pt x="651" y="5856"/>
                      </a:cubicBezTo>
                      <a:cubicBezTo>
                        <a:pt x="772" y="5836"/>
                        <a:pt x="832" y="5735"/>
                        <a:pt x="913" y="5654"/>
                      </a:cubicBezTo>
                      <a:cubicBezTo>
                        <a:pt x="1236" y="5171"/>
                        <a:pt x="1336" y="4546"/>
                        <a:pt x="1498" y="3961"/>
                      </a:cubicBezTo>
                      <a:cubicBezTo>
                        <a:pt x="1598" y="3578"/>
                        <a:pt x="1740" y="3215"/>
                        <a:pt x="1941" y="2852"/>
                      </a:cubicBezTo>
                      <a:cubicBezTo>
                        <a:pt x="1982" y="2751"/>
                        <a:pt x="2022" y="2670"/>
                        <a:pt x="2103" y="2590"/>
                      </a:cubicBezTo>
                      <a:cubicBezTo>
                        <a:pt x="2203" y="2509"/>
                        <a:pt x="2486" y="2489"/>
                        <a:pt x="2486" y="2348"/>
                      </a:cubicBezTo>
                      <a:cubicBezTo>
                        <a:pt x="2526" y="1582"/>
                        <a:pt x="2526" y="815"/>
                        <a:pt x="2445" y="49"/>
                      </a:cubicBezTo>
                      <a:cubicBezTo>
                        <a:pt x="2304" y="49"/>
                        <a:pt x="2143" y="69"/>
                        <a:pt x="2002" y="69"/>
                      </a:cubicBezTo>
                      <a:cubicBezTo>
                        <a:pt x="1994" y="70"/>
                        <a:pt x="1984" y="71"/>
                        <a:pt x="1972" y="71"/>
                      </a:cubicBezTo>
                      <a:cubicBezTo>
                        <a:pt x="1818" y="71"/>
                        <a:pt x="1367" y="1"/>
                        <a:pt x="10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3" name="Google Shape;993;p38"/>
              <p:cNvGrpSpPr/>
              <p:nvPr/>
            </p:nvGrpSpPr>
            <p:grpSpPr>
              <a:xfrm>
                <a:off x="2313200" y="660275"/>
                <a:ext cx="513500" cy="579311"/>
                <a:chOff x="2313200" y="629750"/>
                <a:chExt cx="513500" cy="579311"/>
              </a:xfrm>
            </p:grpSpPr>
            <p:sp>
              <p:nvSpPr>
                <p:cNvPr id="994" name="Google Shape;994;p38"/>
                <p:cNvSpPr/>
                <p:nvPr/>
              </p:nvSpPr>
              <p:spPr>
                <a:xfrm>
                  <a:off x="2398451" y="714679"/>
                  <a:ext cx="336452" cy="46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5813" extrusionOk="0">
                      <a:moveTo>
                        <a:pt x="2140" y="0"/>
                      </a:moveTo>
                      <a:cubicBezTo>
                        <a:pt x="2093" y="0"/>
                        <a:pt x="2045" y="2"/>
                        <a:pt x="1997" y="5"/>
                      </a:cubicBezTo>
                      <a:cubicBezTo>
                        <a:pt x="989" y="66"/>
                        <a:pt x="162" y="872"/>
                        <a:pt x="61" y="1880"/>
                      </a:cubicBezTo>
                      <a:cubicBezTo>
                        <a:pt x="1" y="2606"/>
                        <a:pt x="303" y="3251"/>
                        <a:pt x="807" y="3675"/>
                      </a:cubicBezTo>
                      <a:cubicBezTo>
                        <a:pt x="1130" y="3937"/>
                        <a:pt x="1332" y="4280"/>
                        <a:pt x="1372" y="4683"/>
                      </a:cubicBezTo>
                      <a:lnTo>
                        <a:pt x="1513" y="5812"/>
                      </a:lnTo>
                      <a:lnTo>
                        <a:pt x="2803" y="5792"/>
                      </a:lnTo>
                      <a:lnTo>
                        <a:pt x="2904" y="4683"/>
                      </a:lnTo>
                      <a:cubicBezTo>
                        <a:pt x="2945" y="4280"/>
                        <a:pt x="3146" y="3917"/>
                        <a:pt x="3449" y="3655"/>
                      </a:cubicBezTo>
                      <a:cubicBezTo>
                        <a:pt x="3912" y="3272"/>
                        <a:pt x="4215" y="2707"/>
                        <a:pt x="4195" y="2062"/>
                      </a:cubicBezTo>
                      <a:cubicBezTo>
                        <a:pt x="4195" y="920"/>
                        <a:pt x="3284" y="0"/>
                        <a:pt x="21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8"/>
                <p:cNvSpPr/>
                <p:nvPr/>
              </p:nvSpPr>
              <p:spPr>
                <a:xfrm>
                  <a:off x="2398451" y="708612"/>
                  <a:ext cx="336452" cy="470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5889" fill="none" extrusionOk="0">
                      <a:moveTo>
                        <a:pt x="4195" y="2138"/>
                      </a:moveTo>
                      <a:cubicBezTo>
                        <a:pt x="4195" y="948"/>
                        <a:pt x="3207" y="1"/>
                        <a:pt x="1997" y="81"/>
                      </a:cubicBezTo>
                      <a:cubicBezTo>
                        <a:pt x="989" y="142"/>
                        <a:pt x="162" y="948"/>
                        <a:pt x="61" y="1956"/>
                      </a:cubicBezTo>
                      <a:cubicBezTo>
                        <a:pt x="1" y="2682"/>
                        <a:pt x="303" y="3327"/>
                        <a:pt x="807" y="3751"/>
                      </a:cubicBezTo>
                      <a:cubicBezTo>
                        <a:pt x="1130" y="4013"/>
                        <a:pt x="1332" y="4356"/>
                        <a:pt x="1372" y="4759"/>
                      </a:cubicBezTo>
                      <a:lnTo>
                        <a:pt x="1513" y="5888"/>
                      </a:lnTo>
                      <a:lnTo>
                        <a:pt x="2803" y="5868"/>
                      </a:lnTo>
                      <a:lnTo>
                        <a:pt x="2904" y="4759"/>
                      </a:lnTo>
                      <a:cubicBezTo>
                        <a:pt x="2945" y="4356"/>
                        <a:pt x="3146" y="3993"/>
                        <a:pt x="3449" y="3731"/>
                      </a:cubicBezTo>
                      <a:cubicBezTo>
                        <a:pt x="3912" y="3348"/>
                        <a:pt x="4215" y="2783"/>
                        <a:pt x="4195" y="213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8"/>
                <p:cNvSpPr/>
                <p:nvPr/>
              </p:nvSpPr>
              <p:spPr>
                <a:xfrm>
                  <a:off x="2504695" y="1115592"/>
                  <a:ext cx="130430" cy="9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1171" extrusionOk="0">
                      <a:moveTo>
                        <a:pt x="1634" y="1"/>
                      </a:moveTo>
                      <a:lnTo>
                        <a:pt x="1" y="21"/>
                      </a:lnTo>
                      <a:lnTo>
                        <a:pt x="1" y="364"/>
                      </a:lnTo>
                      <a:cubicBezTo>
                        <a:pt x="1" y="807"/>
                        <a:pt x="363" y="1170"/>
                        <a:pt x="827" y="1170"/>
                      </a:cubicBezTo>
                      <a:cubicBezTo>
                        <a:pt x="1271" y="1170"/>
                        <a:pt x="1634" y="807"/>
                        <a:pt x="1634" y="364"/>
                      </a:cubicBez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38"/>
                <p:cNvSpPr/>
                <p:nvPr/>
              </p:nvSpPr>
              <p:spPr>
                <a:xfrm>
                  <a:off x="2506291" y="858275"/>
                  <a:ext cx="151343" cy="26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3308" fill="none" extrusionOk="0">
                      <a:moveTo>
                        <a:pt x="1170" y="3247"/>
                      </a:moveTo>
                      <a:cubicBezTo>
                        <a:pt x="1271" y="2783"/>
                        <a:pt x="1352" y="2319"/>
                        <a:pt x="1432" y="1856"/>
                      </a:cubicBezTo>
                      <a:cubicBezTo>
                        <a:pt x="1493" y="1513"/>
                        <a:pt x="1553" y="1190"/>
                        <a:pt x="1614" y="848"/>
                      </a:cubicBezTo>
                      <a:cubicBezTo>
                        <a:pt x="1654" y="606"/>
                        <a:pt x="1896" y="122"/>
                        <a:pt x="1473" y="41"/>
                      </a:cubicBezTo>
                      <a:cubicBezTo>
                        <a:pt x="1331" y="21"/>
                        <a:pt x="1150" y="142"/>
                        <a:pt x="1170" y="303"/>
                      </a:cubicBezTo>
                      <a:cubicBezTo>
                        <a:pt x="1170" y="343"/>
                        <a:pt x="1170" y="384"/>
                        <a:pt x="1210" y="404"/>
                      </a:cubicBezTo>
                      <a:cubicBezTo>
                        <a:pt x="1271" y="464"/>
                        <a:pt x="1412" y="424"/>
                        <a:pt x="1432" y="323"/>
                      </a:cubicBezTo>
                      <a:cubicBezTo>
                        <a:pt x="1452" y="222"/>
                        <a:pt x="1392" y="122"/>
                        <a:pt x="1291" y="81"/>
                      </a:cubicBezTo>
                      <a:cubicBezTo>
                        <a:pt x="1130" y="1"/>
                        <a:pt x="888" y="142"/>
                        <a:pt x="868" y="323"/>
                      </a:cubicBezTo>
                      <a:cubicBezTo>
                        <a:pt x="868" y="343"/>
                        <a:pt x="868" y="364"/>
                        <a:pt x="888" y="364"/>
                      </a:cubicBezTo>
                      <a:cubicBezTo>
                        <a:pt x="908" y="404"/>
                        <a:pt x="968" y="384"/>
                        <a:pt x="989" y="343"/>
                      </a:cubicBezTo>
                      <a:cubicBezTo>
                        <a:pt x="1029" y="263"/>
                        <a:pt x="989" y="162"/>
                        <a:pt x="908" y="122"/>
                      </a:cubicBezTo>
                      <a:cubicBezTo>
                        <a:pt x="827" y="81"/>
                        <a:pt x="727" y="81"/>
                        <a:pt x="646" y="122"/>
                      </a:cubicBezTo>
                      <a:cubicBezTo>
                        <a:pt x="525" y="162"/>
                        <a:pt x="404" y="303"/>
                        <a:pt x="444" y="424"/>
                      </a:cubicBezTo>
                      <a:cubicBezTo>
                        <a:pt x="464" y="444"/>
                        <a:pt x="464" y="464"/>
                        <a:pt x="505" y="464"/>
                      </a:cubicBezTo>
                      <a:cubicBezTo>
                        <a:pt x="505" y="464"/>
                        <a:pt x="525" y="464"/>
                        <a:pt x="545" y="464"/>
                      </a:cubicBezTo>
                      <a:cubicBezTo>
                        <a:pt x="787" y="364"/>
                        <a:pt x="444" y="1"/>
                        <a:pt x="222" y="101"/>
                      </a:cubicBezTo>
                      <a:cubicBezTo>
                        <a:pt x="81" y="182"/>
                        <a:pt x="21" y="343"/>
                        <a:pt x="21" y="485"/>
                      </a:cubicBezTo>
                      <a:cubicBezTo>
                        <a:pt x="1" y="646"/>
                        <a:pt x="41" y="787"/>
                        <a:pt x="102" y="928"/>
                      </a:cubicBezTo>
                      <a:cubicBezTo>
                        <a:pt x="303" y="1654"/>
                        <a:pt x="424" y="2380"/>
                        <a:pt x="444" y="3126"/>
                      </a:cubicBezTo>
                      <a:cubicBezTo>
                        <a:pt x="464" y="3227"/>
                        <a:pt x="444" y="3227"/>
                        <a:pt x="404" y="330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8"/>
                <p:cNvSpPr/>
                <p:nvPr/>
              </p:nvSpPr>
              <p:spPr>
                <a:xfrm>
                  <a:off x="2313200" y="837362"/>
                  <a:ext cx="51565" cy="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82" fill="none" extrusionOk="0">
                      <a:moveTo>
                        <a:pt x="0" y="1"/>
                      </a:moveTo>
                      <a:cubicBezTo>
                        <a:pt x="383" y="41"/>
                        <a:pt x="262" y="21"/>
                        <a:pt x="645" y="8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8"/>
                <p:cNvSpPr/>
                <p:nvPr/>
              </p:nvSpPr>
              <p:spPr>
                <a:xfrm>
                  <a:off x="2358220" y="713481"/>
                  <a:ext cx="38714" cy="35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444" fill="none" extrusionOk="0">
                      <a:moveTo>
                        <a:pt x="1" y="0"/>
                      </a:moveTo>
                      <a:lnTo>
                        <a:pt x="485" y="44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8"/>
                <p:cNvSpPr/>
                <p:nvPr/>
              </p:nvSpPr>
              <p:spPr>
                <a:xfrm>
                  <a:off x="2517546" y="634619"/>
                  <a:ext cx="8142" cy="4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585" fill="none" extrusionOk="0">
                      <a:moveTo>
                        <a:pt x="1" y="0"/>
                      </a:moveTo>
                      <a:cubicBezTo>
                        <a:pt x="41" y="161"/>
                        <a:pt x="81" y="423"/>
                        <a:pt x="102" y="58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38"/>
                <p:cNvSpPr/>
                <p:nvPr/>
              </p:nvSpPr>
              <p:spPr>
                <a:xfrm>
                  <a:off x="2619001" y="629750"/>
                  <a:ext cx="8062" cy="5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727" fill="none" extrusionOk="0">
                      <a:moveTo>
                        <a:pt x="101" y="1"/>
                      </a:moveTo>
                      <a:cubicBezTo>
                        <a:pt x="61" y="343"/>
                        <a:pt x="20" y="585"/>
                        <a:pt x="0" y="72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38"/>
                <p:cNvSpPr/>
                <p:nvPr/>
              </p:nvSpPr>
              <p:spPr>
                <a:xfrm>
                  <a:off x="2733227" y="740780"/>
                  <a:ext cx="49969" cy="3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45" fill="none" extrusionOk="0">
                      <a:moveTo>
                        <a:pt x="626" y="1"/>
                      </a:moveTo>
                      <a:cubicBezTo>
                        <a:pt x="303" y="223"/>
                        <a:pt x="323" y="223"/>
                        <a:pt x="1" y="44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38"/>
                <p:cNvSpPr/>
                <p:nvPr/>
              </p:nvSpPr>
              <p:spPr>
                <a:xfrm>
                  <a:off x="2771862" y="855082"/>
                  <a:ext cx="54838" cy="3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41" fill="none" extrusionOk="0">
                      <a:moveTo>
                        <a:pt x="1" y="0"/>
                      </a:moveTo>
                      <a:cubicBezTo>
                        <a:pt x="404" y="21"/>
                        <a:pt x="303" y="21"/>
                        <a:pt x="686" y="4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38"/>
                <p:cNvSpPr/>
                <p:nvPr/>
              </p:nvSpPr>
              <p:spPr>
                <a:xfrm>
                  <a:off x="2657555" y="773027"/>
                  <a:ext cx="50049" cy="99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251" fill="none" extrusionOk="0">
                      <a:moveTo>
                        <a:pt x="1" y="0"/>
                      </a:moveTo>
                      <a:cubicBezTo>
                        <a:pt x="384" y="282"/>
                        <a:pt x="626" y="766"/>
                        <a:pt x="606" y="125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8"/>
                <p:cNvSpPr/>
                <p:nvPr/>
              </p:nvSpPr>
              <p:spPr>
                <a:xfrm>
                  <a:off x="2604473" y="748842"/>
                  <a:ext cx="30652" cy="11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142" fill="none" extrusionOk="0">
                      <a:moveTo>
                        <a:pt x="1" y="1"/>
                      </a:moveTo>
                      <a:cubicBezTo>
                        <a:pt x="142" y="1"/>
                        <a:pt x="263" y="61"/>
                        <a:pt x="384" y="14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38"/>
                <p:cNvSpPr/>
                <p:nvPr/>
              </p:nvSpPr>
              <p:spPr>
                <a:xfrm>
                  <a:off x="2668890" y="929076"/>
                  <a:ext cx="29055" cy="4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606" fill="none" extrusionOk="0">
                      <a:moveTo>
                        <a:pt x="363" y="1"/>
                      </a:moveTo>
                      <a:cubicBezTo>
                        <a:pt x="303" y="223"/>
                        <a:pt x="161" y="444"/>
                        <a:pt x="0" y="60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8"/>
                <p:cNvSpPr/>
                <p:nvPr/>
              </p:nvSpPr>
              <p:spPr>
                <a:xfrm>
                  <a:off x="2421041" y="864740"/>
                  <a:ext cx="12931" cy="6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827" fill="none" extrusionOk="0">
                      <a:moveTo>
                        <a:pt x="20" y="0"/>
                      </a:moveTo>
                      <a:cubicBezTo>
                        <a:pt x="0" y="283"/>
                        <a:pt x="40" y="565"/>
                        <a:pt x="161" y="82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2016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08" name="Google Shape;1008;p38"/>
          <p:cNvGrpSpPr/>
          <p:nvPr/>
        </p:nvGrpSpPr>
        <p:grpSpPr>
          <a:xfrm>
            <a:off x="-207203" y="1506341"/>
            <a:ext cx="1039626" cy="481469"/>
            <a:chOff x="2295000" y="1035050"/>
            <a:chExt cx="143700" cy="66550"/>
          </a:xfrm>
        </p:grpSpPr>
        <p:sp>
          <p:nvSpPr>
            <p:cNvPr id="1009" name="Google Shape;1009;p3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620ED95-4F3A-4C80-BFE0-BBC205EFBC06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548550" y="724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7C80"/>
                </a:solidFill>
              </a:rPr>
              <a:t>highlighting</a:t>
            </a:r>
            <a:endParaRPr dirty="0">
              <a:solidFill>
                <a:srgbClr val="FF7C80"/>
              </a:solidFill>
            </a:endParaRPr>
          </a:p>
        </p:txBody>
      </p:sp>
      <p:pic>
        <p:nvPicPr>
          <p:cNvPr id="6" name="Picture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A78823E-9E75-44C0-9AB3-9B98608200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297125"/>
            <a:ext cx="5943600" cy="3100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141CE-6506-4D20-AA7C-22875767A27F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7148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548550" y="724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7C80"/>
                </a:solidFill>
              </a:rPr>
              <a:t>D</a:t>
            </a:r>
            <a:r>
              <a:rPr lang="en" dirty="0">
                <a:solidFill>
                  <a:srgbClr val="FF7C80"/>
                </a:solidFill>
              </a:rPr>
              <a:t>ata training</a:t>
            </a:r>
            <a:endParaRPr dirty="0">
              <a:solidFill>
                <a:srgbClr val="FF7C80"/>
              </a:solidFill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539D0E-3153-459E-8C43-298586D016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42" y="1420813"/>
            <a:ext cx="6368415" cy="2581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E6D41-0EFF-49BC-B8C7-57F8ED26976F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2274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58"/>
          <p:cNvSpPr/>
          <p:nvPr/>
        </p:nvSpPr>
        <p:spPr>
          <a:xfrm flipH="1">
            <a:off x="5397894" y="1681063"/>
            <a:ext cx="3746114" cy="2939662"/>
          </a:xfrm>
          <a:custGeom>
            <a:avLst/>
            <a:gdLst/>
            <a:ahLst/>
            <a:cxnLst/>
            <a:rect l="l" t="t" r="r" b="b"/>
            <a:pathLst>
              <a:path w="47706" h="37436" extrusionOk="0">
                <a:moveTo>
                  <a:pt x="28926" y="1"/>
                </a:moveTo>
                <a:cubicBezTo>
                  <a:pt x="27838" y="1"/>
                  <a:pt x="26750" y="53"/>
                  <a:pt x="25668" y="157"/>
                </a:cubicBezTo>
                <a:cubicBezTo>
                  <a:pt x="21776" y="500"/>
                  <a:pt x="17724" y="1669"/>
                  <a:pt x="15163" y="4613"/>
                </a:cubicBezTo>
                <a:cubicBezTo>
                  <a:pt x="11735" y="8504"/>
                  <a:pt x="11796" y="14533"/>
                  <a:pt x="8590" y="18585"/>
                </a:cubicBezTo>
                <a:cubicBezTo>
                  <a:pt x="6997" y="20602"/>
                  <a:pt x="4699" y="21993"/>
                  <a:pt x="3106" y="24029"/>
                </a:cubicBezTo>
                <a:cubicBezTo>
                  <a:pt x="626" y="27235"/>
                  <a:pt x="1" y="32417"/>
                  <a:pt x="2823" y="35603"/>
                </a:cubicBezTo>
                <a:cubicBezTo>
                  <a:pt x="3941" y="36873"/>
                  <a:pt x="5587" y="37436"/>
                  <a:pt x="7295" y="37436"/>
                </a:cubicBezTo>
                <a:cubicBezTo>
                  <a:pt x="8731" y="37436"/>
                  <a:pt x="10210" y="37038"/>
                  <a:pt x="11453" y="36328"/>
                </a:cubicBezTo>
                <a:cubicBezTo>
                  <a:pt x="14195" y="34796"/>
                  <a:pt x="16090" y="32175"/>
                  <a:pt x="17986" y="29675"/>
                </a:cubicBezTo>
                <a:cubicBezTo>
                  <a:pt x="19881" y="27195"/>
                  <a:pt x="21998" y="24674"/>
                  <a:pt x="24922" y="23525"/>
                </a:cubicBezTo>
                <a:cubicBezTo>
                  <a:pt x="27704" y="22436"/>
                  <a:pt x="30829" y="22779"/>
                  <a:pt x="33834" y="22517"/>
                </a:cubicBezTo>
                <a:cubicBezTo>
                  <a:pt x="36253" y="22315"/>
                  <a:pt x="38652" y="21711"/>
                  <a:pt x="40870" y="20723"/>
                </a:cubicBezTo>
                <a:cubicBezTo>
                  <a:pt x="42403" y="20057"/>
                  <a:pt x="43895" y="19170"/>
                  <a:pt x="45024" y="17940"/>
                </a:cubicBezTo>
                <a:cubicBezTo>
                  <a:pt x="47302" y="15460"/>
                  <a:pt x="47705" y="11307"/>
                  <a:pt x="46556" y="7940"/>
                </a:cubicBezTo>
                <a:cubicBezTo>
                  <a:pt x="46012" y="6367"/>
                  <a:pt x="45145" y="4976"/>
                  <a:pt x="43955" y="3988"/>
                </a:cubicBezTo>
                <a:cubicBezTo>
                  <a:pt x="42302" y="2637"/>
                  <a:pt x="40265" y="1850"/>
                  <a:pt x="38189" y="1266"/>
                </a:cubicBezTo>
                <a:cubicBezTo>
                  <a:pt x="35182" y="428"/>
                  <a:pt x="32053" y="1"/>
                  <a:pt x="28926" y="1"/>
                </a:cubicBezTo>
                <a:close/>
              </a:path>
            </a:pathLst>
          </a:custGeom>
          <a:solidFill>
            <a:srgbClr val="DA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58"/>
          <p:cNvSpPr/>
          <p:nvPr/>
        </p:nvSpPr>
        <p:spPr>
          <a:xfrm rot="1646963" flipH="1">
            <a:off x="5192991" y="1101907"/>
            <a:ext cx="3746139" cy="2939682"/>
          </a:xfrm>
          <a:custGeom>
            <a:avLst/>
            <a:gdLst/>
            <a:ahLst/>
            <a:cxnLst/>
            <a:rect l="l" t="t" r="r" b="b"/>
            <a:pathLst>
              <a:path w="47706" h="37436" extrusionOk="0">
                <a:moveTo>
                  <a:pt x="28926" y="1"/>
                </a:moveTo>
                <a:cubicBezTo>
                  <a:pt x="27838" y="1"/>
                  <a:pt x="26750" y="53"/>
                  <a:pt x="25668" y="157"/>
                </a:cubicBezTo>
                <a:cubicBezTo>
                  <a:pt x="21776" y="500"/>
                  <a:pt x="17724" y="1669"/>
                  <a:pt x="15163" y="4613"/>
                </a:cubicBezTo>
                <a:cubicBezTo>
                  <a:pt x="11735" y="8504"/>
                  <a:pt x="11796" y="14533"/>
                  <a:pt x="8590" y="18585"/>
                </a:cubicBezTo>
                <a:cubicBezTo>
                  <a:pt x="6997" y="20602"/>
                  <a:pt x="4699" y="21993"/>
                  <a:pt x="3106" y="24029"/>
                </a:cubicBezTo>
                <a:cubicBezTo>
                  <a:pt x="626" y="27235"/>
                  <a:pt x="1" y="32417"/>
                  <a:pt x="2823" y="35603"/>
                </a:cubicBezTo>
                <a:cubicBezTo>
                  <a:pt x="3941" y="36873"/>
                  <a:pt x="5587" y="37436"/>
                  <a:pt x="7295" y="37436"/>
                </a:cubicBezTo>
                <a:cubicBezTo>
                  <a:pt x="8731" y="37436"/>
                  <a:pt x="10210" y="37038"/>
                  <a:pt x="11453" y="36328"/>
                </a:cubicBezTo>
                <a:cubicBezTo>
                  <a:pt x="14195" y="34796"/>
                  <a:pt x="16090" y="32175"/>
                  <a:pt x="17986" y="29675"/>
                </a:cubicBezTo>
                <a:cubicBezTo>
                  <a:pt x="19881" y="27195"/>
                  <a:pt x="21998" y="24674"/>
                  <a:pt x="24922" y="23525"/>
                </a:cubicBezTo>
                <a:cubicBezTo>
                  <a:pt x="27704" y="22436"/>
                  <a:pt x="30829" y="22779"/>
                  <a:pt x="33834" y="22517"/>
                </a:cubicBezTo>
                <a:cubicBezTo>
                  <a:pt x="36253" y="22315"/>
                  <a:pt x="38652" y="21711"/>
                  <a:pt x="40870" y="20723"/>
                </a:cubicBezTo>
                <a:cubicBezTo>
                  <a:pt x="42403" y="20057"/>
                  <a:pt x="43895" y="19170"/>
                  <a:pt x="45024" y="17940"/>
                </a:cubicBezTo>
                <a:cubicBezTo>
                  <a:pt x="47302" y="15460"/>
                  <a:pt x="47705" y="11307"/>
                  <a:pt x="46556" y="7940"/>
                </a:cubicBezTo>
                <a:cubicBezTo>
                  <a:pt x="46012" y="6367"/>
                  <a:pt x="45145" y="4976"/>
                  <a:pt x="43955" y="3988"/>
                </a:cubicBezTo>
                <a:cubicBezTo>
                  <a:pt x="42302" y="2637"/>
                  <a:pt x="40265" y="1850"/>
                  <a:pt x="38189" y="1266"/>
                </a:cubicBezTo>
                <a:cubicBezTo>
                  <a:pt x="35182" y="428"/>
                  <a:pt x="32053" y="1"/>
                  <a:pt x="28926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58"/>
          <p:cNvSpPr/>
          <p:nvPr/>
        </p:nvSpPr>
        <p:spPr>
          <a:xfrm flipH="1">
            <a:off x="2452350" y="1242950"/>
            <a:ext cx="1034100" cy="103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58"/>
          <p:cNvSpPr txBox="1">
            <a:spLocks noGrp="1"/>
          </p:cNvSpPr>
          <p:nvPr>
            <p:ph type="title"/>
          </p:nvPr>
        </p:nvSpPr>
        <p:spPr>
          <a:xfrm flipH="1">
            <a:off x="713100" y="2446450"/>
            <a:ext cx="4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 </a:t>
            </a:r>
            <a:r>
              <a:rPr lang="en" dirty="0">
                <a:solidFill>
                  <a:schemeClr val="dk2"/>
                </a:solidFill>
              </a:rPr>
              <a:t>visulization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10" name="Google Shape;2210;p58"/>
          <p:cNvSpPr txBox="1">
            <a:spLocks noGrp="1"/>
          </p:cNvSpPr>
          <p:nvPr>
            <p:ph type="title" idx="2"/>
          </p:nvPr>
        </p:nvSpPr>
        <p:spPr>
          <a:xfrm flipH="1">
            <a:off x="2512200" y="13389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212" name="Google Shape;2212;p58"/>
          <p:cNvGrpSpPr/>
          <p:nvPr/>
        </p:nvGrpSpPr>
        <p:grpSpPr>
          <a:xfrm>
            <a:off x="413032" y="1478928"/>
            <a:ext cx="1034117" cy="482449"/>
            <a:chOff x="3269997" y="726563"/>
            <a:chExt cx="543157" cy="253400"/>
          </a:xfrm>
        </p:grpSpPr>
        <p:sp>
          <p:nvSpPr>
            <p:cNvPr id="2213" name="Google Shape;2213;p58"/>
            <p:cNvSpPr/>
            <p:nvPr/>
          </p:nvSpPr>
          <p:spPr>
            <a:xfrm flipH="1">
              <a:off x="3269997" y="734651"/>
              <a:ext cx="543157" cy="245312"/>
            </a:xfrm>
            <a:custGeom>
              <a:avLst/>
              <a:gdLst/>
              <a:ahLst/>
              <a:cxnLst/>
              <a:rect l="l" t="t" r="r" b="b"/>
              <a:pathLst>
                <a:path w="6917" h="3124" extrusionOk="0">
                  <a:moveTo>
                    <a:pt x="3779" y="1"/>
                  </a:moveTo>
                  <a:cubicBezTo>
                    <a:pt x="3247" y="1"/>
                    <a:pt x="2722" y="248"/>
                    <a:pt x="2360" y="644"/>
                  </a:cubicBezTo>
                  <a:cubicBezTo>
                    <a:pt x="2178" y="845"/>
                    <a:pt x="2017" y="1067"/>
                    <a:pt x="1977" y="1329"/>
                  </a:cubicBezTo>
                  <a:cubicBezTo>
                    <a:pt x="1857" y="1236"/>
                    <a:pt x="1695" y="1187"/>
                    <a:pt x="1534" y="1187"/>
                  </a:cubicBezTo>
                  <a:cubicBezTo>
                    <a:pt x="1450" y="1187"/>
                    <a:pt x="1367" y="1201"/>
                    <a:pt x="1291" y="1228"/>
                  </a:cubicBezTo>
                  <a:cubicBezTo>
                    <a:pt x="969" y="1369"/>
                    <a:pt x="848" y="1692"/>
                    <a:pt x="908" y="2015"/>
                  </a:cubicBezTo>
                  <a:cubicBezTo>
                    <a:pt x="606" y="2015"/>
                    <a:pt x="283" y="2257"/>
                    <a:pt x="142" y="2519"/>
                  </a:cubicBezTo>
                  <a:cubicBezTo>
                    <a:pt x="41" y="2700"/>
                    <a:pt x="1" y="2922"/>
                    <a:pt x="21" y="3124"/>
                  </a:cubicBezTo>
                  <a:lnTo>
                    <a:pt x="6755" y="3124"/>
                  </a:lnTo>
                  <a:cubicBezTo>
                    <a:pt x="6896" y="2821"/>
                    <a:pt x="6916" y="2438"/>
                    <a:pt x="6775" y="2136"/>
                  </a:cubicBezTo>
                  <a:cubicBezTo>
                    <a:pt x="6775" y="2115"/>
                    <a:pt x="6755" y="2095"/>
                    <a:pt x="6755" y="2075"/>
                  </a:cubicBezTo>
                  <a:cubicBezTo>
                    <a:pt x="6493" y="1571"/>
                    <a:pt x="5949" y="1390"/>
                    <a:pt x="5424" y="1369"/>
                  </a:cubicBezTo>
                  <a:cubicBezTo>
                    <a:pt x="5344" y="724"/>
                    <a:pt x="4779" y="160"/>
                    <a:pt x="4134" y="39"/>
                  </a:cubicBezTo>
                  <a:cubicBezTo>
                    <a:pt x="4016" y="13"/>
                    <a:pt x="3897" y="1"/>
                    <a:pt x="377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8"/>
            <p:cNvSpPr/>
            <p:nvPr/>
          </p:nvSpPr>
          <p:spPr>
            <a:xfrm flipH="1">
              <a:off x="3269997" y="726563"/>
              <a:ext cx="543157" cy="253400"/>
            </a:xfrm>
            <a:custGeom>
              <a:avLst/>
              <a:gdLst/>
              <a:ahLst/>
              <a:cxnLst/>
              <a:rect l="l" t="t" r="r" b="b"/>
              <a:pathLst>
                <a:path w="6917" h="3227" fill="none" extrusionOk="0">
                  <a:moveTo>
                    <a:pt x="6755" y="3227"/>
                  </a:moveTo>
                  <a:cubicBezTo>
                    <a:pt x="6896" y="2924"/>
                    <a:pt x="6916" y="2541"/>
                    <a:pt x="6775" y="2239"/>
                  </a:cubicBezTo>
                  <a:cubicBezTo>
                    <a:pt x="6775" y="2218"/>
                    <a:pt x="6755" y="2198"/>
                    <a:pt x="6755" y="2178"/>
                  </a:cubicBezTo>
                  <a:cubicBezTo>
                    <a:pt x="6493" y="1674"/>
                    <a:pt x="5949" y="1493"/>
                    <a:pt x="5424" y="1472"/>
                  </a:cubicBezTo>
                  <a:cubicBezTo>
                    <a:pt x="5344" y="827"/>
                    <a:pt x="4779" y="263"/>
                    <a:pt x="4134" y="142"/>
                  </a:cubicBezTo>
                  <a:cubicBezTo>
                    <a:pt x="3489" y="1"/>
                    <a:pt x="2803" y="263"/>
                    <a:pt x="2360" y="747"/>
                  </a:cubicBezTo>
                  <a:cubicBezTo>
                    <a:pt x="2178" y="948"/>
                    <a:pt x="2017" y="1170"/>
                    <a:pt x="1977" y="1432"/>
                  </a:cubicBezTo>
                  <a:cubicBezTo>
                    <a:pt x="1795" y="1291"/>
                    <a:pt x="1513" y="1251"/>
                    <a:pt x="1291" y="1331"/>
                  </a:cubicBezTo>
                  <a:cubicBezTo>
                    <a:pt x="969" y="1472"/>
                    <a:pt x="848" y="1795"/>
                    <a:pt x="908" y="2118"/>
                  </a:cubicBezTo>
                  <a:cubicBezTo>
                    <a:pt x="606" y="2118"/>
                    <a:pt x="283" y="2360"/>
                    <a:pt x="142" y="2622"/>
                  </a:cubicBezTo>
                  <a:cubicBezTo>
                    <a:pt x="41" y="2803"/>
                    <a:pt x="1" y="3025"/>
                    <a:pt x="21" y="3227"/>
                  </a:cubicBezTo>
                  <a:close/>
                </a:path>
              </a:pathLst>
            </a:custGeom>
            <a:noFill/>
            <a:ln w="4025" cap="flat" cmpd="sng">
              <a:solidFill>
                <a:srgbClr val="1C1C1B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8"/>
            <p:cNvSpPr/>
            <p:nvPr/>
          </p:nvSpPr>
          <p:spPr>
            <a:xfrm flipH="1">
              <a:off x="3722851" y="916592"/>
              <a:ext cx="60229" cy="38085"/>
            </a:xfrm>
            <a:custGeom>
              <a:avLst/>
              <a:gdLst/>
              <a:ahLst/>
              <a:cxnLst/>
              <a:rect l="l" t="t" r="r" b="b"/>
              <a:pathLst>
                <a:path w="767" h="485" extrusionOk="0">
                  <a:moveTo>
                    <a:pt x="767" y="0"/>
                  </a:moveTo>
                  <a:lnTo>
                    <a:pt x="767" y="0"/>
                  </a:lnTo>
                  <a:cubicBezTo>
                    <a:pt x="444" y="20"/>
                    <a:pt x="122" y="161"/>
                    <a:pt x="1" y="484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8"/>
            <p:cNvSpPr/>
            <p:nvPr/>
          </p:nvSpPr>
          <p:spPr>
            <a:xfrm flipH="1">
              <a:off x="3722851" y="916592"/>
              <a:ext cx="60229" cy="38085"/>
            </a:xfrm>
            <a:custGeom>
              <a:avLst/>
              <a:gdLst/>
              <a:ahLst/>
              <a:cxnLst/>
              <a:rect l="l" t="t" r="r" b="b"/>
              <a:pathLst>
                <a:path w="767" h="485" fill="none" extrusionOk="0">
                  <a:moveTo>
                    <a:pt x="767" y="0"/>
                  </a:moveTo>
                  <a:cubicBezTo>
                    <a:pt x="444" y="20"/>
                    <a:pt x="122" y="161"/>
                    <a:pt x="1" y="484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8"/>
            <p:cNvSpPr/>
            <p:nvPr/>
          </p:nvSpPr>
          <p:spPr>
            <a:xfrm flipH="1">
              <a:off x="3600903" y="794644"/>
              <a:ext cx="38085" cy="72950"/>
            </a:xfrm>
            <a:custGeom>
              <a:avLst/>
              <a:gdLst/>
              <a:ahLst/>
              <a:cxnLst/>
              <a:rect l="l" t="t" r="r" b="b"/>
              <a:pathLst>
                <a:path w="485" h="929" extrusionOk="0">
                  <a:moveTo>
                    <a:pt x="485" y="1"/>
                  </a:moveTo>
                  <a:cubicBezTo>
                    <a:pt x="182" y="202"/>
                    <a:pt x="1" y="565"/>
                    <a:pt x="1" y="928"/>
                  </a:cubicBezTo>
                  <a:lnTo>
                    <a:pt x="4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8"/>
            <p:cNvSpPr/>
            <p:nvPr/>
          </p:nvSpPr>
          <p:spPr>
            <a:xfrm flipH="1">
              <a:off x="3600903" y="794644"/>
              <a:ext cx="38085" cy="72950"/>
            </a:xfrm>
            <a:custGeom>
              <a:avLst/>
              <a:gdLst/>
              <a:ahLst/>
              <a:cxnLst/>
              <a:rect l="l" t="t" r="r" b="b"/>
              <a:pathLst>
                <a:path w="485" h="929" fill="none" extrusionOk="0">
                  <a:moveTo>
                    <a:pt x="485" y="1"/>
                  </a:moveTo>
                  <a:cubicBezTo>
                    <a:pt x="182" y="202"/>
                    <a:pt x="1" y="565"/>
                    <a:pt x="1" y="928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58"/>
          <p:cNvSpPr/>
          <p:nvPr/>
        </p:nvSpPr>
        <p:spPr>
          <a:xfrm>
            <a:off x="7086175" y="2805800"/>
            <a:ext cx="524845" cy="482443"/>
          </a:xfrm>
          <a:custGeom>
            <a:avLst/>
            <a:gdLst/>
            <a:ahLst/>
            <a:cxnLst/>
            <a:rect l="l" t="t" r="r" b="b"/>
            <a:pathLst>
              <a:path w="7501" h="6895" extrusionOk="0">
                <a:moveTo>
                  <a:pt x="7055" y="1"/>
                </a:moveTo>
                <a:cubicBezTo>
                  <a:pt x="6955" y="1"/>
                  <a:pt x="6848" y="24"/>
                  <a:pt x="6755" y="47"/>
                </a:cubicBezTo>
                <a:cubicBezTo>
                  <a:pt x="5969" y="289"/>
                  <a:pt x="5263" y="753"/>
                  <a:pt x="4719" y="1378"/>
                </a:cubicBezTo>
                <a:cubicBezTo>
                  <a:pt x="4275" y="1902"/>
                  <a:pt x="3912" y="2527"/>
                  <a:pt x="3307" y="2850"/>
                </a:cubicBezTo>
                <a:cubicBezTo>
                  <a:pt x="2057" y="3536"/>
                  <a:pt x="1" y="4161"/>
                  <a:pt x="1109" y="6036"/>
                </a:cubicBezTo>
                <a:cubicBezTo>
                  <a:pt x="1478" y="6652"/>
                  <a:pt x="1981" y="6894"/>
                  <a:pt x="2530" y="6894"/>
                </a:cubicBezTo>
                <a:cubicBezTo>
                  <a:pt x="3274" y="6894"/>
                  <a:pt x="4103" y="6451"/>
                  <a:pt x="4799" y="5895"/>
                </a:cubicBezTo>
                <a:cubicBezTo>
                  <a:pt x="5364" y="5431"/>
                  <a:pt x="5848" y="4907"/>
                  <a:pt x="6130" y="4483"/>
                </a:cubicBezTo>
                <a:cubicBezTo>
                  <a:pt x="6190" y="4382"/>
                  <a:pt x="6271" y="4282"/>
                  <a:pt x="6271" y="4161"/>
                </a:cubicBezTo>
                <a:cubicBezTo>
                  <a:pt x="6291" y="3979"/>
                  <a:pt x="6190" y="3818"/>
                  <a:pt x="6190" y="3636"/>
                </a:cubicBezTo>
                <a:cubicBezTo>
                  <a:pt x="6211" y="3415"/>
                  <a:pt x="6392" y="3213"/>
                  <a:pt x="6372" y="2991"/>
                </a:cubicBezTo>
                <a:cubicBezTo>
                  <a:pt x="6352" y="2810"/>
                  <a:pt x="6170" y="2648"/>
                  <a:pt x="6130" y="2467"/>
                </a:cubicBezTo>
                <a:cubicBezTo>
                  <a:pt x="6090" y="2205"/>
                  <a:pt x="6291" y="2003"/>
                  <a:pt x="6473" y="1822"/>
                </a:cubicBezTo>
                <a:cubicBezTo>
                  <a:pt x="6775" y="1539"/>
                  <a:pt x="7017" y="1217"/>
                  <a:pt x="7239" y="874"/>
                </a:cubicBezTo>
                <a:cubicBezTo>
                  <a:pt x="7400" y="612"/>
                  <a:pt x="7501" y="229"/>
                  <a:pt x="7259" y="47"/>
                </a:cubicBezTo>
                <a:cubicBezTo>
                  <a:pt x="7199" y="13"/>
                  <a:pt x="7129" y="1"/>
                  <a:pt x="70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0" name="Google Shape;2220;p58"/>
          <p:cNvGrpSpPr/>
          <p:nvPr/>
        </p:nvGrpSpPr>
        <p:grpSpPr>
          <a:xfrm>
            <a:off x="5318429" y="1298754"/>
            <a:ext cx="3257866" cy="3321971"/>
            <a:chOff x="5318429" y="1298754"/>
            <a:chExt cx="3257866" cy="3321971"/>
          </a:xfrm>
        </p:grpSpPr>
        <p:sp>
          <p:nvSpPr>
            <p:cNvPr id="2221" name="Google Shape;2221;p58"/>
            <p:cNvSpPr/>
            <p:nvPr/>
          </p:nvSpPr>
          <p:spPr>
            <a:xfrm flipH="1">
              <a:off x="5702624" y="4604021"/>
              <a:ext cx="348415" cy="79"/>
            </a:xfrm>
            <a:custGeom>
              <a:avLst/>
              <a:gdLst/>
              <a:ahLst/>
              <a:cxnLst/>
              <a:rect l="l" t="t" r="r" b="b"/>
              <a:pathLst>
                <a:path w="4437" h="1" fill="none" extrusionOk="0">
                  <a:moveTo>
                    <a:pt x="4436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8"/>
            <p:cNvSpPr/>
            <p:nvPr/>
          </p:nvSpPr>
          <p:spPr>
            <a:xfrm flipH="1">
              <a:off x="6791903" y="4604021"/>
              <a:ext cx="945284" cy="79"/>
            </a:xfrm>
            <a:custGeom>
              <a:avLst/>
              <a:gdLst/>
              <a:ahLst/>
              <a:cxnLst/>
              <a:rect l="l" t="t" r="r" b="b"/>
              <a:pathLst>
                <a:path w="12038" h="1" fill="none" extrusionOk="0">
                  <a:moveTo>
                    <a:pt x="12037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8"/>
            <p:cNvSpPr/>
            <p:nvPr/>
          </p:nvSpPr>
          <p:spPr>
            <a:xfrm flipH="1">
              <a:off x="5796039" y="4573947"/>
              <a:ext cx="2780256" cy="79"/>
            </a:xfrm>
            <a:custGeom>
              <a:avLst/>
              <a:gdLst/>
              <a:ahLst/>
              <a:cxnLst/>
              <a:rect l="l" t="t" r="r" b="b"/>
              <a:pathLst>
                <a:path w="35406" h="1" fill="none" extrusionOk="0">
                  <a:moveTo>
                    <a:pt x="35406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8"/>
            <p:cNvSpPr/>
            <p:nvPr/>
          </p:nvSpPr>
          <p:spPr>
            <a:xfrm flipH="1">
              <a:off x="6576809" y="3973711"/>
              <a:ext cx="202701" cy="501194"/>
            </a:xfrm>
            <a:custGeom>
              <a:avLst/>
              <a:gdLst/>
              <a:ahLst/>
              <a:cxnLst/>
              <a:rect l="l" t="t" r="r" b="b"/>
              <a:pathLst>
                <a:path w="1896" h="4688" extrusionOk="0">
                  <a:moveTo>
                    <a:pt x="604" y="1"/>
                  </a:moveTo>
                  <a:cubicBezTo>
                    <a:pt x="379" y="1"/>
                    <a:pt x="168" y="3"/>
                    <a:pt x="0" y="10"/>
                  </a:cubicBezTo>
                  <a:cubicBezTo>
                    <a:pt x="61" y="675"/>
                    <a:pt x="121" y="2994"/>
                    <a:pt x="202" y="3619"/>
                  </a:cubicBezTo>
                  <a:cubicBezTo>
                    <a:pt x="303" y="4183"/>
                    <a:pt x="484" y="4647"/>
                    <a:pt x="1029" y="4687"/>
                  </a:cubicBezTo>
                  <a:cubicBezTo>
                    <a:pt x="1190" y="3659"/>
                    <a:pt x="1755" y="1018"/>
                    <a:pt x="1896" y="10"/>
                  </a:cubicBezTo>
                  <a:cubicBezTo>
                    <a:pt x="1560" y="10"/>
                    <a:pt x="1053" y="1"/>
                    <a:pt x="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8"/>
            <p:cNvSpPr/>
            <p:nvPr/>
          </p:nvSpPr>
          <p:spPr>
            <a:xfrm flipH="1">
              <a:off x="6576809" y="3972535"/>
              <a:ext cx="202701" cy="502370"/>
            </a:xfrm>
            <a:custGeom>
              <a:avLst/>
              <a:gdLst/>
              <a:ahLst/>
              <a:cxnLst/>
              <a:rect l="l" t="t" r="r" b="b"/>
              <a:pathLst>
                <a:path w="1896" h="4699" fill="none" extrusionOk="0">
                  <a:moveTo>
                    <a:pt x="0" y="21"/>
                  </a:moveTo>
                  <a:cubicBezTo>
                    <a:pt x="61" y="686"/>
                    <a:pt x="121" y="3005"/>
                    <a:pt x="202" y="3630"/>
                  </a:cubicBezTo>
                  <a:cubicBezTo>
                    <a:pt x="303" y="4194"/>
                    <a:pt x="484" y="4658"/>
                    <a:pt x="1029" y="4698"/>
                  </a:cubicBezTo>
                  <a:cubicBezTo>
                    <a:pt x="1190" y="3670"/>
                    <a:pt x="1755" y="1029"/>
                    <a:pt x="1896" y="21"/>
                  </a:cubicBezTo>
                  <a:cubicBezTo>
                    <a:pt x="1392" y="21"/>
                    <a:pt x="505" y="0"/>
                    <a:pt x="0" y="2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8"/>
            <p:cNvSpPr/>
            <p:nvPr/>
          </p:nvSpPr>
          <p:spPr>
            <a:xfrm flipH="1">
              <a:off x="6829002" y="1298754"/>
              <a:ext cx="334201" cy="389045"/>
            </a:xfrm>
            <a:custGeom>
              <a:avLst/>
              <a:gdLst/>
              <a:ahLst/>
              <a:cxnLst/>
              <a:rect l="l" t="t" r="r" b="b"/>
              <a:pathLst>
                <a:path w="3126" h="3639" extrusionOk="0">
                  <a:moveTo>
                    <a:pt x="772" y="0"/>
                  </a:moveTo>
                  <a:cubicBezTo>
                    <a:pt x="708" y="0"/>
                    <a:pt x="636" y="15"/>
                    <a:pt x="565" y="29"/>
                  </a:cubicBezTo>
                  <a:cubicBezTo>
                    <a:pt x="343" y="110"/>
                    <a:pt x="162" y="251"/>
                    <a:pt x="81" y="472"/>
                  </a:cubicBezTo>
                  <a:cubicBezTo>
                    <a:pt x="1" y="694"/>
                    <a:pt x="101" y="977"/>
                    <a:pt x="323" y="1077"/>
                  </a:cubicBezTo>
                  <a:cubicBezTo>
                    <a:pt x="343" y="1098"/>
                    <a:pt x="343" y="1098"/>
                    <a:pt x="363" y="1098"/>
                  </a:cubicBezTo>
                  <a:cubicBezTo>
                    <a:pt x="303" y="1158"/>
                    <a:pt x="283" y="1239"/>
                    <a:pt x="283" y="1339"/>
                  </a:cubicBezTo>
                  <a:cubicBezTo>
                    <a:pt x="283" y="1460"/>
                    <a:pt x="343" y="1602"/>
                    <a:pt x="444" y="1702"/>
                  </a:cubicBezTo>
                  <a:cubicBezTo>
                    <a:pt x="505" y="1743"/>
                    <a:pt x="565" y="1763"/>
                    <a:pt x="626" y="1783"/>
                  </a:cubicBezTo>
                  <a:cubicBezTo>
                    <a:pt x="545" y="1884"/>
                    <a:pt x="505" y="2005"/>
                    <a:pt x="545" y="2126"/>
                  </a:cubicBezTo>
                  <a:cubicBezTo>
                    <a:pt x="626" y="2327"/>
                    <a:pt x="787" y="2408"/>
                    <a:pt x="988" y="2408"/>
                  </a:cubicBezTo>
                  <a:cubicBezTo>
                    <a:pt x="847" y="2751"/>
                    <a:pt x="948" y="3073"/>
                    <a:pt x="1230" y="3336"/>
                  </a:cubicBezTo>
                  <a:cubicBezTo>
                    <a:pt x="1432" y="3517"/>
                    <a:pt x="1674" y="3638"/>
                    <a:pt x="1936" y="3638"/>
                  </a:cubicBezTo>
                  <a:cubicBezTo>
                    <a:pt x="2118" y="3618"/>
                    <a:pt x="2299" y="3557"/>
                    <a:pt x="2460" y="3457"/>
                  </a:cubicBezTo>
                  <a:cubicBezTo>
                    <a:pt x="2803" y="3255"/>
                    <a:pt x="3065" y="2912"/>
                    <a:pt x="3085" y="2529"/>
                  </a:cubicBezTo>
                  <a:cubicBezTo>
                    <a:pt x="3126" y="2247"/>
                    <a:pt x="2904" y="1803"/>
                    <a:pt x="2662" y="1642"/>
                  </a:cubicBezTo>
                  <a:cubicBezTo>
                    <a:pt x="2561" y="1561"/>
                    <a:pt x="2420" y="1521"/>
                    <a:pt x="2299" y="1481"/>
                  </a:cubicBezTo>
                  <a:lnTo>
                    <a:pt x="2319" y="1481"/>
                  </a:lnTo>
                  <a:cubicBezTo>
                    <a:pt x="2380" y="1420"/>
                    <a:pt x="2420" y="1360"/>
                    <a:pt x="2440" y="1279"/>
                  </a:cubicBezTo>
                  <a:cubicBezTo>
                    <a:pt x="2481" y="1158"/>
                    <a:pt x="2440" y="1037"/>
                    <a:pt x="2360" y="936"/>
                  </a:cubicBezTo>
                  <a:cubicBezTo>
                    <a:pt x="2279" y="856"/>
                    <a:pt x="2178" y="795"/>
                    <a:pt x="2057" y="795"/>
                  </a:cubicBezTo>
                  <a:cubicBezTo>
                    <a:pt x="1956" y="795"/>
                    <a:pt x="1876" y="815"/>
                    <a:pt x="1775" y="835"/>
                  </a:cubicBezTo>
                  <a:cubicBezTo>
                    <a:pt x="1815" y="755"/>
                    <a:pt x="1835" y="674"/>
                    <a:pt x="1775" y="573"/>
                  </a:cubicBezTo>
                  <a:cubicBezTo>
                    <a:pt x="1714" y="452"/>
                    <a:pt x="1573" y="412"/>
                    <a:pt x="1432" y="412"/>
                  </a:cubicBezTo>
                  <a:cubicBezTo>
                    <a:pt x="1351" y="412"/>
                    <a:pt x="1291" y="432"/>
                    <a:pt x="1230" y="452"/>
                  </a:cubicBezTo>
                  <a:cubicBezTo>
                    <a:pt x="1251" y="372"/>
                    <a:pt x="1230" y="291"/>
                    <a:pt x="1190" y="210"/>
                  </a:cubicBezTo>
                  <a:cubicBezTo>
                    <a:pt x="1150" y="150"/>
                    <a:pt x="1109" y="110"/>
                    <a:pt x="1049" y="69"/>
                  </a:cubicBezTo>
                  <a:cubicBezTo>
                    <a:pt x="988" y="29"/>
                    <a:pt x="928" y="9"/>
                    <a:pt x="847" y="9"/>
                  </a:cubicBezTo>
                  <a:cubicBezTo>
                    <a:pt x="824" y="3"/>
                    <a:pt x="798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8"/>
            <p:cNvSpPr/>
            <p:nvPr/>
          </p:nvSpPr>
          <p:spPr>
            <a:xfrm flipH="1">
              <a:off x="6525061" y="2292896"/>
              <a:ext cx="424753" cy="1826344"/>
            </a:xfrm>
            <a:custGeom>
              <a:avLst/>
              <a:gdLst/>
              <a:ahLst/>
              <a:cxnLst/>
              <a:rect l="l" t="t" r="r" b="b"/>
              <a:pathLst>
                <a:path w="3973" h="17083" extrusionOk="0">
                  <a:moveTo>
                    <a:pt x="1605" y="1"/>
                  </a:moveTo>
                  <a:cubicBezTo>
                    <a:pt x="1574" y="1"/>
                    <a:pt x="1544" y="2"/>
                    <a:pt x="1513" y="5"/>
                  </a:cubicBezTo>
                  <a:cubicBezTo>
                    <a:pt x="404" y="126"/>
                    <a:pt x="1" y="1335"/>
                    <a:pt x="61" y="2243"/>
                  </a:cubicBezTo>
                  <a:cubicBezTo>
                    <a:pt x="263" y="5711"/>
                    <a:pt x="827" y="9118"/>
                    <a:pt x="1190" y="12566"/>
                  </a:cubicBezTo>
                  <a:cubicBezTo>
                    <a:pt x="1331" y="13816"/>
                    <a:pt x="868" y="15732"/>
                    <a:pt x="968" y="17082"/>
                  </a:cubicBezTo>
                  <a:lnTo>
                    <a:pt x="3973" y="17082"/>
                  </a:lnTo>
                  <a:cubicBezTo>
                    <a:pt x="3973" y="17022"/>
                    <a:pt x="3952" y="16417"/>
                    <a:pt x="3952" y="16357"/>
                  </a:cubicBezTo>
                  <a:cubicBezTo>
                    <a:pt x="3912" y="13594"/>
                    <a:pt x="3912" y="10812"/>
                    <a:pt x="3811" y="8050"/>
                  </a:cubicBezTo>
                  <a:cubicBezTo>
                    <a:pt x="3751" y="6658"/>
                    <a:pt x="3670" y="5267"/>
                    <a:pt x="3529" y="3876"/>
                  </a:cubicBezTo>
                  <a:cubicBezTo>
                    <a:pt x="3408" y="2747"/>
                    <a:pt x="3348" y="1598"/>
                    <a:pt x="2702" y="650"/>
                  </a:cubicBezTo>
                  <a:cubicBezTo>
                    <a:pt x="2457" y="272"/>
                    <a:pt x="2053" y="1"/>
                    <a:pt x="1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8"/>
            <p:cNvSpPr/>
            <p:nvPr/>
          </p:nvSpPr>
          <p:spPr>
            <a:xfrm flipH="1">
              <a:off x="6525061" y="2289047"/>
              <a:ext cx="424753" cy="1830192"/>
            </a:xfrm>
            <a:custGeom>
              <a:avLst/>
              <a:gdLst/>
              <a:ahLst/>
              <a:cxnLst/>
              <a:rect l="l" t="t" r="r" b="b"/>
              <a:pathLst>
                <a:path w="3973" h="17119" fill="none" extrusionOk="0">
                  <a:moveTo>
                    <a:pt x="1190" y="12602"/>
                  </a:moveTo>
                  <a:cubicBezTo>
                    <a:pt x="1331" y="13852"/>
                    <a:pt x="868" y="15768"/>
                    <a:pt x="968" y="17118"/>
                  </a:cubicBezTo>
                  <a:lnTo>
                    <a:pt x="3973" y="17118"/>
                  </a:lnTo>
                  <a:cubicBezTo>
                    <a:pt x="3973" y="17058"/>
                    <a:pt x="3952" y="16453"/>
                    <a:pt x="3952" y="16393"/>
                  </a:cubicBezTo>
                  <a:cubicBezTo>
                    <a:pt x="3912" y="13630"/>
                    <a:pt x="3912" y="10848"/>
                    <a:pt x="3811" y="8086"/>
                  </a:cubicBezTo>
                  <a:cubicBezTo>
                    <a:pt x="3751" y="6694"/>
                    <a:pt x="3670" y="5303"/>
                    <a:pt x="3529" y="3912"/>
                  </a:cubicBezTo>
                  <a:cubicBezTo>
                    <a:pt x="3408" y="2783"/>
                    <a:pt x="3348" y="1634"/>
                    <a:pt x="2702" y="686"/>
                  </a:cubicBezTo>
                  <a:cubicBezTo>
                    <a:pt x="2440" y="283"/>
                    <a:pt x="1997" y="0"/>
                    <a:pt x="1513" y="41"/>
                  </a:cubicBezTo>
                  <a:cubicBezTo>
                    <a:pt x="404" y="162"/>
                    <a:pt x="1" y="1371"/>
                    <a:pt x="61" y="2279"/>
                  </a:cubicBezTo>
                  <a:cubicBezTo>
                    <a:pt x="263" y="5747"/>
                    <a:pt x="827" y="9154"/>
                    <a:pt x="1190" y="126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8"/>
            <p:cNvSpPr/>
            <p:nvPr/>
          </p:nvSpPr>
          <p:spPr>
            <a:xfrm flipH="1">
              <a:off x="7188963" y="4001400"/>
              <a:ext cx="248031" cy="425502"/>
            </a:xfrm>
            <a:custGeom>
              <a:avLst/>
              <a:gdLst/>
              <a:ahLst/>
              <a:cxnLst/>
              <a:rect l="l" t="t" r="r" b="b"/>
              <a:pathLst>
                <a:path w="2320" h="3980" extrusionOk="0">
                  <a:moveTo>
                    <a:pt x="727" y="0"/>
                  </a:moveTo>
                  <a:cubicBezTo>
                    <a:pt x="642" y="0"/>
                    <a:pt x="561" y="4"/>
                    <a:pt x="485" y="13"/>
                  </a:cubicBezTo>
                  <a:cubicBezTo>
                    <a:pt x="424" y="618"/>
                    <a:pt x="142" y="2916"/>
                    <a:pt x="61" y="3460"/>
                  </a:cubicBezTo>
                  <a:cubicBezTo>
                    <a:pt x="21" y="3723"/>
                    <a:pt x="1" y="3823"/>
                    <a:pt x="364" y="3924"/>
                  </a:cubicBezTo>
                  <a:cubicBezTo>
                    <a:pt x="501" y="3956"/>
                    <a:pt x="599" y="3979"/>
                    <a:pt x="676" y="3979"/>
                  </a:cubicBezTo>
                  <a:cubicBezTo>
                    <a:pt x="790" y="3979"/>
                    <a:pt x="856" y="3928"/>
                    <a:pt x="928" y="3783"/>
                  </a:cubicBezTo>
                  <a:cubicBezTo>
                    <a:pt x="1291" y="3077"/>
                    <a:pt x="2037" y="880"/>
                    <a:pt x="2320" y="93"/>
                  </a:cubicBezTo>
                  <a:lnTo>
                    <a:pt x="2320" y="93"/>
                  </a:lnTo>
                  <a:cubicBezTo>
                    <a:pt x="2264" y="97"/>
                    <a:pt x="2207" y="99"/>
                    <a:pt x="2147" y="99"/>
                  </a:cubicBezTo>
                  <a:cubicBezTo>
                    <a:pt x="1707" y="99"/>
                    <a:pt x="116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8"/>
            <p:cNvSpPr/>
            <p:nvPr/>
          </p:nvSpPr>
          <p:spPr>
            <a:xfrm flipH="1">
              <a:off x="7188963" y="3996269"/>
              <a:ext cx="248031" cy="435551"/>
            </a:xfrm>
            <a:custGeom>
              <a:avLst/>
              <a:gdLst/>
              <a:ahLst/>
              <a:cxnLst/>
              <a:rect l="l" t="t" r="r" b="b"/>
              <a:pathLst>
                <a:path w="2320" h="4074" fill="none" extrusionOk="0">
                  <a:moveTo>
                    <a:pt x="485" y="61"/>
                  </a:moveTo>
                  <a:cubicBezTo>
                    <a:pt x="424" y="666"/>
                    <a:pt x="142" y="2964"/>
                    <a:pt x="61" y="3508"/>
                  </a:cubicBezTo>
                  <a:cubicBezTo>
                    <a:pt x="21" y="3771"/>
                    <a:pt x="1" y="3871"/>
                    <a:pt x="364" y="3972"/>
                  </a:cubicBezTo>
                  <a:cubicBezTo>
                    <a:pt x="707" y="4053"/>
                    <a:pt x="807" y="4073"/>
                    <a:pt x="928" y="3831"/>
                  </a:cubicBezTo>
                  <a:cubicBezTo>
                    <a:pt x="1291" y="3125"/>
                    <a:pt x="2037" y="928"/>
                    <a:pt x="2320" y="141"/>
                  </a:cubicBezTo>
                  <a:cubicBezTo>
                    <a:pt x="1775" y="182"/>
                    <a:pt x="1009" y="0"/>
                    <a:pt x="485" y="6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8"/>
            <p:cNvSpPr/>
            <p:nvPr/>
          </p:nvSpPr>
          <p:spPr>
            <a:xfrm flipH="1">
              <a:off x="6794464" y="2269911"/>
              <a:ext cx="711486" cy="1845053"/>
            </a:xfrm>
            <a:custGeom>
              <a:avLst/>
              <a:gdLst/>
              <a:ahLst/>
              <a:cxnLst/>
              <a:rect l="l" t="t" r="r" b="b"/>
              <a:pathLst>
                <a:path w="6655" h="17258" extrusionOk="0">
                  <a:moveTo>
                    <a:pt x="6049" y="0"/>
                  </a:moveTo>
                  <a:cubicBezTo>
                    <a:pt x="5796" y="0"/>
                    <a:pt x="5540" y="14"/>
                    <a:pt x="5283" y="58"/>
                  </a:cubicBezTo>
                  <a:cubicBezTo>
                    <a:pt x="4457" y="200"/>
                    <a:pt x="3993" y="623"/>
                    <a:pt x="3670" y="1389"/>
                  </a:cubicBezTo>
                  <a:cubicBezTo>
                    <a:pt x="3126" y="2579"/>
                    <a:pt x="2743" y="3909"/>
                    <a:pt x="2521" y="5200"/>
                  </a:cubicBezTo>
                  <a:cubicBezTo>
                    <a:pt x="2299" y="6551"/>
                    <a:pt x="2360" y="7922"/>
                    <a:pt x="1997" y="9273"/>
                  </a:cubicBezTo>
                  <a:cubicBezTo>
                    <a:pt x="1795" y="9958"/>
                    <a:pt x="1513" y="10644"/>
                    <a:pt x="1331" y="11329"/>
                  </a:cubicBezTo>
                  <a:cubicBezTo>
                    <a:pt x="1150" y="12015"/>
                    <a:pt x="1069" y="12741"/>
                    <a:pt x="948" y="13426"/>
                  </a:cubicBezTo>
                  <a:cubicBezTo>
                    <a:pt x="706" y="14696"/>
                    <a:pt x="283" y="15906"/>
                    <a:pt x="1" y="17156"/>
                  </a:cubicBezTo>
                  <a:cubicBezTo>
                    <a:pt x="1110" y="17176"/>
                    <a:pt x="2219" y="17197"/>
                    <a:pt x="3327" y="17257"/>
                  </a:cubicBezTo>
                  <a:cubicBezTo>
                    <a:pt x="3791" y="15362"/>
                    <a:pt x="4678" y="11148"/>
                    <a:pt x="5041" y="9898"/>
                  </a:cubicBezTo>
                  <a:cubicBezTo>
                    <a:pt x="5384" y="8728"/>
                    <a:pt x="6110" y="5381"/>
                    <a:pt x="6493" y="4212"/>
                  </a:cubicBezTo>
                  <a:lnTo>
                    <a:pt x="6654" y="18"/>
                  </a:lnTo>
                  <a:cubicBezTo>
                    <a:pt x="6456" y="9"/>
                    <a:pt x="6254" y="0"/>
                    <a:pt x="6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8"/>
            <p:cNvSpPr/>
            <p:nvPr/>
          </p:nvSpPr>
          <p:spPr>
            <a:xfrm flipH="1">
              <a:off x="6760051" y="2352337"/>
              <a:ext cx="103489" cy="202488"/>
            </a:xfrm>
            <a:custGeom>
              <a:avLst/>
              <a:gdLst/>
              <a:ahLst/>
              <a:cxnLst/>
              <a:rect l="l" t="t" r="r" b="b"/>
              <a:pathLst>
                <a:path w="968" h="1894" extrusionOk="0">
                  <a:moveTo>
                    <a:pt x="516" y="1"/>
                  </a:moveTo>
                  <a:cubicBezTo>
                    <a:pt x="426" y="1"/>
                    <a:pt x="326" y="55"/>
                    <a:pt x="262" y="134"/>
                  </a:cubicBezTo>
                  <a:cubicBezTo>
                    <a:pt x="192" y="222"/>
                    <a:pt x="183" y="326"/>
                    <a:pt x="222" y="432"/>
                  </a:cubicBezTo>
                  <a:lnTo>
                    <a:pt x="222" y="432"/>
                  </a:lnTo>
                  <a:cubicBezTo>
                    <a:pt x="221" y="429"/>
                    <a:pt x="220" y="427"/>
                    <a:pt x="219" y="427"/>
                  </a:cubicBezTo>
                  <a:lnTo>
                    <a:pt x="219" y="427"/>
                  </a:lnTo>
                  <a:cubicBezTo>
                    <a:pt x="217" y="427"/>
                    <a:pt x="229" y="464"/>
                    <a:pt x="242" y="477"/>
                  </a:cubicBezTo>
                  <a:cubicBezTo>
                    <a:pt x="242" y="497"/>
                    <a:pt x="242" y="517"/>
                    <a:pt x="242" y="537"/>
                  </a:cubicBezTo>
                  <a:cubicBezTo>
                    <a:pt x="182" y="658"/>
                    <a:pt x="141" y="800"/>
                    <a:pt x="101" y="921"/>
                  </a:cubicBezTo>
                  <a:cubicBezTo>
                    <a:pt x="40" y="1142"/>
                    <a:pt x="0" y="1384"/>
                    <a:pt x="0" y="1606"/>
                  </a:cubicBezTo>
                  <a:cubicBezTo>
                    <a:pt x="0" y="1727"/>
                    <a:pt x="81" y="1828"/>
                    <a:pt x="182" y="1868"/>
                  </a:cubicBezTo>
                  <a:cubicBezTo>
                    <a:pt x="221" y="1884"/>
                    <a:pt x="266" y="1893"/>
                    <a:pt x="311" y="1893"/>
                  </a:cubicBezTo>
                  <a:cubicBezTo>
                    <a:pt x="383" y="1893"/>
                    <a:pt x="455" y="1869"/>
                    <a:pt x="504" y="1808"/>
                  </a:cubicBezTo>
                  <a:cubicBezTo>
                    <a:pt x="605" y="1687"/>
                    <a:pt x="686" y="1586"/>
                    <a:pt x="766" y="1445"/>
                  </a:cubicBezTo>
                  <a:cubicBezTo>
                    <a:pt x="827" y="1284"/>
                    <a:pt x="887" y="1142"/>
                    <a:pt x="907" y="981"/>
                  </a:cubicBezTo>
                  <a:cubicBezTo>
                    <a:pt x="948" y="840"/>
                    <a:pt x="968" y="679"/>
                    <a:pt x="948" y="537"/>
                  </a:cubicBezTo>
                  <a:cubicBezTo>
                    <a:pt x="948" y="437"/>
                    <a:pt x="928" y="336"/>
                    <a:pt x="867" y="235"/>
                  </a:cubicBezTo>
                  <a:cubicBezTo>
                    <a:pt x="807" y="134"/>
                    <a:pt x="706" y="54"/>
                    <a:pt x="585" y="13"/>
                  </a:cubicBezTo>
                  <a:cubicBezTo>
                    <a:pt x="563" y="5"/>
                    <a:pt x="540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8"/>
            <p:cNvSpPr/>
            <p:nvPr/>
          </p:nvSpPr>
          <p:spPr>
            <a:xfrm flipH="1">
              <a:off x="6794464" y="2267452"/>
              <a:ext cx="711486" cy="1847512"/>
            </a:xfrm>
            <a:custGeom>
              <a:avLst/>
              <a:gdLst/>
              <a:ahLst/>
              <a:cxnLst/>
              <a:rect l="l" t="t" r="r" b="b"/>
              <a:pathLst>
                <a:path w="6655" h="17281" fill="none" extrusionOk="0">
                  <a:moveTo>
                    <a:pt x="6654" y="41"/>
                  </a:moveTo>
                  <a:cubicBezTo>
                    <a:pt x="6211" y="21"/>
                    <a:pt x="5747" y="1"/>
                    <a:pt x="5283" y="81"/>
                  </a:cubicBezTo>
                  <a:cubicBezTo>
                    <a:pt x="4457" y="223"/>
                    <a:pt x="3993" y="646"/>
                    <a:pt x="3670" y="1412"/>
                  </a:cubicBezTo>
                  <a:cubicBezTo>
                    <a:pt x="3126" y="2602"/>
                    <a:pt x="2743" y="3932"/>
                    <a:pt x="2521" y="5223"/>
                  </a:cubicBezTo>
                  <a:cubicBezTo>
                    <a:pt x="2299" y="6574"/>
                    <a:pt x="2360" y="7945"/>
                    <a:pt x="1997" y="9296"/>
                  </a:cubicBezTo>
                  <a:cubicBezTo>
                    <a:pt x="1795" y="9981"/>
                    <a:pt x="1513" y="10667"/>
                    <a:pt x="1331" y="11352"/>
                  </a:cubicBezTo>
                  <a:cubicBezTo>
                    <a:pt x="1150" y="12038"/>
                    <a:pt x="1069" y="12764"/>
                    <a:pt x="948" y="13449"/>
                  </a:cubicBezTo>
                  <a:cubicBezTo>
                    <a:pt x="706" y="14719"/>
                    <a:pt x="283" y="15929"/>
                    <a:pt x="1" y="17179"/>
                  </a:cubicBezTo>
                  <a:cubicBezTo>
                    <a:pt x="1110" y="17199"/>
                    <a:pt x="2219" y="17220"/>
                    <a:pt x="3327" y="17280"/>
                  </a:cubicBezTo>
                  <a:cubicBezTo>
                    <a:pt x="3791" y="15385"/>
                    <a:pt x="4678" y="11171"/>
                    <a:pt x="5041" y="9921"/>
                  </a:cubicBezTo>
                  <a:cubicBezTo>
                    <a:pt x="5384" y="8751"/>
                    <a:pt x="6110" y="5404"/>
                    <a:pt x="6493" y="423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8"/>
            <p:cNvSpPr/>
            <p:nvPr/>
          </p:nvSpPr>
          <p:spPr>
            <a:xfrm flipH="1">
              <a:off x="5729654" y="1643748"/>
              <a:ext cx="1032644" cy="429030"/>
            </a:xfrm>
            <a:custGeom>
              <a:avLst/>
              <a:gdLst/>
              <a:ahLst/>
              <a:cxnLst/>
              <a:rect l="l" t="t" r="r" b="b"/>
              <a:pathLst>
                <a:path w="9659" h="4013" extrusionOk="0">
                  <a:moveTo>
                    <a:pt x="9220" y="1"/>
                  </a:moveTo>
                  <a:cubicBezTo>
                    <a:pt x="9185" y="1"/>
                    <a:pt x="9149" y="3"/>
                    <a:pt x="9114" y="8"/>
                  </a:cubicBezTo>
                  <a:cubicBezTo>
                    <a:pt x="8852" y="48"/>
                    <a:pt x="8610" y="129"/>
                    <a:pt x="8388" y="270"/>
                  </a:cubicBezTo>
                  <a:cubicBezTo>
                    <a:pt x="8086" y="451"/>
                    <a:pt x="7844" y="713"/>
                    <a:pt x="7542" y="915"/>
                  </a:cubicBezTo>
                  <a:cubicBezTo>
                    <a:pt x="7219" y="1137"/>
                    <a:pt x="6896" y="1338"/>
                    <a:pt x="6533" y="1520"/>
                  </a:cubicBezTo>
                  <a:cubicBezTo>
                    <a:pt x="5747" y="1923"/>
                    <a:pt x="4840" y="2044"/>
                    <a:pt x="3953" y="2044"/>
                  </a:cubicBezTo>
                  <a:cubicBezTo>
                    <a:pt x="3186" y="2044"/>
                    <a:pt x="2360" y="2004"/>
                    <a:pt x="1614" y="1822"/>
                  </a:cubicBezTo>
                  <a:cubicBezTo>
                    <a:pt x="1389" y="1763"/>
                    <a:pt x="1144" y="1697"/>
                    <a:pt x="915" y="1697"/>
                  </a:cubicBezTo>
                  <a:cubicBezTo>
                    <a:pt x="753" y="1697"/>
                    <a:pt x="598" y="1730"/>
                    <a:pt x="464" y="1822"/>
                  </a:cubicBezTo>
                  <a:cubicBezTo>
                    <a:pt x="122" y="2044"/>
                    <a:pt x="1" y="2548"/>
                    <a:pt x="142" y="2911"/>
                  </a:cubicBezTo>
                  <a:cubicBezTo>
                    <a:pt x="444" y="3677"/>
                    <a:pt x="1311" y="3859"/>
                    <a:pt x="2037" y="3960"/>
                  </a:cubicBezTo>
                  <a:cubicBezTo>
                    <a:pt x="2293" y="3998"/>
                    <a:pt x="2548" y="4012"/>
                    <a:pt x="2799" y="4012"/>
                  </a:cubicBezTo>
                  <a:cubicBezTo>
                    <a:pt x="2944" y="4012"/>
                    <a:pt x="3087" y="4007"/>
                    <a:pt x="3227" y="4000"/>
                  </a:cubicBezTo>
                  <a:cubicBezTo>
                    <a:pt x="5021" y="3899"/>
                    <a:pt x="6695" y="3012"/>
                    <a:pt x="7965" y="1722"/>
                  </a:cubicBezTo>
                  <a:cubicBezTo>
                    <a:pt x="8167" y="1520"/>
                    <a:pt x="8328" y="1338"/>
                    <a:pt x="8550" y="1177"/>
                  </a:cubicBezTo>
                  <a:cubicBezTo>
                    <a:pt x="8832" y="976"/>
                    <a:pt x="9175" y="875"/>
                    <a:pt x="9437" y="633"/>
                  </a:cubicBezTo>
                  <a:cubicBezTo>
                    <a:pt x="9558" y="492"/>
                    <a:pt x="9659" y="290"/>
                    <a:pt x="9558" y="129"/>
                  </a:cubicBezTo>
                  <a:cubicBezTo>
                    <a:pt x="9479" y="34"/>
                    <a:pt x="9350" y="1"/>
                    <a:pt x="9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8"/>
            <p:cNvSpPr/>
            <p:nvPr/>
          </p:nvSpPr>
          <p:spPr>
            <a:xfrm flipH="1">
              <a:off x="5729654" y="1642358"/>
              <a:ext cx="1032644" cy="431275"/>
            </a:xfrm>
            <a:custGeom>
              <a:avLst/>
              <a:gdLst/>
              <a:ahLst/>
              <a:cxnLst/>
              <a:rect l="l" t="t" r="r" b="b"/>
              <a:pathLst>
                <a:path w="9659" h="4034" fill="none" extrusionOk="0">
                  <a:moveTo>
                    <a:pt x="3227" y="4013"/>
                  </a:moveTo>
                  <a:cubicBezTo>
                    <a:pt x="2844" y="4033"/>
                    <a:pt x="2440" y="4033"/>
                    <a:pt x="2037" y="3973"/>
                  </a:cubicBezTo>
                  <a:cubicBezTo>
                    <a:pt x="1311" y="3872"/>
                    <a:pt x="444" y="3690"/>
                    <a:pt x="142" y="2924"/>
                  </a:cubicBezTo>
                  <a:cubicBezTo>
                    <a:pt x="1" y="2561"/>
                    <a:pt x="122" y="2057"/>
                    <a:pt x="464" y="1835"/>
                  </a:cubicBezTo>
                  <a:cubicBezTo>
                    <a:pt x="787" y="1614"/>
                    <a:pt x="1231" y="1735"/>
                    <a:pt x="1614" y="1835"/>
                  </a:cubicBezTo>
                  <a:cubicBezTo>
                    <a:pt x="2360" y="2017"/>
                    <a:pt x="3186" y="2057"/>
                    <a:pt x="3953" y="2057"/>
                  </a:cubicBezTo>
                  <a:cubicBezTo>
                    <a:pt x="4840" y="2057"/>
                    <a:pt x="5747" y="1936"/>
                    <a:pt x="6533" y="1533"/>
                  </a:cubicBezTo>
                  <a:cubicBezTo>
                    <a:pt x="6896" y="1351"/>
                    <a:pt x="7219" y="1150"/>
                    <a:pt x="7542" y="928"/>
                  </a:cubicBezTo>
                  <a:cubicBezTo>
                    <a:pt x="7844" y="726"/>
                    <a:pt x="8086" y="464"/>
                    <a:pt x="8388" y="283"/>
                  </a:cubicBezTo>
                  <a:cubicBezTo>
                    <a:pt x="8610" y="142"/>
                    <a:pt x="8852" y="61"/>
                    <a:pt x="9114" y="21"/>
                  </a:cubicBezTo>
                  <a:cubicBezTo>
                    <a:pt x="9276" y="1"/>
                    <a:pt x="9457" y="21"/>
                    <a:pt x="9558" y="142"/>
                  </a:cubicBezTo>
                  <a:cubicBezTo>
                    <a:pt x="9659" y="303"/>
                    <a:pt x="9558" y="505"/>
                    <a:pt x="9437" y="646"/>
                  </a:cubicBezTo>
                  <a:cubicBezTo>
                    <a:pt x="9175" y="888"/>
                    <a:pt x="8832" y="989"/>
                    <a:pt x="8550" y="1190"/>
                  </a:cubicBezTo>
                  <a:cubicBezTo>
                    <a:pt x="8328" y="1351"/>
                    <a:pt x="8167" y="1533"/>
                    <a:pt x="7965" y="1735"/>
                  </a:cubicBezTo>
                  <a:cubicBezTo>
                    <a:pt x="6695" y="3025"/>
                    <a:pt x="5021" y="3912"/>
                    <a:pt x="3227" y="401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8"/>
            <p:cNvSpPr/>
            <p:nvPr/>
          </p:nvSpPr>
          <p:spPr>
            <a:xfrm flipH="1">
              <a:off x="6876369" y="1771717"/>
              <a:ext cx="2352" cy="4383"/>
            </a:xfrm>
            <a:custGeom>
              <a:avLst/>
              <a:gdLst/>
              <a:ahLst/>
              <a:cxnLst/>
              <a:rect l="l" t="t" r="r" b="b"/>
              <a:pathLst>
                <a:path w="22" h="41" extrusionOk="0">
                  <a:moveTo>
                    <a:pt x="1" y="0"/>
                  </a:moveTo>
                  <a:cubicBezTo>
                    <a:pt x="1" y="21"/>
                    <a:pt x="1" y="21"/>
                    <a:pt x="1" y="41"/>
                  </a:cubicBezTo>
                  <a:cubicBezTo>
                    <a:pt x="1" y="41"/>
                    <a:pt x="1" y="41"/>
                    <a:pt x="21" y="2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C2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8"/>
            <p:cNvSpPr/>
            <p:nvPr/>
          </p:nvSpPr>
          <p:spPr>
            <a:xfrm flipH="1">
              <a:off x="6550930" y="1765517"/>
              <a:ext cx="599337" cy="637825"/>
            </a:xfrm>
            <a:custGeom>
              <a:avLst/>
              <a:gdLst/>
              <a:ahLst/>
              <a:cxnLst/>
              <a:rect l="l" t="t" r="r" b="b"/>
              <a:pathLst>
                <a:path w="5606" h="5966" extrusionOk="0">
                  <a:moveTo>
                    <a:pt x="2318" y="0"/>
                  </a:moveTo>
                  <a:cubicBezTo>
                    <a:pt x="1969" y="0"/>
                    <a:pt x="1620" y="24"/>
                    <a:pt x="1311" y="99"/>
                  </a:cubicBezTo>
                  <a:cubicBezTo>
                    <a:pt x="182" y="361"/>
                    <a:pt x="142" y="1389"/>
                    <a:pt x="101" y="2377"/>
                  </a:cubicBezTo>
                  <a:cubicBezTo>
                    <a:pt x="101" y="2740"/>
                    <a:pt x="81" y="3103"/>
                    <a:pt x="81" y="3446"/>
                  </a:cubicBezTo>
                  <a:cubicBezTo>
                    <a:pt x="61" y="3950"/>
                    <a:pt x="61" y="4454"/>
                    <a:pt x="41" y="4958"/>
                  </a:cubicBezTo>
                  <a:cubicBezTo>
                    <a:pt x="41" y="5018"/>
                    <a:pt x="41" y="5563"/>
                    <a:pt x="0" y="5805"/>
                  </a:cubicBezTo>
                  <a:cubicBezTo>
                    <a:pt x="242" y="5845"/>
                    <a:pt x="484" y="5865"/>
                    <a:pt x="706" y="5906"/>
                  </a:cubicBezTo>
                  <a:cubicBezTo>
                    <a:pt x="1251" y="5946"/>
                    <a:pt x="1775" y="5946"/>
                    <a:pt x="2299" y="5946"/>
                  </a:cubicBezTo>
                  <a:cubicBezTo>
                    <a:pt x="2662" y="5946"/>
                    <a:pt x="3045" y="5966"/>
                    <a:pt x="3408" y="5966"/>
                  </a:cubicBezTo>
                  <a:cubicBezTo>
                    <a:pt x="3993" y="5966"/>
                    <a:pt x="4658" y="5926"/>
                    <a:pt x="5182" y="5643"/>
                  </a:cubicBezTo>
                  <a:cubicBezTo>
                    <a:pt x="5001" y="4716"/>
                    <a:pt x="4799" y="3788"/>
                    <a:pt x="4598" y="2881"/>
                  </a:cubicBezTo>
                  <a:lnTo>
                    <a:pt x="4598" y="2881"/>
                  </a:lnTo>
                  <a:cubicBezTo>
                    <a:pt x="4638" y="2901"/>
                    <a:pt x="5263" y="3345"/>
                    <a:pt x="5263" y="3365"/>
                  </a:cubicBezTo>
                  <a:cubicBezTo>
                    <a:pt x="5263" y="3365"/>
                    <a:pt x="5606" y="623"/>
                    <a:pt x="5424" y="562"/>
                  </a:cubicBezTo>
                  <a:cubicBezTo>
                    <a:pt x="5344" y="522"/>
                    <a:pt x="5263" y="502"/>
                    <a:pt x="5162" y="462"/>
                  </a:cubicBezTo>
                  <a:cubicBezTo>
                    <a:pt x="4557" y="220"/>
                    <a:pt x="3892" y="58"/>
                    <a:pt x="3227" y="38"/>
                  </a:cubicBezTo>
                  <a:cubicBezTo>
                    <a:pt x="2941" y="19"/>
                    <a:pt x="2629" y="0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8"/>
            <p:cNvSpPr/>
            <p:nvPr/>
          </p:nvSpPr>
          <p:spPr>
            <a:xfrm flipH="1">
              <a:off x="6550930" y="1760919"/>
              <a:ext cx="599337" cy="642422"/>
            </a:xfrm>
            <a:custGeom>
              <a:avLst/>
              <a:gdLst/>
              <a:ahLst/>
              <a:cxnLst/>
              <a:rect l="l" t="t" r="r" b="b"/>
              <a:pathLst>
                <a:path w="5606" h="6009" fill="none" extrusionOk="0">
                  <a:moveTo>
                    <a:pt x="0" y="5848"/>
                  </a:moveTo>
                  <a:cubicBezTo>
                    <a:pt x="242" y="5888"/>
                    <a:pt x="484" y="5908"/>
                    <a:pt x="706" y="5949"/>
                  </a:cubicBezTo>
                  <a:cubicBezTo>
                    <a:pt x="1251" y="5989"/>
                    <a:pt x="1775" y="5989"/>
                    <a:pt x="2299" y="5989"/>
                  </a:cubicBezTo>
                  <a:cubicBezTo>
                    <a:pt x="2662" y="5989"/>
                    <a:pt x="3045" y="6009"/>
                    <a:pt x="3408" y="6009"/>
                  </a:cubicBezTo>
                  <a:cubicBezTo>
                    <a:pt x="3993" y="6009"/>
                    <a:pt x="4658" y="5969"/>
                    <a:pt x="5182" y="5686"/>
                  </a:cubicBezTo>
                  <a:cubicBezTo>
                    <a:pt x="5001" y="4759"/>
                    <a:pt x="4799" y="3831"/>
                    <a:pt x="4598" y="2924"/>
                  </a:cubicBezTo>
                  <a:cubicBezTo>
                    <a:pt x="4638" y="2944"/>
                    <a:pt x="5263" y="3388"/>
                    <a:pt x="5263" y="3408"/>
                  </a:cubicBezTo>
                  <a:cubicBezTo>
                    <a:pt x="5263" y="3408"/>
                    <a:pt x="5606" y="666"/>
                    <a:pt x="5424" y="605"/>
                  </a:cubicBezTo>
                  <a:cubicBezTo>
                    <a:pt x="5344" y="565"/>
                    <a:pt x="5263" y="545"/>
                    <a:pt x="5162" y="505"/>
                  </a:cubicBezTo>
                  <a:cubicBezTo>
                    <a:pt x="4557" y="263"/>
                    <a:pt x="3892" y="101"/>
                    <a:pt x="3227" y="81"/>
                  </a:cubicBezTo>
                  <a:cubicBezTo>
                    <a:pt x="2622" y="41"/>
                    <a:pt x="1896" y="1"/>
                    <a:pt x="1311" y="142"/>
                  </a:cubicBezTo>
                  <a:cubicBezTo>
                    <a:pt x="182" y="404"/>
                    <a:pt x="142" y="1432"/>
                    <a:pt x="101" y="2420"/>
                  </a:cubicBezTo>
                  <a:cubicBezTo>
                    <a:pt x="101" y="2783"/>
                    <a:pt x="81" y="3146"/>
                    <a:pt x="81" y="3489"/>
                  </a:cubicBezTo>
                  <a:cubicBezTo>
                    <a:pt x="61" y="3993"/>
                    <a:pt x="61" y="4497"/>
                    <a:pt x="41" y="5001"/>
                  </a:cubicBezTo>
                  <a:cubicBezTo>
                    <a:pt x="41" y="5061"/>
                    <a:pt x="41" y="5606"/>
                    <a:pt x="0" y="5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8"/>
            <p:cNvSpPr/>
            <p:nvPr/>
          </p:nvSpPr>
          <p:spPr>
            <a:xfrm flipH="1">
              <a:off x="6826867" y="1493969"/>
              <a:ext cx="170308" cy="370871"/>
            </a:xfrm>
            <a:custGeom>
              <a:avLst/>
              <a:gdLst/>
              <a:ahLst/>
              <a:cxnLst/>
              <a:rect l="l" t="t" r="r" b="b"/>
              <a:pathLst>
                <a:path w="1593" h="3469" extrusionOk="0">
                  <a:moveTo>
                    <a:pt x="0" y="2639"/>
                  </a:moveTo>
                  <a:cubicBezTo>
                    <a:pt x="0" y="2648"/>
                    <a:pt x="9" y="2653"/>
                    <a:pt x="20" y="2654"/>
                  </a:cubicBezTo>
                  <a:lnTo>
                    <a:pt x="20" y="2654"/>
                  </a:lnTo>
                  <a:cubicBezTo>
                    <a:pt x="13" y="2649"/>
                    <a:pt x="7" y="2644"/>
                    <a:pt x="0" y="2639"/>
                  </a:cubicBezTo>
                  <a:close/>
                  <a:moveTo>
                    <a:pt x="789" y="1"/>
                  </a:moveTo>
                  <a:cubicBezTo>
                    <a:pt x="712" y="1"/>
                    <a:pt x="635" y="19"/>
                    <a:pt x="565" y="58"/>
                  </a:cubicBezTo>
                  <a:cubicBezTo>
                    <a:pt x="444" y="98"/>
                    <a:pt x="363" y="179"/>
                    <a:pt x="282" y="280"/>
                  </a:cubicBezTo>
                  <a:cubicBezTo>
                    <a:pt x="202" y="401"/>
                    <a:pt x="81" y="582"/>
                    <a:pt x="81" y="723"/>
                  </a:cubicBezTo>
                  <a:cubicBezTo>
                    <a:pt x="61" y="824"/>
                    <a:pt x="61" y="925"/>
                    <a:pt x="40" y="1026"/>
                  </a:cubicBezTo>
                  <a:cubicBezTo>
                    <a:pt x="20" y="1550"/>
                    <a:pt x="81" y="2054"/>
                    <a:pt x="61" y="2598"/>
                  </a:cubicBezTo>
                  <a:cubicBezTo>
                    <a:pt x="61" y="2619"/>
                    <a:pt x="61" y="2639"/>
                    <a:pt x="61" y="2639"/>
                  </a:cubicBezTo>
                  <a:cubicBezTo>
                    <a:pt x="50" y="2649"/>
                    <a:pt x="35" y="2654"/>
                    <a:pt x="23" y="2654"/>
                  </a:cubicBezTo>
                  <a:cubicBezTo>
                    <a:pt x="22" y="2654"/>
                    <a:pt x="21" y="2654"/>
                    <a:pt x="20" y="2654"/>
                  </a:cubicBezTo>
                  <a:lnTo>
                    <a:pt x="20" y="2654"/>
                  </a:lnTo>
                  <a:cubicBezTo>
                    <a:pt x="306" y="2881"/>
                    <a:pt x="392" y="3327"/>
                    <a:pt x="766" y="3445"/>
                  </a:cubicBezTo>
                  <a:cubicBezTo>
                    <a:pt x="806" y="3461"/>
                    <a:pt x="844" y="3468"/>
                    <a:pt x="881" y="3468"/>
                  </a:cubicBezTo>
                  <a:cubicBezTo>
                    <a:pt x="1029" y="3468"/>
                    <a:pt x="1145" y="3349"/>
                    <a:pt x="1210" y="3203"/>
                  </a:cubicBezTo>
                  <a:cubicBezTo>
                    <a:pt x="1311" y="2921"/>
                    <a:pt x="1230" y="2598"/>
                    <a:pt x="1190" y="2296"/>
                  </a:cubicBezTo>
                  <a:cubicBezTo>
                    <a:pt x="1190" y="2256"/>
                    <a:pt x="1190" y="2215"/>
                    <a:pt x="1190" y="2195"/>
                  </a:cubicBezTo>
                  <a:cubicBezTo>
                    <a:pt x="1190" y="2135"/>
                    <a:pt x="1169" y="2074"/>
                    <a:pt x="1210" y="2014"/>
                  </a:cubicBezTo>
                  <a:cubicBezTo>
                    <a:pt x="1230" y="1973"/>
                    <a:pt x="1290" y="1933"/>
                    <a:pt x="1351" y="1913"/>
                  </a:cubicBezTo>
                  <a:cubicBezTo>
                    <a:pt x="1512" y="1772"/>
                    <a:pt x="1553" y="1570"/>
                    <a:pt x="1573" y="1368"/>
                  </a:cubicBezTo>
                  <a:cubicBezTo>
                    <a:pt x="1593" y="1147"/>
                    <a:pt x="1573" y="925"/>
                    <a:pt x="1512" y="723"/>
                  </a:cubicBezTo>
                  <a:cubicBezTo>
                    <a:pt x="1452" y="481"/>
                    <a:pt x="1331" y="259"/>
                    <a:pt x="1129" y="118"/>
                  </a:cubicBezTo>
                  <a:cubicBezTo>
                    <a:pt x="1031" y="45"/>
                    <a:pt x="910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8"/>
            <p:cNvSpPr/>
            <p:nvPr/>
          </p:nvSpPr>
          <p:spPr>
            <a:xfrm flipH="1">
              <a:off x="6826867" y="1489372"/>
              <a:ext cx="170308" cy="381562"/>
            </a:xfrm>
            <a:custGeom>
              <a:avLst/>
              <a:gdLst/>
              <a:ahLst/>
              <a:cxnLst/>
              <a:rect l="l" t="t" r="r" b="b"/>
              <a:pathLst>
                <a:path w="1593" h="3569" fill="none" extrusionOk="0">
                  <a:moveTo>
                    <a:pt x="1190" y="2339"/>
                  </a:moveTo>
                  <a:cubicBezTo>
                    <a:pt x="1190" y="2299"/>
                    <a:pt x="1190" y="2258"/>
                    <a:pt x="1190" y="2238"/>
                  </a:cubicBezTo>
                  <a:cubicBezTo>
                    <a:pt x="1190" y="2178"/>
                    <a:pt x="1169" y="2117"/>
                    <a:pt x="1210" y="2057"/>
                  </a:cubicBezTo>
                  <a:cubicBezTo>
                    <a:pt x="1230" y="2016"/>
                    <a:pt x="1290" y="1976"/>
                    <a:pt x="1351" y="1956"/>
                  </a:cubicBezTo>
                  <a:cubicBezTo>
                    <a:pt x="1512" y="1815"/>
                    <a:pt x="1553" y="1613"/>
                    <a:pt x="1573" y="1411"/>
                  </a:cubicBezTo>
                  <a:cubicBezTo>
                    <a:pt x="1593" y="1190"/>
                    <a:pt x="1573" y="968"/>
                    <a:pt x="1512" y="766"/>
                  </a:cubicBezTo>
                  <a:cubicBezTo>
                    <a:pt x="1452" y="524"/>
                    <a:pt x="1331" y="302"/>
                    <a:pt x="1129" y="161"/>
                  </a:cubicBezTo>
                  <a:cubicBezTo>
                    <a:pt x="968" y="40"/>
                    <a:pt x="746" y="0"/>
                    <a:pt x="565" y="101"/>
                  </a:cubicBezTo>
                  <a:cubicBezTo>
                    <a:pt x="444" y="141"/>
                    <a:pt x="363" y="222"/>
                    <a:pt x="282" y="323"/>
                  </a:cubicBezTo>
                  <a:cubicBezTo>
                    <a:pt x="202" y="444"/>
                    <a:pt x="81" y="625"/>
                    <a:pt x="81" y="766"/>
                  </a:cubicBezTo>
                  <a:cubicBezTo>
                    <a:pt x="61" y="867"/>
                    <a:pt x="61" y="968"/>
                    <a:pt x="40" y="1069"/>
                  </a:cubicBezTo>
                  <a:cubicBezTo>
                    <a:pt x="20" y="1593"/>
                    <a:pt x="81" y="2097"/>
                    <a:pt x="61" y="2641"/>
                  </a:cubicBezTo>
                  <a:cubicBezTo>
                    <a:pt x="61" y="2662"/>
                    <a:pt x="61" y="2682"/>
                    <a:pt x="61" y="2682"/>
                  </a:cubicBezTo>
                  <a:cubicBezTo>
                    <a:pt x="40" y="2702"/>
                    <a:pt x="0" y="2702"/>
                    <a:pt x="0" y="2682"/>
                  </a:cubicBezTo>
                  <a:cubicBezTo>
                    <a:pt x="302" y="2903"/>
                    <a:pt x="383" y="3367"/>
                    <a:pt x="766" y="3488"/>
                  </a:cubicBezTo>
                  <a:cubicBezTo>
                    <a:pt x="968" y="3569"/>
                    <a:pt x="1129" y="3428"/>
                    <a:pt x="1210" y="3246"/>
                  </a:cubicBezTo>
                  <a:cubicBezTo>
                    <a:pt x="1311" y="2964"/>
                    <a:pt x="1230" y="2641"/>
                    <a:pt x="1190" y="233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8"/>
            <p:cNvSpPr/>
            <p:nvPr/>
          </p:nvSpPr>
          <p:spPr>
            <a:xfrm flipH="1">
              <a:off x="6809547" y="1432283"/>
              <a:ext cx="230819" cy="193828"/>
            </a:xfrm>
            <a:custGeom>
              <a:avLst/>
              <a:gdLst/>
              <a:ahLst/>
              <a:cxnLst/>
              <a:rect l="l" t="t" r="r" b="b"/>
              <a:pathLst>
                <a:path w="2159" h="1813" extrusionOk="0">
                  <a:moveTo>
                    <a:pt x="1588" y="1"/>
                  </a:moveTo>
                  <a:cubicBezTo>
                    <a:pt x="1565" y="1"/>
                    <a:pt x="1540" y="3"/>
                    <a:pt x="1513" y="10"/>
                  </a:cubicBezTo>
                  <a:cubicBezTo>
                    <a:pt x="1049" y="50"/>
                    <a:pt x="485" y="534"/>
                    <a:pt x="223" y="897"/>
                  </a:cubicBezTo>
                  <a:cubicBezTo>
                    <a:pt x="122" y="1038"/>
                    <a:pt x="1" y="1240"/>
                    <a:pt x="41" y="1441"/>
                  </a:cubicBezTo>
                  <a:cubicBezTo>
                    <a:pt x="61" y="1522"/>
                    <a:pt x="102" y="1603"/>
                    <a:pt x="182" y="1663"/>
                  </a:cubicBezTo>
                  <a:cubicBezTo>
                    <a:pt x="234" y="1715"/>
                    <a:pt x="391" y="1812"/>
                    <a:pt x="485" y="1812"/>
                  </a:cubicBezTo>
                  <a:cubicBezTo>
                    <a:pt x="500" y="1812"/>
                    <a:pt x="514" y="1810"/>
                    <a:pt x="525" y="1804"/>
                  </a:cubicBezTo>
                  <a:cubicBezTo>
                    <a:pt x="565" y="1764"/>
                    <a:pt x="565" y="1663"/>
                    <a:pt x="606" y="1623"/>
                  </a:cubicBezTo>
                  <a:cubicBezTo>
                    <a:pt x="666" y="1542"/>
                    <a:pt x="767" y="1542"/>
                    <a:pt x="848" y="1482"/>
                  </a:cubicBezTo>
                  <a:cubicBezTo>
                    <a:pt x="948" y="1401"/>
                    <a:pt x="948" y="1240"/>
                    <a:pt x="1029" y="1139"/>
                  </a:cubicBezTo>
                  <a:cubicBezTo>
                    <a:pt x="1069" y="1099"/>
                    <a:pt x="1130" y="1058"/>
                    <a:pt x="1190" y="1038"/>
                  </a:cubicBezTo>
                  <a:cubicBezTo>
                    <a:pt x="1432" y="917"/>
                    <a:pt x="1896" y="897"/>
                    <a:pt x="2057" y="675"/>
                  </a:cubicBezTo>
                  <a:cubicBezTo>
                    <a:pt x="2158" y="514"/>
                    <a:pt x="2118" y="312"/>
                    <a:pt x="1997" y="171"/>
                  </a:cubicBezTo>
                  <a:cubicBezTo>
                    <a:pt x="1936" y="90"/>
                    <a:pt x="1836" y="50"/>
                    <a:pt x="1735" y="10"/>
                  </a:cubicBezTo>
                  <a:cubicBezTo>
                    <a:pt x="1681" y="10"/>
                    <a:pt x="1636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8"/>
            <p:cNvSpPr/>
            <p:nvPr/>
          </p:nvSpPr>
          <p:spPr>
            <a:xfrm flipH="1">
              <a:off x="6945430" y="1577678"/>
              <a:ext cx="62542" cy="63611"/>
            </a:xfrm>
            <a:custGeom>
              <a:avLst/>
              <a:gdLst/>
              <a:ahLst/>
              <a:cxnLst/>
              <a:rect l="l" t="t" r="r" b="b"/>
              <a:pathLst>
                <a:path w="585" h="595" extrusionOk="0">
                  <a:moveTo>
                    <a:pt x="363" y="1"/>
                  </a:moveTo>
                  <a:cubicBezTo>
                    <a:pt x="323" y="1"/>
                    <a:pt x="262" y="1"/>
                    <a:pt x="222" y="21"/>
                  </a:cubicBezTo>
                  <a:cubicBezTo>
                    <a:pt x="61" y="102"/>
                    <a:pt x="0" y="303"/>
                    <a:pt x="81" y="464"/>
                  </a:cubicBezTo>
                  <a:cubicBezTo>
                    <a:pt x="101" y="525"/>
                    <a:pt x="182" y="585"/>
                    <a:pt x="242" y="585"/>
                  </a:cubicBezTo>
                  <a:cubicBezTo>
                    <a:pt x="262" y="592"/>
                    <a:pt x="280" y="594"/>
                    <a:pt x="297" y="594"/>
                  </a:cubicBezTo>
                  <a:cubicBezTo>
                    <a:pt x="332" y="594"/>
                    <a:pt x="363" y="585"/>
                    <a:pt x="403" y="585"/>
                  </a:cubicBezTo>
                  <a:lnTo>
                    <a:pt x="585" y="243"/>
                  </a:lnTo>
                  <a:cubicBezTo>
                    <a:pt x="565" y="202"/>
                    <a:pt x="545" y="142"/>
                    <a:pt x="504" y="81"/>
                  </a:cubicBezTo>
                  <a:cubicBezTo>
                    <a:pt x="484" y="41"/>
                    <a:pt x="424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8"/>
            <p:cNvSpPr/>
            <p:nvPr/>
          </p:nvSpPr>
          <p:spPr>
            <a:xfrm flipH="1">
              <a:off x="6945430" y="1577678"/>
              <a:ext cx="62542" cy="64787"/>
            </a:xfrm>
            <a:custGeom>
              <a:avLst/>
              <a:gdLst/>
              <a:ahLst/>
              <a:cxnLst/>
              <a:rect l="l" t="t" r="r" b="b"/>
              <a:pathLst>
                <a:path w="585" h="606" fill="none" extrusionOk="0">
                  <a:moveTo>
                    <a:pt x="585" y="243"/>
                  </a:moveTo>
                  <a:cubicBezTo>
                    <a:pt x="565" y="202"/>
                    <a:pt x="545" y="142"/>
                    <a:pt x="504" y="81"/>
                  </a:cubicBezTo>
                  <a:cubicBezTo>
                    <a:pt x="484" y="41"/>
                    <a:pt x="424" y="1"/>
                    <a:pt x="363" y="1"/>
                  </a:cubicBezTo>
                  <a:cubicBezTo>
                    <a:pt x="323" y="1"/>
                    <a:pt x="262" y="1"/>
                    <a:pt x="222" y="21"/>
                  </a:cubicBezTo>
                  <a:cubicBezTo>
                    <a:pt x="61" y="102"/>
                    <a:pt x="0" y="303"/>
                    <a:pt x="81" y="464"/>
                  </a:cubicBezTo>
                  <a:cubicBezTo>
                    <a:pt x="101" y="525"/>
                    <a:pt x="182" y="585"/>
                    <a:pt x="242" y="585"/>
                  </a:cubicBezTo>
                  <a:cubicBezTo>
                    <a:pt x="303" y="606"/>
                    <a:pt x="343" y="585"/>
                    <a:pt x="403" y="58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8"/>
            <p:cNvSpPr/>
            <p:nvPr/>
          </p:nvSpPr>
          <p:spPr>
            <a:xfrm flipH="1">
              <a:off x="6846220" y="1623008"/>
              <a:ext cx="56128" cy="32928"/>
            </a:xfrm>
            <a:custGeom>
              <a:avLst/>
              <a:gdLst/>
              <a:ahLst/>
              <a:cxnLst/>
              <a:rect l="l" t="t" r="r" b="b"/>
              <a:pathLst>
                <a:path w="525" h="308" extrusionOk="0">
                  <a:moveTo>
                    <a:pt x="524" y="0"/>
                  </a:moveTo>
                  <a:lnTo>
                    <a:pt x="0" y="161"/>
                  </a:lnTo>
                  <a:cubicBezTo>
                    <a:pt x="21" y="224"/>
                    <a:pt x="144" y="308"/>
                    <a:pt x="266" y="308"/>
                  </a:cubicBezTo>
                  <a:cubicBezTo>
                    <a:pt x="381" y="308"/>
                    <a:pt x="495" y="234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8"/>
            <p:cNvSpPr/>
            <p:nvPr/>
          </p:nvSpPr>
          <p:spPr>
            <a:xfrm flipH="1">
              <a:off x="6846220" y="1623008"/>
              <a:ext cx="56128" cy="51851"/>
            </a:xfrm>
            <a:custGeom>
              <a:avLst/>
              <a:gdLst/>
              <a:ahLst/>
              <a:cxnLst/>
              <a:rect l="l" t="t" r="r" b="b"/>
              <a:pathLst>
                <a:path w="525" h="485" fill="none" extrusionOk="0">
                  <a:moveTo>
                    <a:pt x="524" y="0"/>
                  </a:moveTo>
                  <a:lnTo>
                    <a:pt x="0" y="161"/>
                  </a:lnTo>
                  <a:cubicBezTo>
                    <a:pt x="41" y="282"/>
                    <a:pt x="464" y="484"/>
                    <a:pt x="524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8"/>
            <p:cNvSpPr/>
            <p:nvPr/>
          </p:nvSpPr>
          <p:spPr>
            <a:xfrm flipH="1">
              <a:off x="6852741" y="1696240"/>
              <a:ext cx="43192" cy="41053"/>
            </a:xfrm>
            <a:custGeom>
              <a:avLst/>
              <a:gdLst/>
              <a:ahLst/>
              <a:cxnLst/>
              <a:rect l="l" t="t" r="r" b="b"/>
              <a:pathLst>
                <a:path w="404" h="384" extrusionOk="0">
                  <a:moveTo>
                    <a:pt x="384" y="1"/>
                  </a:moveTo>
                  <a:cubicBezTo>
                    <a:pt x="378" y="6"/>
                    <a:pt x="373" y="11"/>
                    <a:pt x="367" y="17"/>
                  </a:cubicBezTo>
                  <a:lnTo>
                    <a:pt x="367" y="17"/>
                  </a:lnTo>
                  <a:cubicBezTo>
                    <a:pt x="377" y="13"/>
                    <a:pt x="389" y="8"/>
                    <a:pt x="404" y="1"/>
                  </a:cubicBezTo>
                  <a:close/>
                  <a:moveTo>
                    <a:pt x="367" y="17"/>
                  </a:moveTo>
                  <a:cubicBezTo>
                    <a:pt x="349" y="24"/>
                    <a:pt x="336" y="28"/>
                    <a:pt x="323" y="41"/>
                  </a:cubicBezTo>
                  <a:cubicBezTo>
                    <a:pt x="202" y="61"/>
                    <a:pt x="101" y="61"/>
                    <a:pt x="1" y="61"/>
                  </a:cubicBezTo>
                  <a:cubicBezTo>
                    <a:pt x="41" y="101"/>
                    <a:pt x="61" y="162"/>
                    <a:pt x="101" y="222"/>
                  </a:cubicBezTo>
                  <a:cubicBezTo>
                    <a:pt x="162" y="263"/>
                    <a:pt x="222" y="323"/>
                    <a:pt x="243" y="384"/>
                  </a:cubicBezTo>
                  <a:cubicBezTo>
                    <a:pt x="243" y="343"/>
                    <a:pt x="243" y="283"/>
                    <a:pt x="243" y="243"/>
                  </a:cubicBezTo>
                  <a:cubicBezTo>
                    <a:pt x="243" y="202"/>
                    <a:pt x="243" y="162"/>
                    <a:pt x="263" y="122"/>
                  </a:cubicBezTo>
                  <a:cubicBezTo>
                    <a:pt x="280" y="87"/>
                    <a:pt x="328" y="52"/>
                    <a:pt x="36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8"/>
            <p:cNvSpPr/>
            <p:nvPr/>
          </p:nvSpPr>
          <p:spPr>
            <a:xfrm flipH="1">
              <a:off x="6744870" y="1558328"/>
              <a:ext cx="116532" cy="53990"/>
            </a:xfrm>
            <a:custGeom>
              <a:avLst/>
              <a:gdLst/>
              <a:ahLst/>
              <a:cxnLst/>
              <a:rect l="l" t="t" r="r" b="b"/>
              <a:pathLst>
                <a:path w="1090" h="505" extrusionOk="0">
                  <a:moveTo>
                    <a:pt x="1089" y="0"/>
                  </a:moveTo>
                  <a:lnTo>
                    <a:pt x="0" y="162"/>
                  </a:lnTo>
                  <a:lnTo>
                    <a:pt x="0" y="343"/>
                  </a:lnTo>
                  <a:lnTo>
                    <a:pt x="1089" y="50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8"/>
            <p:cNvSpPr/>
            <p:nvPr/>
          </p:nvSpPr>
          <p:spPr>
            <a:xfrm flipH="1">
              <a:off x="5518423" y="1388023"/>
              <a:ext cx="2245" cy="107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97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8"/>
            <p:cNvSpPr/>
            <p:nvPr/>
          </p:nvSpPr>
          <p:spPr>
            <a:xfrm flipH="1">
              <a:off x="5518423" y="1767441"/>
              <a:ext cx="47468" cy="4383"/>
            </a:xfrm>
            <a:custGeom>
              <a:avLst/>
              <a:gdLst/>
              <a:ahLst/>
              <a:cxnLst/>
              <a:rect l="l" t="t" r="r" b="b"/>
              <a:pathLst>
                <a:path w="444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141" y="20"/>
                    <a:pt x="282" y="40"/>
                    <a:pt x="444" y="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97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8"/>
            <p:cNvSpPr/>
            <p:nvPr/>
          </p:nvSpPr>
          <p:spPr>
            <a:xfrm flipH="1">
              <a:off x="5510224" y="1390150"/>
              <a:ext cx="1280076" cy="377401"/>
            </a:xfrm>
            <a:custGeom>
              <a:avLst/>
              <a:gdLst/>
              <a:ahLst/>
              <a:cxnLst/>
              <a:rect l="l" t="t" r="r" b="b"/>
              <a:pathLst>
                <a:path w="11675" h="3530" extrusionOk="0">
                  <a:moveTo>
                    <a:pt x="11675" y="1"/>
                  </a:moveTo>
                  <a:cubicBezTo>
                    <a:pt x="11666" y="2"/>
                    <a:pt x="11657" y="3"/>
                    <a:pt x="11648" y="4"/>
                  </a:cubicBezTo>
                  <a:lnTo>
                    <a:pt x="11648" y="4"/>
                  </a:lnTo>
                  <a:lnTo>
                    <a:pt x="11675" y="1"/>
                  </a:lnTo>
                  <a:close/>
                  <a:moveTo>
                    <a:pt x="11648" y="4"/>
                  </a:moveTo>
                  <a:lnTo>
                    <a:pt x="343" y="1472"/>
                  </a:lnTo>
                  <a:cubicBezTo>
                    <a:pt x="142" y="1493"/>
                    <a:pt x="1" y="1654"/>
                    <a:pt x="1" y="1856"/>
                  </a:cubicBezTo>
                  <a:cubicBezTo>
                    <a:pt x="1" y="2037"/>
                    <a:pt x="142" y="2198"/>
                    <a:pt x="343" y="2218"/>
                  </a:cubicBezTo>
                  <a:lnTo>
                    <a:pt x="11453" y="3529"/>
                  </a:lnTo>
                  <a:cubicBezTo>
                    <a:pt x="10667" y="3348"/>
                    <a:pt x="10284" y="2743"/>
                    <a:pt x="10284" y="1896"/>
                  </a:cubicBezTo>
                  <a:cubicBezTo>
                    <a:pt x="10284" y="997"/>
                    <a:pt x="10680" y="137"/>
                    <a:pt x="11648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8"/>
            <p:cNvSpPr/>
            <p:nvPr/>
          </p:nvSpPr>
          <p:spPr>
            <a:xfrm flipH="1">
              <a:off x="5520673" y="1390150"/>
              <a:ext cx="1269627" cy="377401"/>
            </a:xfrm>
            <a:custGeom>
              <a:avLst/>
              <a:gdLst/>
              <a:ahLst/>
              <a:cxnLst/>
              <a:rect l="l" t="t" r="r" b="b"/>
              <a:pathLst>
                <a:path w="11675" h="3530" fill="none" extrusionOk="0">
                  <a:moveTo>
                    <a:pt x="11453" y="3529"/>
                  </a:moveTo>
                  <a:lnTo>
                    <a:pt x="343" y="2218"/>
                  </a:lnTo>
                  <a:cubicBezTo>
                    <a:pt x="142" y="2198"/>
                    <a:pt x="1" y="2037"/>
                    <a:pt x="1" y="1856"/>
                  </a:cubicBezTo>
                  <a:cubicBezTo>
                    <a:pt x="1" y="1654"/>
                    <a:pt x="142" y="1493"/>
                    <a:pt x="343" y="1472"/>
                  </a:cubicBezTo>
                  <a:lnTo>
                    <a:pt x="11675" y="1"/>
                  </a:lnTo>
                  <a:cubicBezTo>
                    <a:pt x="10687" y="122"/>
                    <a:pt x="10284" y="989"/>
                    <a:pt x="10284" y="1896"/>
                  </a:cubicBezTo>
                  <a:cubicBezTo>
                    <a:pt x="10284" y="2743"/>
                    <a:pt x="10667" y="3348"/>
                    <a:pt x="11453" y="352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8"/>
            <p:cNvSpPr/>
            <p:nvPr/>
          </p:nvSpPr>
          <p:spPr>
            <a:xfrm flipH="1">
              <a:off x="5318429" y="1386350"/>
              <a:ext cx="389296" cy="389296"/>
            </a:xfrm>
            <a:custGeom>
              <a:avLst/>
              <a:gdLst/>
              <a:ahLst/>
              <a:cxnLst/>
              <a:rect l="l" t="t" r="r" b="b"/>
              <a:pathLst>
                <a:path w="3408" h="3408" extrusionOk="0">
                  <a:moveTo>
                    <a:pt x="1714" y="0"/>
                  </a:moveTo>
                  <a:cubicBezTo>
                    <a:pt x="766" y="0"/>
                    <a:pt x="0" y="766"/>
                    <a:pt x="0" y="1694"/>
                  </a:cubicBezTo>
                  <a:cubicBezTo>
                    <a:pt x="0" y="2642"/>
                    <a:pt x="766" y="3408"/>
                    <a:pt x="1714" y="3408"/>
                  </a:cubicBezTo>
                  <a:cubicBezTo>
                    <a:pt x="2642" y="3408"/>
                    <a:pt x="3408" y="2642"/>
                    <a:pt x="3408" y="1694"/>
                  </a:cubicBezTo>
                  <a:cubicBezTo>
                    <a:pt x="3408" y="766"/>
                    <a:pt x="2642" y="0"/>
                    <a:pt x="17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8"/>
            <p:cNvSpPr/>
            <p:nvPr/>
          </p:nvSpPr>
          <p:spPr>
            <a:xfrm flipH="1">
              <a:off x="6376346" y="1473550"/>
              <a:ext cx="741635" cy="663697"/>
            </a:xfrm>
            <a:custGeom>
              <a:avLst/>
              <a:gdLst/>
              <a:ahLst/>
              <a:cxnLst/>
              <a:rect l="l" t="t" r="r" b="b"/>
              <a:pathLst>
                <a:path w="6937" h="6208" extrusionOk="0">
                  <a:moveTo>
                    <a:pt x="6211" y="1"/>
                  </a:moveTo>
                  <a:cubicBezTo>
                    <a:pt x="5496" y="1"/>
                    <a:pt x="5226" y="681"/>
                    <a:pt x="4900" y="1217"/>
                  </a:cubicBezTo>
                  <a:lnTo>
                    <a:pt x="4175" y="2487"/>
                  </a:lnTo>
                  <a:cubicBezTo>
                    <a:pt x="3933" y="2890"/>
                    <a:pt x="3691" y="3354"/>
                    <a:pt x="3368" y="3677"/>
                  </a:cubicBezTo>
                  <a:cubicBezTo>
                    <a:pt x="3126" y="3918"/>
                    <a:pt x="2824" y="4100"/>
                    <a:pt x="2501" y="4100"/>
                  </a:cubicBezTo>
                  <a:cubicBezTo>
                    <a:pt x="2480" y="4101"/>
                    <a:pt x="2459" y="4102"/>
                    <a:pt x="2438" y="4102"/>
                  </a:cubicBezTo>
                  <a:cubicBezTo>
                    <a:pt x="2177" y="4102"/>
                    <a:pt x="1917" y="3990"/>
                    <a:pt x="1674" y="3878"/>
                  </a:cubicBezTo>
                  <a:cubicBezTo>
                    <a:pt x="1402" y="3758"/>
                    <a:pt x="1159" y="3644"/>
                    <a:pt x="917" y="3644"/>
                  </a:cubicBezTo>
                  <a:cubicBezTo>
                    <a:pt x="711" y="3644"/>
                    <a:pt x="506" y="3727"/>
                    <a:pt x="283" y="3959"/>
                  </a:cubicBezTo>
                  <a:cubicBezTo>
                    <a:pt x="61" y="4201"/>
                    <a:pt x="1" y="4443"/>
                    <a:pt x="21" y="4705"/>
                  </a:cubicBezTo>
                  <a:cubicBezTo>
                    <a:pt x="82" y="5290"/>
                    <a:pt x="686" y="5834"/>
                    <a:pt x="1231" y="6036"/>
                  </a:cubicBezTo>
                  <a:cubicBezTo>
                    <a:pt x="1547" y="6153"/>
                    <a:pt x="1860" y="6207"/>
                    <a:pt x="2162" y="6207"/>
                  </a:cubicBezTo>
                  <a:cubicBezTo>
                    <a:pt x="3365" y="6207"/>
                    <a:pt x="4417" y="5356"/>
                    <a:pt x="4981" y="4261"/>
                  </a:cubicBezTo>
                  <a:cubicBezTo>
                    <a:pt x="5304" y="3636"/>
                    <a:pt x="5505" y="2951"/>
                    <a:pt x="5646" y="2285"/>
                  </a:cubicBezTo>
                  <a:cubicBezTo>
                    <a:pt x="5767" y="1761"/>
                    <a:pt x="5848" y="1176"/>
                    <a:pt x="6312" y="854"/>
                  </a:cubicBezTo>
                  <a:cubicBezTo>
                    <a:pt x="6574" y="692"/>
                    <a:pt x="6675" y="390"/>
                    <a:pt x="6937" y="188"/>
                  </a:cubicBezTo>
                  <a:cubicBezTo>
                    <a:pt x="6735" y="108"/>
                    <a:pt x="6534" y="27"/>
                    <a:pt x="6332" y="7"/>
                  </a:cubicBezTo>
                  <a:cubicBezTo>
                    <a:pt x="6290" y="3"/>
                    <a:pt x="6250" y="1"/>
                    <a:pt x="6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8"/>
            <p:cNvSpPr/>
            <p:nvPr/>
          </p:nvSpPr>
          <p:spPr>
            <a:xfrm flipH="1">
              <a:off x="6376346" y="1465638"/>
              <a:ext cx="741635" cy="715762"/>
            </a:xfrm>
            <a:custGeom>
              <a:avLst/>
              <a:gdLst/>
              <a:ahLst/>
              <a:cxnLst/>
              <a:rect l="l" t="t" r="r" b="b"/>
              <a:pathLst>
                <a:path w="6937" h="6695" fill="none" extrusionOk="0">
                  <a:moveTo>
                    <a:pt x="21" y="4779"/>
                  </a:moveTo>
                  <a:cubicBezTo>
                    <a:pt x="1" y="4517"/>
                    <a:pt x="61" y="4275"/>
                    <a:pt x="283" y="4033"/>
                  </a:cubicBezTo>
                  <a:cubicBezTo>
                    <a:pt x="767" y="3529"/>
                    <a:pt x="1170" y="3730"/>
                    <a:pt x="1674" y="3952"/>
                  </a:cubicBezTo>
                  <a:cubicBezTo>
                    <a:pt x="1937" y="4073"/>
                    <a:pt x="2219" y="4194"/>
                    <a:pt x="2501" y="4174"/>
                  </a:cubicBezTo>
                  <a:cubicBezTo>
                    <a:pt x="2824" y="4174"/>
                    <a:pt x="3126" y="3992"/>
                    <a:pt x="3368" y="3751"/>
                  </a:cubicBezTo>
                  <a:cubicBezTo>
                    <a:pt x="3691" y="3428"/>
                    <a:pt x="3933" y="2964"/>
                    <a:pt x="4175" y="2561"/>
                  </a:cubicBezTo>
                  <a:lnTo>
                    <a:pt x="4900" y="1291"/>
                  </a:lnTo>
                  <a:cubicBezTo>
                    <a:pt x="5243" y="726"/>
                    <a:pt x="5525" y="0"/>
                    <a:pt x="6332" y="81"/>
                  </a:cubicBezTo>
                  <a:cubicBezTo>
                    <a:pt x="6534" y="101"/>
                    <a:pt x="6735" y="182"/>
                    <a:pt x="6937" y="262"/>
                  </a:cubicBezTo>
                  <a:cubicBezTo>
                    <a:pt x="6675" y="464"/>
                    <a:pt x="6574" y="766"/>
                    <a:pt x="6312" y="928"/>
                  </a:cubicBezTo>
                  <a:cubicBezTo>
                    <a:pt x="5848" y="1250"/>
                    <a:pt x="5767" y="1835"/>
                    <a:pt x="5646" y="2359"/>
                  </a:cubicBezTo>
                  <a:cubicBezTo>
                    <a:pt x="5505" y="3025"/>
                    <a:pt x="5304" y="3710"/>
                    <a:pt x="4981" y="4335"/>
                  </a:cubicBezTo>
                  <a:cubicBezTo>
                    <a:pt x="4275" y="5706"/>
                    <a:pt x="2804" y="6694"/>
                    <a:pt x="1231" y="6110"/>
                  </a:cubicBezTo>
                  <a:cubicBezTo>
                    <a:pt x="686" y="5908"/>
                    <a:pt x="82" y="5364"/>
                    <a:pt x="21" y="477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8"/>
            <p:cNvSpPr/>
            <p:nvPr/>
          </p:nvSpPr>
          <p:spPr>
            <a:xfrm flipH="1">
              <a:off x="6900096" y="1780377"/>
              <a:ext cx="338584" cy="407541"/>
            </a:xfrm>
            <a:custGeom>
              <a:avLst/>
              <a:gdLst/>
              <a:ahLst/>
              <a:cxnLst/>
              <a:rect l="l" t="t" r="r" b="b"/>
              <a:pathLst>
                <a:path w="3167" h="3812" extrusionOk="0">
                  <a:moveTo>
                    <a:pt x="1997" y="0"/>
                  </a:moveTo>
                  <a:cubicBezTo>
                    <a:pt x="787" y="242"/>
                    <a:pt x="1" y="1149"/>
                    <a:pt x="243" y="2238"/>
                  </a:cubicBezTo>
                  <a:cubicBezTo>
                    <a:pt x="384" y="2903"/>
                    <a:pt x="827" y="3448"/>
                    <a:pt x="1392" y="3811"/>
                  </a:cubicBezTo>
                  <a:cubicBezTo>
                    <a:pt x="1393" y="3811"/>
                    <a:pt x="1394" y="3812"/>
                    <a:pt x="1395" y="3812"/>
                  </a:cubicBezTo>
                  <a:cubicBezTo>
                    <a:pt x="1477" y="3812"/>
                    <a:pt x="2321" y="2458"/>
                    <a:pt x="2400" y="2319"/>
                  </a:cubicBezTo>
                  <a:cubicBezTo>
                    <a:pt x="2461" y="2238"/>
                    <a:pt x="3166" y="968"/>
                    <a:pt x="3166" y="968"/>
                  </a:cubicBezTo>
                  <a:cubicBezTo>
                    <a:pt x="3166" y="968"/>
                    <a:pt x="2965" y="887"/>
                    <a:pt x="2864" y="847"/>
                  </a:cubicBezTo>
                  <a:cubicBezTo>
                    <a:pt x="2602" y="726"/>
                    <a:pt x="2400" y="524"/>
                    <a:pt x="2178" y="363"/>
                  </a:cubicBezTo>
                  <a:lnTo>
                    <a:pt x="19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8"/>
            <p:cNvSpPr/>
            <p:nvPr/>
          </p:nvSpPr>
          <p:spPr>
            <a:xfrm flipH="1">
              <a:off x="6900096" y="1780377"/>
              <a:ext cx="338584" cy="411817"/>
            </a:xfrm>
            <a:custGeom>
              <a:avLst/>
              <a:gdLst/>
              <a:ahLst/>
              <a:cxnLst/>
              <a:rect l="l" t="t" r="r" b="b"/>
              <a:pathLst>
                <a:path w="3167" h="3852" fill="none" extrusionOk="0">
                  <a:moveTo>
                    <a:pt x="1997" y="0"/>
                  </a:moveTo>
                  <a:cubicBezTo>
                    <a:pt x="787" y="242"/>
                    <a:pt x="1" y="1149"/>
                    <a:pt x="243" y="2238"/>
                  </a:cubicBezTo>
                  <a:cubicBezTo>
                    <a:pt x="384" y="2903"/>
                    <a:pt x="827" y="3448"/>
                    <a:pt x="1392" y="3811"/>
                  </a:cubicBezTo>
                  <a:cubicBezTo>
                    <a:pt x="1453" y="3851"/>
                    <a:pt x="2320" y="2460"/>
                    <a:pt x="2400" y="2319"/>
                  </a:cubicBezTo>
                  <a:cubicBezTo>
                    <a:pt x="2461" y="2238"/>
                    <a:pt x="3166" y="968"/>
                    <a:pt x="3166" y="968"/>
                  </a:cubicBezTo>
                  <a:cubicBezTo>
                    <a:pt x="3166" y="968"/>
                    <a:pt x="2965" y="887"/>
                    <a:pt x="2864" y="847"/>
                  </a:cubicBezTo>
                  <a:cubicBezTo>
                    <a:pt x="2602" y="726"/>
                    <a:pt x="2400" y="524"/>
                    <a:pt x="2178" y="3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8"/>
            <p:cNvSpPr/>
            <p:nvPr/>
          </p:nvSpPr>
          <p:spPr>
            <a:xfrm flipH="1">
              <a:off x="6958367" y="1597136"/>
              <a:ext cx="19458" cy="25979"/>
            </a:xfrm>
            <a:custGeom>
              <a:avLst/>
              <a:gdLst/>
              <a:ahLst/>
              <a:cxnLst/>
              <a:rect l="l" t="t" r="r" b="b"/>
              <a:pathLst>
                <a:path w="182" h="243" extrusionOk="0">
                  <a:moveTo>
                    <a:pt x="0" y="0"/>
                  </a:moveTo>
                  <a:lnTo>
                    <a:pt x="182" y="242"/>
                  </a:lnTo>
                  <a:cubicBezTo>
                    <a:pt x="182" y="182"/>
                    <a:pt x="182" y="101"/>
                    <a:pt x="142" y="61"/>
                  </a:cubicBezTo>
                  <a:cubicBezTo>
                    <a:pt x="101" y="20"/>
                    <a:pt x="41" y="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8"/>
            <p:cNvSpPr/>
            <p:nvPr/>
          </p:nvSpPr>
          <p:spPr>
            <a:xfrm flipH="1">
              <a:off x="6958367" y="1597136"/>
              <a:ext cx="19458" cy="25979"/>
            </a:xfrm>
            <a:custGeom>
              <a:avLst/>
              <a:gdLst/>
              <a:ahLst/>
              <a:cxnLst/>
              <a:rect l="l" t="t" r="r" b="b"/>
              <a:pathLst>
                <a:path w="182" h="243" fill="none" extrusionOk="0">
                  <a:moveTo>
                    <a:pt x="0" y="0"/>
                  </a:moveTo>
                  <a:cubicBezTo>
                    <a:pt x="41" y="20"/>
                    <a:pt x="101" y="20"/>
                    <a:pt x="142" y="61"/>
                  </a:cubicBezTo>
                  <a:cubicBezTo>
                    <a:pt x="182" y="101"/>
                    <a:pt x="182" y="182"/>
                    <a:pt x="182" y="24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8"/>
            <p:cNvSpPr/>
            <p:nvPr/>
          </p:nvSpPr>
          <p:spPr>
            <a:xfrm flipH="1">
              <a:off x="6369831" y="4379963"/>
              <a:ext cx="394605" cy="160579"/>
            </a:xfrm>
            <a:custGeom>
              <a:avLst/>
              <a:gdLst/>
              <a:ahLst/>
              <a:cxnLst/>
              <a:rect l="l" t="t" r="r" b="b"/>
              <a:pathLst>
                <a:path w="3691" h="1502" extrusionOk="0">
                  <a:moveTo>
                    <a:pt x="41" y="0"/>
                  </a:moveTo>
                  <a:lnTo>
                    <a:pt x="41" y="0"/>
                  </a:lnTo>
                  <a:cubicBezTo>
                    <a:pt x="21" y="484"/>
                    <a:pt x="1" y="968"/>
                    <a:pt x="61" y="1432"/>
                  </a:cubicBezTo>
                  <a:cubicBezTo>
                    <a:pt x="61" y="1452"/>
                    <a:pt x="81" y="1472"/>
                    <a:pt x="81" y="1492"/>
                  </a:cubicBezTo>
                  <a:lnTo>
                    <a:pt x="142" y="1492"/>
                  </a:lnTo>
                  <a:cubicBezTo>
                    <a:pt x="357" y="1492"/>
                    <a:pt x="572" y="1501"/>
                    <a:pt x="781" y="1501"/>
                  </a:cubicBezTo>
                  <a:cubicBezTo>
                    <a:pt x="886" y="1501"/>
                    <a:pt x="989" y="1499"/>
                    <a:pt x="1089" y="1492"/>
                  </a:cubicBezTo>
                  <a:cubicBezTo>
                    <a:pt x="1412" y="1492"/>
                    <a:pt x="1755" y="1472"/>
                    <a:pt x="2077" y="1472"/>
                  </a:cubicBezTo>
                  <a:cubicBezTo>
                    <a:pt x="2303" y="1472"/>
                    <a:pt x="2555" y="1498"/>
                    <a:pt x="2801" y="1498"/>
                  </a:cubicBezTo>
                  <a:cubicBezTo>
                    <a:pt x="2863" y="1498"/>
                    <a:pt x="2924" y="1496"/>
                    <a:pt x="2985" y="1492"/>
                  </a:cubicBezTo>
                  <a:cubicBezTo>
                    <a:pt x="3126" y="1492"/>
                    <a:pt x="3690" y="1371"/>
                    <a:pt x="3428" y="1129"/>
                  </a:cubicBezTo>
                  <a:cubicBezTo>
                    <a:pt x="3368" y="1089"/>
                    <a:pt x="3307" y="1069"/>
                    <a:pt x="3247" y="1049"/>
                  </a:cubicBezTo>
                  <a:cubicBezTo>
                    <a:pt x="2823" y="887"/>
                    <a:pt x="2380" y="746"/>
                    <a:pt x="1956" y="585"/>
                  </a:cubicBezTo>
                  <a:cubicBezTo>
                    <a:pt x="1654" y="484"/>
                    <a:pt x="1331" y="383"/>
                    <a:pt x="1130" y="101"/>
                  </a:cubicBezTo>
                  <a:cubicBezTo>
                    <a:pt x="1110" y="101"/>
                    <a:pt x="1110" y="81"/>
                    <a:pt x="1110" y="81"/>
                  </a:cubicBezTo>
                  <a:cubicBezTo>
                    <a:pt x="977" y="96"/>
                    <a:pt x="841" y="105"/>
                    <a:pt x="707" y="105"/>
                  </a:cubicBezTo>
                  <a:cubicBezTo>
                    <a:pt x="474" y="105"/>
                    <a:pt x="245" y="77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8"/>
            <p:cNvSpPr/>
            <p:nvPr/>
          </p:nvSpPr>
          <p:spPr>
            <a:xfrm flipH="1">
              <a:off x="7130803" y="4351953"/>
              <a:ext cx="347137" cy="268772"/>
            </a:xfrm>
            <a:custGeom>
              <a:avLst/>
              <a:gdLst/>
              <a:ahLst/>
              <a:cxnLst/>
              <a:rect l="l" t="t" r="r" b="b"/>
              <a:pathLst>
                <a:path w="3247" h="2514" extrusionOk="0">
                  <a:moveTo>
                    <a:pt x="364" y="0"/>
                  </a:moveTo>
                  <a:cubicBezTo>
                    <a:pt x="323" y="101"/>
                    <a:pt x="323" y="222"/>
                    <a:pt x="303" y="323"/>
                  </a:cubicBezTo>
                  <a:cubicBezTo>
                    <a:pt x="283" y="464"/>
                    <a:pt x="243" y="585"/>
                    <a:pt x="223" y="706"/>
                  </a:cubicBezTo>
                  <a:cubicBezTo>
                    <a:pt x="202" y="766"/>
                    <a:pt x="1" y="1472"/>
                    <a:pt x="21" y="1472"/>
                  </a:cubicBezTo>
                  <a:cubicBezTo>
                    <a:pt x="41" y="1492"/>
                    <a:pt x="81" y="1492"/>
                    <a:pt x="102" y="1512"/>
                  </a:cubicBezTo>
                  <a:cubicBezTo>
                    <a:pt x="706" y="1734"/>
                    <a:pt x="1311" y="1936"/>
                    <a:pt x="1916" y="2137"/>
                  </a:cubicBezTo>
                  <a:cubicBezTo>
                    <a:pt x="2198" y="2238"/>
                    <a:pt x="2481" y="2379"/>
                    <a:pt x="2763" y="2460"/>
                  </a:cubicBezTo>
                  <a:cubicBezTo>
                    <a:pt x="2824" y="2475"/>
                    <a:pt x="2967" y="2514"/>
                    <a:pt x="3067" y="2514"/>
                  </a:cubicBezTo>
                  <a:cubicBezTo>
                    <a:pt x="3099" y="2514"/>
                    <a:pt x="3127" y="2510"/>
                    <a:pt x="3146" y="2500"/>
                  </a:cubicBezTo>
                  <a:cubicBezTo>
                    <a:pt x="3247" y="2420"/>
                    <a:pt x="3186" y="2218"/>
                    <a:pt x="3146" y="2137"/>
                  </a:cubicBezTo>
                  <a:cubicBezTo>
                    <a:pt x="3086" y="2036"/>
                    <a:pt x="2985" y="1976"/>
                    <a:pt x="2884" y="1895"/>
                  </a:cubicBezTo>
                  <a:cubicBezTo>
                    <a:pt x="2622" y="1694"/>
                    <a:pt x="2319" y="1532"/>
                    <a:pt x="2078" y="1311"/>
                  </a:cubicBezTo>
                  <a:cubicBezTo>
                    <a:pt x="1815" y="1109"/>
                    <a:pt x="1594" y="847"/>
                    <a:pt x="1493" y="524"/>
                  </a:cubicBezTo>
                  <a:cubicBezTo>
                    <a:pt x="1473" y="484"/>
                    <a:pt x="1452" y="444"/>
                    <a:pt x="1432" y="403"/>
                  </a:cubicBezTo>
                  <a:cubicBezTo>
                    <a:pt x="1432" y="403"/>
                    <a:pt x="1412" y="383"/>
                    <a:pt x="1392" y="383"/>
                  </a:cubicBezTo>
                  <a:cubicBezTo>
                    <a:pt x="1342" y="400"/>
                    <a:pt x="1291" y="407"/>
                    <a:pt x="1238" y="407"/>
                  </a:cubicBezTo>
                  <a:cubicBezTo>
                    <a:pt x="1101" y="407"/>
                    <a:pt x="959" y="355"/>
                    <a:pt x="827" y="282"/>
                  </a:cubicBezTo>
                  <a:cubicBezTo>
                    <a:pt x="686" y="202"/>
                    <a:pt x="525" y="6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8"/>
            <p:cNvSpPr/>
            <p:nvPr/>
          </p:nvSpPr>
          <p:spPr>
            <a:xfrm flipH="1">
              <a:off x="6703925" y="2032574"/>
              <a:ext cx="64787" cy="41053"/>
            </a:xfrm>
            <a:custGeom>
              <a:avLst/>
              <a:gdLst/>
              <a:ahLst/>
              <a:cxnLst/>
              <a:rect l="l" t="t" r="r" b="b"/>
              <a:pathLst>
                <a:path w="606" h="384" fill="none" extrusionOk="0">
                  <a:moveTo>
                    <a:pt x="0" y="383"/>
                  </a:moveTo>
                  <a:cubicBezTo>
                    <a:pt x="222" y="282"/>
                    <a:pt x="424" y="161"/>
                    <a:pt x="60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8"/>
            <p:cNvSpPr/>
            <p:nvPr/>
          </p:nvSpPr>
          <p:spPr>
            <a:xfrm flipH="1">
              <a:off x="6680299" y="2013117"/>
              <a:ext cx="10798" cy="10905"/>
            </a:xfrm>
            <a:custGeom>
              <a:avLst/>
              <a:gdLst/>
              <a:ahLst/>
              <a:cxnLst/>
              <a:rect l="l" t="t" r="r" b="b"/>
              <a:pathLst>
                <a:path w="101" h="102" fill="none" extrusionOk="0">
                  <a:moveTo>
                    <a:pt x="0" y="101"/>
                  </a:moveTo>
                  <a:cubicBezTo>
                    <a:pt x="40" y="61"/>
                    <a:pt x="81" y="41"/>
                    <a:pt x="10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8"/>
            <p:cNvSpPr/>
            <p:nvPr/>
          </p:nvSpPr>
          <p:spPr>
            <a:xfrm flipH="1">
              <a:off x="6356902" y="2041127"/>
              <a:ext cx="32501" cy="4490"/>
            </a:xfrm>
            <a:custGeom>
              <a:avLst/>
              <a:gdLst/>
              <a:ahLst/>
              <a:cxnLst/>
              <a:rect l="l" t="t" r="r" b="b"/>
              <a:pathLst>
                <a:path w="304" h="42" fill="none" extrusionOk="0">
                  <a:moveTo>
                    <a:pt x="1" y="41"/>
                  </a:moveTo>
                  <a:cubicBezTo>
                    <a:pt x="102" y="21"/>
                    <a:pt x="203" y="21"/>
                    <a:pt x="303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8"/>
            <p:cNvSpPr/>
            <p:nvPr/>
          </p:nvSpPr>
          <p:spPr>
            <a:xfrm flipH="1">
              <a:off x="6277148" y="2030329"/>
              <a:ext cx="62649" cy="8767"/>
            </a:xfrm>
            <a:custGeom>
              <a:avLst/>
              <a:gdLst/>
              <a:ahLst/>
              <a:cxnLst/>
              <a:rect l="l" t="t" r="r" b="b"/>
              <a:pathLst>
                <a:path w="586" h="82" fill="none" extrusionOk="0">
                  <a:moveTo>
                    <a:pt x="1" y="82"/>
                  </a:moveTo>
                  <a:cubicBezTo>
                    <a:pt x="202" y="61"/>
                    <a:pt x="404" y="41"/>
                    <a:pt x="585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8"/>
            <p:cNvSpPr/>
            <p:nvPr/>
          </p:nvSpPr>
          <p:spPr>
            <a:xfrm flipH="1">
              <a:off x="6085356" y="1950575"/>
              <a:ext cx="32394" cy="15181"/>
            </a:xfrm>
            <a:custGeom>
              <a:avLst/>
              <a:gdLst/>
              <a:ahLst/>
              <a:cxnLst/>
              <a:rect l="l" t="t" r="r" b="b"/>
              <a:pathLst>
                <a:path w="303" h="142" fill="none" extrusionOk="0">
                  <a:moveTo>
                    <a:pt x="303" y="1"/>
                  </a:moveTo>
                  <a:cubicBezTo>
                    <a:pt x="202" y="61"/>
                    <a:pt x="101" y="102"/>
                    <a:pt x="0" y="14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8"/>
            <p:cNvSpPr/>
            <p:nvPr/>
          </p:nvSpPr>
          <p:spPr>
            <a:xfrm flipH="1">
              <a:off x="5585240" y="1461255"/>
              <a:ext cx="75585" cy="151064"/>
            </a:xfrm>
            <a:custGeom>
              <a:avLst/>
              <a:gdLst/>
              <a:ahLst/>
              <a:cxnLst/>
              <a:rect l="l" t="t" r="r" b="b"/>
              <a:pathLst>
                <a:path w="707" h="1413" fill="none" extrusionOk="0">
                  <a:moveTo>
                    <a:pt x="707" y="1"/>
                  </a:moveTo>
                  <a:cubicBezTo>
                    <a:pt x="263" y="283"/>
                    <a:pt x="1" y="868"/>
                    <a:pt x="81" y="141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8"/>
            <p:cNvSpPr/>
            <p:nvPr/>
          </p:nvSpPr>
          <p:spPr>
            <a:xfrm flipH="1">
              <a:off x="5619772" y="1633698"/>
              <a:ext cx="28117" cy="41160"/>
            </a:xfrm>
            <a:custGeom>
              <a:avLst/>
              <a:gdLst/>
              <a:ahLst/>
              <a:cxnLst/>
              <a:rect l="l" t="t" r="r" b="b"/>
              <a:pathLst>
                <a:path w="263" h="385" fill="none" extrusionOk="0">
                  <a:moveTo>
                    <a:pt x="1" y="1"/>
                  </a:moveTo>
                  <a:cubicBezTo>
                    <a:pt x="41" y="162"/>
                    <a:pt x="142" y="283"/>
                    <a:pt x="263" y="38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8"/>
            <p:cNvSpPr/>
            <p:nvPr/>
          </p:nvSpPr>
          <p:spPr>
            <a:xfrm flipH="1">
              <a:off x="5628325" y="1586338"/>
              <a:ext cx="6628" cy="36777"/>
            </a:xfrm>
            <a:custGeom>
              <a:avLst/>
              <a:gdLst/>
              <a:ahLst/>
              <a:cxnLst/>
              <a:rect l="l" t="t" r="r" b="b"/>
              <a:pathLst>
                <a:path w="62" h="344" fill="none" extrusionOk="0">
                  <a:moveTo>
                    <a:pt x="21" y="0"/>
                  </a:moveTo>
                  <a:cubicBezTo>
                    <a:pt x="1" y="121"/>
                    <a:pt x="21" y="242"/>
                    <a:pt x="61" y="3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8"/>
            <p:cNvSpPr/>
            <p:nvPr/>
          </p:nvSpPr>
          <p:spPr>
            <a:xfrm flipH="1">
              <a:off x="6973441" y="1700516"/>
              <a:ext cx="107" cy="56235"/>
            </a:xfrm>
            <a:custGeom>
              <a:avLst/>
              <a:gdLst/>
              <a:ahLst/>
              <a:cxnLst/>
              <a:rect l="l" t="t" r="r" b="b"/>
              <a:pathLst>
                <a:path w="1" h="526" fill="none" extrusionOk="0">
                  <a:moveTo>
                    <a:pt x="1" y="1"/>
                  </a:moveTo>
                  <a:cubicBezTo>
                    <a:pt x="1" y="182"/>
                    <a:pt x="1" y="364"/>
                    <a:pt x="1" y="52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8"/>
            <p:cNvSpPr/>
            <p:nvPr/>
          </p:nvSpPr>
          <p:spPr>
            <a:xfrm flipH="1">
              <a:off x="6425858" y="1532456"/>
              <a:ext cx="30362" cy="21596"/>
            </a:xfrm>
            <a:custGeom>
              <a:avLst/>
              <a:gdLst/>
              <a:ahLst/>
              <a:cxnLst/>
              <a:rect l="l" t="t" r="r" b="b"/>
              <a:pathLst>
                <a:path w="284" h="202" fill="none" extrusionOk="0">
                  <a:moveTo>
                    <a:pt x="283" y="0"/>
                  </a:moveTo>
                  <a:cubicBezTo>
                    <a:pt x="202" y="81"/>
                    <a:pt x="102" y="141"/>
                    <a:pt x="1" y="202"/>
                  </a:cubicBezTo>
                </a:path>
              </a:pathLst>
            </a:custGeom>
            <a:noFill/>
            <a:ln w="4025" cap="flat" cmpd="sng">
              <a:solidFill>
                <a:srgbClr val="000000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8"/>
            <p:cNvSpPr/>
            <p:nvPr/>
          </p:nvSpPr>
          <p:spPr>
            <a:xfrm flipH="1">
              <a:off x="6945431" y="3151264"/>
              <a:ext cx="17319" cy="58266"/>
            </a:xfrm>
            <a:custGeom>
              <a:avLst/>
              <a:gdLst/>
              <a:ahLst/>
              <a:cxnLst/>
              <a:rect l="l" t="t" r="r" b="b"/>
              <a:pathLst>
                <a:path w="162" h="545" extrusionOk="0">
                  <a:moveTo>
                    <a:pt x="162" y="0"/>
                  </a:moveTo>
                  <a:lnTo>
                    <a:pt x="1" y="545"/>
                  </a:lnTo>
                  <a:cubicBezTo>
                    <a:pt x="61" y="363"/>
                    <a:pt x="122" y="182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8"/>
            <p:cNvSpPr/>
            <p:nvPr/>
          </p:nvSpPr>
          <p:spPr>
            <a:xfrm flipH="1">
              <a:off x="6945431" y="3151264"/>
              <a:ext cx="17319" cy="58266"/>
            </a:xfrm>
            <a:custGeom>
              <a:avLst/>
              <a:gdLst/>
              <a:ahLst/>
              <a:cxnLst/>
              <a:rect l="l" t="t" r="r" b="b"/>
              <a:pathLst>
                <a:path w="162" h="545" fill="none" extrusionOk="0">
                  <a:moveTo>
                    <a:pt x="162" y="0"/>
                  </a:moveTo>
                  <a:cubicBezTo>
                    <a:pt x="122" y="182"/>
                    <a:pt x="61" y="363"/>
                    <a:pt x="1" y="54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8"/>
            <p:cNvSpPr/>
            <p:nvPr/>
          </p:nvSpPr>
          <p:spPr>
            <a:xfrm flipH="1">
              <a:off x="6966920" y="3233156"/>
              <a:ext cx="13043" cy="41053"/>
            </a:xfrm>
            <a:custGeom>
              <a:avLst/>
              <a:gdLst/>
              <a:ahLst/>
              <a:cxnLst/>
              <a:rect l="l" t="t" r="r" b="b"/>
              <a:pathLst>
                <a:path w="122" h="384" extrusionOk="0">
                  <a:moveTo>
                    <a:pt x="121" y="1"/>
                  </a:moveTo>
                  <a:cubicBezTo>
                    <a:pt x="118" y="11"/>
                    <a:pt x="114" y="22"/>
                    <a:pt x="111" y="33"/>
                  </a:cubicBezTo>
                  <a:lnTo>
                    <a:pt x="111" y="33"/>
                  </a:lnTo>
                  <a:lnTo>
                    <a:pt x="121" y="1"/>
                  </a:lnTo>
                  <a:close/>
                  <a:moveTo>
                    <a:pt x="111" y="33"/>
                  </a:moveTo>
                  <a:lnTo>
                    <a:pt x="0" y="384"/>
                  </a:lnTo>
                  <a:cubicBezTo>
                    <a:pt x="56" y="273"/>
                    <a:pt x="77" y="146"/>
                    <a:pt x="11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8"/>
            <p:cNvSpPr/>
            <p:nvPr/>
          </p:nvSpPr>
          <p:spPr>
            <a:xfrm flipH="1">
              <a:off x="6966920" y="3233156"/>
              <a:ext cx="13043" cy="41053"/>
            </a:xfrm>
            <a:custGeom>
              <a:avLst/>
              <a:gdLst/>
              <a:ahLst/>
              <a:cxnLst/>
              <a:rect l="l" t="t" r="r" b="b"/>
              <a:pathLst>
                <a:path w="122" h="384" fill="none" extrusionOk="0">
                  <a:moveTo>
                    <a:pt x="121" y="1"/>
                  </a:moveTo>
                  <a:cubicBezTo>
                    <a:pt x="81" y="122"/>
                    <a:pt x="61" y="263"/>
                    <a:pt x="0" y="38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 flipH="1">
              <a:off x="6555217" y="3215944"/>
              <a:ext cx="2245" cy="32394"/>
            </a:xfrm>
            <a:custGeom>
              <a:avLst/>
              <a:gdLst/>
              <a:ahLst/>
              <a:cxnLst/>
              <a:rect l="l" t="t" r="r" b="b"/>
              <a:pathLst>
                <a:path w="21" h="303" extrusionOk="0">
                  <a:moveTo>
                    <a:pt x="20" y="0"/>
                  </a:moveTo>
                  <a:cubicBezTo>
                    <a:pt x="20" y="101"/>
                    <a:pt x="0" y="202"/>
                    <a:pt x="20" y="303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 flipH="1">
              <a:off x="6555217" y="3215944"/>
              <a:ext cx="2245" cy="32394"/>
            </a:xfrm>
            <a:custGeom>
              <a:avLst/>
              <a:gdLst/>
              <a:ahLst/>
              <a:cxnLst/>
              <a:rect l="l" t="t" r="r" b="b"/>
              <a:pathLst>
                <a:path w="21" h="303" fill="none" extrusionOk="0">
                  <a:moveTo>
                    <a:pt x="20" y="0"/>
                  </a:moveTo>
                  <a:cubicBezTo>
                    <a:pt x="20" y="101"/>
                    <a:pt x="0" y="202"/>
                    <a:pt x="20" y="3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 flipH="1">
              <a:off x="6639247" y="4200999"/>
              <a:ext cx="6628" cy="32501"/>
            </a:xfrm>
            <a:custGeom>
              <a:avLst/>
              <a:gdLst/>
              <a:ahLst/>
              <a:cxnLst/>
              <a:rect l="l" t="t" r="r" b="b"/>
              <a:pathLst>
                <a:path w="62" h="304" extrusionOk="0">
                  <a:moveTo>
                    <a:pt x="61" y="1"/>
                  </a:moveTo>
                  <a:cubicBezTo>
                    <a:pt x="41" y="101"/>
                    <a:pt x="21" y="202"/>
                    <a:pt x="1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 flipH="1">
              <a:off x="6639247" y="4200999"/>
              <a:ext cx="6628" cy="32501"/>
            </a:xfrm>
            <a:custGeom>
              <a:avLst/>
              <a:gdLst/>
              <a:ahLst/>
              <a:cxnLst/>
              <a:rect l="l" t="t" r="r" b="b"/>
              <a:pathLst>
                <a:path w="62" h="304" fill="none" extrusionOk="0">
                  <a:moveTo>
                    <a:pt x="61" y="1"/>
                  </a:moveTo>
                  <a:cubicBezTo>
                    <a:pt x="41" y="101"/>
                    <a:pt x="21" y="202"/>
                    <a:pt x="1" y="3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 flipH="1">
              <a:off x="7257923" y="4155776"/>
              <a:ext cx="10905" cy="34532"/>
            </a:xfrm>
            <a:custGeom>
              <a:avLst/>
              <a:gdLst/>
              <a:ahLst/>
              <a:cxnLst/>
              <a:rect l="l" t="t" r="r" b="b"/>
              <a:pathLst>
                <a:path w="102" h="323" extrusionOk="0">
                  <a:moveTo>
                    <a:pt x="101" y="0"/>
                  </a:moveTo>
                  <a:cubicBezTo>
                    <a:pt x="92" y="27"/>
                    <a:pt x="84" y="53"/>
                    <a:pt x="77" y="78"/>
                  </a:cubicBezTo>
                  <a:lnTo>
                    <a:pt x="77" y="78"/>
                  </a:lnTo>
                  <a:lnTo>
                    <a:pt x="101" y="0"/>
                  </a:lnTo>
                  <a:close/>
                  <a:moveTo>
                    <a:pt x="77" y="78"/>
                  </a:moveTo>
                  <a:lnTo>
                    <a:pt x="1" y="323"/>
                  </a:lnTo>
                  <a:cubicBezTo>
                    <a:pt x="32" y="244"/>
                    <a:pt x="51" y="166"/>
                    <a:pt x="77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 flipH="1">
              <a:off x="7257923" y="4155776"/>
              <a:ext cx="10905" cy="34532"/>
            </a:xfrm>
            <a:custGeom>
              <a:avLst/>
              <a:gdLst/>
              <a:ahLst/>
              <a:cxnLst/>
              <a:rect l="l" t="t" r="r" b="b"/>
              <a:pathLst>
                <a:path w="102" h="323" fill="none" extrusionOk="0">
                  <a:moveTo>
                    <a:pt x="101" y="0"/>
                  </a:moveTo>
                  <a:cubicBezTo>
                    <a:pt x="61" y="121"/>
                    <a:pt x="41" y="222"/>
                    <a:pt x="1" y="3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8"/>
            <p:cNvSpPr/>
            <p:nvPr/>
          </p:nvSpPr>
          <p:spPr>
            <a:xfrm flipH="1">
              <a:off x="7285933" y="4216073"/>
              <a:ext cx="23841" cy="58373"/>
            </a:xfrm>
            <a:custGeom>
              <a:avLst/>
              <a:gdLst/>
              <a:ahLst/>
              <a:cxnLst/>
              <a:rect l="l" t="t" r="r" b="b"/>
              <a:pathLst>
                <a:path w="223" h="546" extrusionOk="0">
                  <a:moveTo>
                    <a:pt x="222" y="1"/>
                  </a:moveTo>
                  <a:lnTo>
                    <a:pt x="0" y="545"/>
                  </a:lnTo>
                  <a:cubicBezTo>
                    <a:pt x="101" y="364"/>
                    <a:pt x="182" y="182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8"/>
            <p:cNvSpPr/>
            <p:nvPr/>
          </p:nvSpPr>
          <p:spPr>
            <a:xfrm flipH="1">
              <a:off x="7285933" y="4216073"/>
              <a:ext cx="23841" cy="58373"/>
            </a:xfrm>
            <a:custGeom>
              <a:avLst/>
              <a:gdLst/>
              <a:ahLst/>
              <a:cxnLst/>
              <a:rect l="l" t="t" r="r" b="b"/>
              <a:pathLst>
                <a:path w="223" h="546" fill="none" extrusionOk="0">
                  <a:moveTo>
                    <a:pt x="222" y="1"/>
                  </a:moveTo>
                  <a:cubicBezTo>
                    <a:pt x="182" y="182"/>
                    <a:pt x="101" y="364"/>
                    <a:pt x="0" y="54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8"/>
            <p:cNvSpPr/>
            <p:nvPr/>
          </p:nvSpPr>
          <p:spPr>
            <a:xfrm flipH="1">
              <a:off x="7156678" y="3252827"/>
              <a:ext cx="183244" cy="146467"/>
            </a:xfrm>
            <a:custGeom>
              <a:avLst/>
              <a:gdLst/>
              <a:ahLst/>
              <a:cxnLst/>
              <a:rect l="l" t="t" r="r" b="b"/>
              <a:pathLst>
                <a:path w="1714" h="1370" extrusionOk="0">
                  <a:moveTo>
                    <a:pt x="1368" y="0"/>
                  </a:moveTo>
                  <a:cubicBezTo>
                    <a:pt x="1336" y="0"/>
                    <a:pt x="1303" y="6"/>
                    <a:pt x="1270" y="18"/>
                  </a:cubicBezTo>
                  <a:cubicBezTo>
                    <a:pt x="968" y="119"/>
                    <a:pt x="666" y="200"/>
                    <a:pt x="383" y="361"/>
                  </a:cubicBezTo>
                  <a:cubicBezTo>
                    <a:pt x="363" y="381"/>
                    <a:pt x="363" y="381"/>
                    <a:pt x="343" y="381"/>
                  </a:cubicBezTo>
                  <a:cubicBezTo>
                    <a:pt x="242" y="724"/>
                    <a:pt x="121" y="1047"/>
                    <a:pt x="0" y="1369"/>
                  </a:cubicBezTo>
                  <a:cubicBezTo>
                    <a:pt x="262" y="1288"/>
                    <a:pt x="484" y="1147"/>
                    <a:pt x="706" y="1026"/>
                  </a:cubicBezTo>
                  <a:cubicBezTo>
                    <a:pt x="968" y="885"/>
                    <a:pt x="1250" y="764"/>
                    <a:pt x="1512" y="583"/>
                  </a:cubicBezTo>
                  <a:cubicBezTo>
                    <a:pt x="1654" y="502"/>
                    <a:pt x="1714" y="341"/>
                    <a:pt x="1654" y="200"/>
                  </a:cubicBezTo>
                  <a:cubicBezTo>
                    <a:pt x="1605" y="87"/>
                    <a:pt x="1493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8"/>
            <p:cNvSpPr/>
            <p:nvPr/>
          </p:nvSpPr>
          <p:spPr>
            <a:xfrm flipH="1">
              <a:off x="6861293" y="2862077"/>
              <a:ext cx="110117" cy="168597"/>
            </a:xfrm>
            <a:custGeom>
              <a:avLst/>
              <a:gdLst/>
              <a:ahLst/>
              <a:cxnLst/>
              <a:rect l="l" t="t" r="r" b="b"/>
              <a:pathLst>
                <a:path w="1030" h="1577" extrusionOk="0">
                  <a:moveTo>
                    <a:pt x="347" y="1"/>
                  </a:moveTo>
                  <a:cubicBezTo>
                    <a:pt x="333" y="1"/>
                    <a:pt x="318" y="2"/>
                    <a:pt x="303" y="4"/>
                  </a:cubicBezTo>
                  <a:cubicBezTo>
                    <a:pt x="142" y="24"/>
                    <a:pt x="21" y="145"/>
                    <a:pt x="21" y="306"/>
                  </a:cubicBezTo>
                  <a:cubicBezTo>
                    <a:pt x="1" y="407"/>
                    <a:pt x="41" y="488"/>
                    <a:pt x="61" y="568"/>
                  </a:cubicBezTo>
                  <a:cubicBezTo>
                    <a:pt x="122" y="709"/>
                    <a:pt x="182" y="850"/>
                    <a:pt x="243" y="992"/>
                  </a:cubicBezTo>
                  <a:cubicBezTo>
                    <a:pt x="344" y="1113"/>
                    <a:pt x="424" y="1254"/>
                    <a:pt x="525" y="1375"/>
                  </a:cubicBezTo>
                  <a:cubicBezTo>
                    <a:pt x="586" y="1455"/>
                    <a:pt x="646" y="1536"/>
                    <a:pt x="707" y="1576"/>
                  </a:cubicBezTo>
                  <a:cubicBezTo>
                    <a:pt x="747" y="1334"/>
                    <a:pt x="828" y="1113"/>
                    <a:pt x="928" y="871"/>
                  </a:cubicBezTo>
                  <a:cubicBezTo>
                    <a:pt x="949" y="770"/>
                    <a:pt x="969" y="669"/>
                    <a:pt x="1029" y="568"/>
                  </a:cubicBezTo>
                  <a:cubicBezTo>
                    <a:pt x="876" y="339"/>
                    <a:pt x="615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8"/>
            <p:cNvSpPr/>
            <p:nvPr/>
          </p:nvSpPr>
          <p:spPr>
            <a:xfrm flipH="1">
              <a:off x="7029458" y="3586702"/>
              <a:ext cx="183351" cy="123481"/>
            </a:xfrm>
            <a:custGeom>
              <a:avLst/>
              <a:gdLst/>
              <a:ahLst/>
              <a:cxnLst/>
              <a:rect l="l" t="t" r="r" b="b"/>
              <a:pathLst>
                <a:path w="1715" h="1155" extrusionOk="0">
                  <a:moveTo>
                    <a:pt x="1715" y="0"/>
                  </a:moveTo>
                  <a:cubicBezTo>
                    <a:pt x="1553" y="0"/>
                    <a:pt x="1372" y="20"/>
                    <a:pt x="1211" y="61"/>
                  </a:cubicBezTo>
                  <a:cubicBezTo>
                    <a:pt x="868" y="121"/>
                    <a:pt x="545" y="242"/>
                    <a:pt x="243" y="404"/>
                  </a:cubicBezTo>
                  <a:cubicBezTo>
                    <a:pt x="81" y="484"/>
                    <a:pt x="1" y="686"/>
                    <a:pt x="61" y="847"/>
                  </a:cubicBezTo>
                  <a:cubicBezTo>
                    <a:pt x="122" y="1029"/>
                    <a:pt x="263" y="1129"/>
                    <a:pt x="444" y="1150"/>
                  </a:cubicBezTo>
                  <a:cubicBezTo>
                    <a:pt x="505" y="1153"/>
                    <a:pt x="566" y="1155"/>
                    <a:pt x="626" y="1155"/>
                  </a:cubicBezTo>
                  <a:cubicBezTo>
                    <a:pt x="909" y="1155"/>
                    <a:pt x="1191" y="1119"/>
                    <a:pt x="1473" y="1069"/>
                  </a:cubicBezTo>
                  <a:cubicBezTo>
                    <a:pt x="1553" y="706"/>
                    <a:pt x="1634" y="343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8"/>
            <p:cNvSpPr/>
            <p:nvPr/>
          </p:nvSpPr>
          <p:spPr>
            <a:xfrm flipH="1">
              <a:off x="7240709" y="3978629"/>
              <a:ext cx="112149" cy="131927"/>
            </a:xfrm>
            <a:custGeom>
              <a:avLst/>
              <a:gdLst/>
              <a:ahLst/>
              <a:cxnLst/>
              <a:rect l="l" t="t" r="r" b="b"/>
              <a:pathLst>
                <a:path w="1049" h="1234" extrusionOk="0">
                  <a:moveTo>
                    <a:pt x="592" y="0"/>
                  </a:moveTo>
                  <a:cubicBezTo>
                    <a:pt x="575" y="0"/>
                    <a:pt x="560" y="1"/>
                    <a:pt x="545" y="4"/>
                  </a:cubicBezTo>
                  <a:cubicBezTo>
                    <a:pt x="383" y="24"/>
                    <a:pt x="303" y="125"/>
                    <a:pt x="242" y="266"/>
                  </a:cubicBezTo>
                  <a:cubicBezTo>
                    <a:pt x="141" y="528"/>
                    <a:pt x="61" y="831"/>
                    <a:pt x="0" y="1113"/>
                  </a:cubicBezTo>
                  <a:cubicBezTo>
                    <a:pt x="0" y="1133"/>
                    <a:pt x="0" y="1173"/>
                    <a:pt x="0" y="1193"/>
                  </a:cubicBezTo>
                  <a:cubicBezTo>
                    <a:pt x="323" y="1214"/>
                    <a:pt x="645" y="1214"/>
                    <a:pt x="968" y="1234"/>
                  </a:cubicBezTo>
                  <a:cubicBezTo>
                    <a:pt x="968" y="1214"/>
                    <a:pt x="988" y="1193"/>
                    <a:pt x="988" y="1173"/>
                  </a:cubicBezTo>
                  <a:cubicBezTo>
                    <a:pt x="1049" y="831"/>
                    <a:pt x="1049" y="508"/>
                    <a:pt x="887" y="185"/>
                  </a:cubicBezTo>
                  <a:cubicBezTo>
                    <a:pt x="834" y="62"/>
                    <a:pt x="704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8"/>
            <p:cNvSpPr/>
            <p:nvPr/>
          </p:nvSpPr>
          <p:spPr>
            <a:xfrm flipH="1">
              <a:off x="7048808" y="2648794"/>
              <a:ext cx="172553" cy="97288"/>
            </a:xfrm>
            <a:custGeom>
              <a:avLst/>
              <a:gdLst/>
              <a:ahLst/>
              <a:cxnLst/>
              <a:rect l="l" t="t" r="r" b="b"/>
              <a:pathLst>
                <a:path w="1614" h="910" extrusionOk="0">
                  <a:moveTo>
                    <a:pt x="1257" y="1"/>
                  </a:moveTo>
                  <a:cubicBezTo>
                    <a:pt x="1248" y="1"/>
                    <a:pt x="1239" y="1"/>
                    <a:pt x="1230" y="3"/>
                  </a:cubicBezTo>
                  <a:cubicBezTo>
                    <a:pt x="928" y="23"/>
                    <a:pt x="625" y="63"/>
                    <a:pt x="343" y="124"/>
                  </a:cubicBezTo>
                  <a:lnTo>
                    <a:pt x="202" y="124"/>
                  </a:lnTo>
                  <a:cubicBezTo>
                    <a:pt x="121" y="386"/>
                    <a:pt x="61" y="648"/>
                    <a:pt x="0" y="910"/>
                  </a:cubicBezTo>
                  <a:lnTo>
                    <a:pt x="141" y="910"/>
                  </a:lnTo>
                  <a:cubicBezTo>
                    <a:pt x="565" y="910"/>
                    <a:pt x="1028" y="849"/>
                    <a:pt x="1391" y="648"/>
                  </a:cubicBezTo>
                  <a:cubicBezTo>
                    <a:pt x="1532" y="587"/>
                    <a:pt x="1613" y="406"/>
                    <a:pt x="1553" y="244"/>
                  </a:cubicBezTo>
                  <a:cubicBezTo>
                    <a:pt x="1515" y="131"/>
                    <a:pt x="1389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8"/>
            <p:cNvSpPr/>
            <p:nvPr/>
          </p:nvSpPr>
          <p:spPr>
            <a:xfrm flipH="1">
              <a:off x="6531482" y="3599638"/>
              <a:ext cx="105734" cy="93760"/>
            </a:xfrm>
            <a:custGeom>
              <a:avLst/>
              <a:gdLst/>
              <a:ahLst/>
              <a:cxnLst/>
              <a:rect l="l" t="t" r="r" b="b"/>
              <a:pathLst>
                <a:path w="989" h="877" extrusionOk="0">
                  <a:moveTo>
                    <a:pt x="988" y="0"/>
                  </a:moveTo>
                  <a:cubicBezTo>
                    <a:pt x="827" y="0"/>
                    <a:pt x="686" y="0"/>
                    <a:pt x="524" y="20"/>
                  </a:cubicBezTo>
                  <a:cubicBezTo>
                    <a:pt x="424" y="41"/>
                    <a:pt x="343" y="61"/>
                    <a:pt x="262" y="121"/>
                  </a:cubicBezTo>
                  <a:cubicBezTo>
                    <a:pt x="81" y="242"/>
                    <a:pt x="0" y="404"/>
                    <a:pt x="41" y="605"/>
                  </a:cubicBezTo>
                  <a:cubicBezTo>
                    <a:pt x="61" y="726"/>
                    <a:pt x="182" y="847"/>
                    <a:pt x="282" y="867"/>
                  </a:cubicBezTo>
                  <a:cubicBezTo>
                    <a:pt x="336" y="867"/>
                    <a:pt x="390" y="876"/>
                    <a:pt x="444" y="876"/>
                  </a:cubicBezTo>
                  <a:cubicBezTo>
                    <a:pt x="471" y="876"/>
                    <a:pt x="498" y="874"/>
                    <a:pt x="524" y="867"/>
                  </a:cubicBezTo>
                  <a:cubicBezTo>
                    <a:pt x="524" y="867"/>
                    <a:pt x="625" y="827"/>
                    <a:pt x="666" y="807"/>
                  </a:cubicBezTo>
                  <a:cubicBezTo>
                    <a:pt x="666" y="787"/>
                    <a:pt x="686" y="787"/>
                    <a:pt x="706" y="787"/>
                  </a:cubicBezTo>
                  <a:lnTo>
                    <a:pt x="988" y="787"/>
                  </a:lnTo>
                  <a:cubicBezTo>
                    <a:pt x="988" y="524"/>
                    <a:pt x="988" y="262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8"/>
            <p:cNvSpPr/>
            <p:nvPr/>
          </p:nvSpPr>
          <p:spPr>
            <a:xfrm flipH="1">
              <a:off x="6535865" y="3308633"/>
              <a:ext cx="110010" cy="90660"/>
            </a:xfrm>
            <a:custGeom>
              <a:avLst/>
              <a:gdLst/>
              <a:ahLst/>
              <a:cxnLst/>
              <a:rect l="l" t="t" r="r" b="b"/>
              <a:pathLst>
                <a:path w="1029" h="848" extrusionOk="0">
                  <a:moveTo>
                    <a:pt x="1009" y="0"/>
                  </a:moveTo>
                  <a:cubicBezTo>
                    <a:pt x="908" y="20"/>
                    <a:pt x="807" y="61"/>
                    <a:pt x="706" y="81"/>
                  </a:cubicBezTo>
                  <a:cubicBezTo>
                    <a:pt x="666" y="81"/>
                    <a:pt x="605" y="81"/>
                    <a:pt x="565" y="101"/>
                  </a:cubicBezTo>
                  <a:cubicBezTo>
                    <a:pt x="464" y="101"/>
                    <a:pt x="384" y="101"/>
                    <a:pt x="283" y="121"/>
                  </a:cubicBezTo>
                  <a:lnTo>
                    <a:pt x="303" y="121"/>
                  </a:lnTo>
                  <a:cubicBezTo>
                    <a:pt x="182" y="162"/>
                    <a:pt x="81" y="242"/>
                    <a:pt x="41" y="363"/>
                  </a:cubicBezTo>
                  <a:cubicBezTo>
                    <a:pt x="1" y="585"/>
                    <a:pt x="101" y="726"/>
                    <a:pt x="283" y="807"/>
                  </a:cubicBezTo>
                  <a:cubicBezTo>
                    <a:pt x="363" y="847"/>
                    <a:pt x="464" y="827"/>
                    <a:pt x="545" y="847"/>
                  </a:cubicBezTo>
                  <a:lnTo>
                    <a:pt x="747" y="847"/>
                  </a:lnTo>
                  <a:cubicBezTo>
                    <a:pt x="847" y="847"/>
                    <a:pt x="948" y="847"/>
                    <a:pt x="1029" y="827"/>
                  </a:cubicBezTo>
                  <a:cubicBezTo>
                    <a:pt x="1029" y="565"/>
                    <a:pt x="1029" y="283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8"/>
            <p:cNvSpPr/>
            <p:nvPr/>
          </p:nvSpPr>
          <p:spPr>
            <a:xfrm flipH="1">
              <a:off x="6712584" y="3779779"/>
              <a:ext cx="122946" cy="108834"/>
            </a:xfrm>
            <a:custGeom>
              <a:avLst/>
              <a:gdLst/>
              <a:ahLst/>
              <a:cxnLst/>
              <a:rect l="l" t="t" r="r" b="b"/>
              <a:pathLst>
                <a:path w="1150" h="1018" extrusionOk="0">
                  <a:moveTo>
                    <a:pt x="726" y="0"/>
                  </a:moveTo>
                  <a:cubicBezTo>
                    <a:pt x="700" y="0"/>
                    <a:pt x="673" y="3"/>
                    <a:pt x="645" y="9"/>
                  </a:cubicBezTo>
                  <a:cubicBezTo>
                    <a:pt x="464" y="69"/>
                    <a:pt x="283" y="110"/>
                    <a:pt x="101" y="170"/>
                  </a:cubicBezTo>
                  <a:cubicBezTo>
                    <a:pt x="61" y="452"/>
                    <a:pt x="41" y="735"/>
                    <a:pt x="0" y="1017"/>
                  </a:cubicBezTo>
                  <a:cubicBezTo>
                    <a:pt x="61" y="997"/>
                    <a:pt x="101" y="997"/>
                    <a:pt x="141" y="977"/>
                  </a:cubicBezTo>
                  <a:cubicBezTo>
                    <a:pt x="403" y="896"/>
                    <a:pt x="686" y="815"/>
                    <a:pt x="928" y="674"/>
                  </a:cubicBezTo>
                  <a:cubicBezTo>
                    <a:pt x="1089" y="594"/>
                    <a:pt x="1149" y="392"/>
                    <a:pt x="1069" y="231"/>
                  </a:cubicBezTo>
                  <a:cubicBezTo>
                    <a:pt x="1017" y="93"/>
                    <a:pt x="87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8"/>
            <p:cNvSpPr/>
            <p:nvPr/>
          </p:nvSpPr>
          <p:spPr>
            <a:xfrm flipH="1">
              <a:off x="6578949" y="3991351"/>
              <a:ext cx="99212" cy="127864"/>
            </a:xfrm>
            <a:custGeom>
              <a:avLst/>
              <a:gdLst/>
              <a:ahLst/>
              <a:cxnLst/>
              <a:rect l="l" t="t" r="r" b="b"/>
              <a:pathLst>
                <a:path w="928" h="1196" extrusionOk="0">
                  <a:moveTo>
                    <a:pt x="449" y="0"/>
                  </a:moveTo>
                  <a:cubicBezTo>
                    <a:pt x="277" y="0"/>
                    <a:pt x="101" y="130"/>
                    <a:pt x="101" y="328"/>
                  </a:cubicBezTo>
                  <a:cubicBezTo>
                    <a:pt x="101" y="369"/>
                    <a:pt x="101" y="409"/>
                    <a:pt x="101" y="449"/>
                  </a:cubicBezTo>
                  <a:cubicBezTo>
                    <a:pt x="101" y="462"/>
                    <a:pt x="101" y="475"/>
                    <a:pt x="96" y="488"/>
                  </a:cubicBezTo>
                  <a:lnTo>
                    <a:pt x="96" y="488"/>
                  </a:lnTo>
                  <a:cubicBezTo>
                    <a:pt x="95" y="488"/>
                    <a:pt x="95" y="488"/>
                    <a:pt x="95" y="488"/>
                  </a:cubicBezTo>
                  <a:lnTo>
                    <a:pt x="95" y="488"/>
                  </a:lnTo>
                  <a:cubicBezTo>
                    <a:pt x="93" y="488"/>
                    <a:pt x="88" y="495"/>
                    <a:pt x="81" y="510"/>
                  </a:cubicBezTo>
                  <a:cubicBezTo>
                    <a:pt x="88" y="503"/>
                    <a:pt x="93" y="495"/>
                    <a:pt x="96" y="488"/>
                  </a:cubicBezTo>
                  <a:lnTo>
                    <a:pt x="96" y="488"/>
                  </a:lnTo>
                  <a:cubicBezTo>
                    <a:pt x="97" y="491"/>
                    <a:pt x="92" y="507"/>
                    <a:pt x="81" y="530"/>
                  </a:cubicBezTo>
                  <a:cubicBezTo>
                    <a:pt x="81" y="611"/>
                    <a:pt x="61" y="691"/>
                    <a:pt x="40" y="772"/>
                  </a:cubicBezTo>
                  <a:cubicBezTo>
                    <a:pt x="20" y="913"/>
                    <a:pt x="0" y="1054"/>
                    <a:pt x="0" y="1195"/>
                  </a:cubicBezTo>
                  <a:lnTo>
                    <a:pt x="928" y="1195"/>
                  </a:lnTo>
                  <a:cubicBezTo>
                    <a:pt x="928" y="1135"/>
                    <a:pt x="928" y="1074"/>
                    <a:pt x="928" y="1034"/>
                  </a:cubicBezTo>
                  <a:cubicBezTo>
                    <a:pt x="928" y="732"/>
                    <a:pt x="867" y="429"/>
                    <a:pt x="726" y="167"/>
                  </a:cubicBezTo>
                  <a:cubicBezTo>
                    <a:pt x="664" y="51"/>
                    <a:pt x="55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8"/>
            <p:cNvSpPr/>
            <p:nvPr/>
          </p:nvSpPr>
          <p:spPr>
            <a:xfrm flipH="1">
              <a:off x="6699647" y="3384004"/>
              <a:ext cx="153202" cy="152133"/>
            </a:xfrm>
            <a:custGeom>
              <a:avLst/>
              <a:gdLst/>
              <a:ahLst/>
              <a:cxnLst/>
              <a:rect l="l" t="t" r="r" b="b"/>
              <a:pathLst>
                <a:path w="1433" h="1423" extrusionOk="0">
                  <a:moveTo>
                    <a:pt x="1" y="1"/>
                  </a:moveTo>
                  <a:cubicBezTo>
                    <a:pt x="41" y="324"/>
                    <a:pt x="82" y="666"/>
                    <a:pt x="122" y="989"/>
                  </a:cubicBezTo>
                  <a:cubicBezTo>
                    <a:pt x="162" y="1009"/>
                    <a:pt x="182" y="1029"/>
                    <a:pt x="223" y="1049"/>
                  </a:cubicBezTo>
                  <a:cubicBezTo>
                    <a:pt x="445" y="1231"/>
                    <a:pt x="707" y="1352"/>
                    <a:pt x="989" y="1412"/>
                  </a:cubicBezTo>
                  <a:cubicBezTo>
                    <a:pt x="1017" y="1419"/>
                    <a:pt x="1045" y="1423"/>
                    <a:pt x="1073" y="1423"/>
                  </a:cubicBezTo>
                  <a:cubicBezTo>
                    <a:pt x="1203" y="1423"/>
                    <a:pt x="1322" y="1347"/>
                    <a:pt x="1372" y="1231"/>
                  </a:cubicBezTo>
                  <a:cubicBezTo>
                    <a:pt x="1432" y="1090"/>
                    <a:pt x="1372" y="949"/>
                    <a:pt x="1251" y="807"/>
                  </a:cubicBezTo>
                  <a:cubicBezTo>
                    <a:pt x="989" y="545"/>
                    <a:pt x="465" y="283"/>
                    <a:pt x="283" y="142"/>
                  </a:cubicBezTo>
                  <a:cubicBezTo>
                    <a:pt x="203" y="102"/>
                    <a:pt x="142" y="4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8"/>
            <p:cNvSpPr/>
            <p:nvPr/>
          </p:nvSpPr>
          <p:spPr>
            <a:xfrm flipH="1">
              <a:off x="6632830" y="2974117"/>
              <a:ext cx="110010" cy="199173"/>
            </a:xfrm>
            <a:custGeom>
              <a:avLst/>
              <a:gdLst/>
              <a:ahLst/>
              <a:cxnLst/>
              <a:rect l="l" t="t" r="r" b="b"/>
              <a:pathLst>
                <a:path w="1029" h="1863" extrusionOk="0">
                  <a:moveTo>
                    <a:pt x="643" y="1"/>
                  </a:moveTo>
                  <a:cubicBezTo>
                    <a:pt x="584" y="1"/>
                    <a:pt x="529" y="20"/>
                    <a:pt x="484" y="65"/>
                  </a:cubicBezTo>
                  <a:cubicBezTo>
                    <a:pt x="464" y="85"/>
                    <a:pt x="464" y="85"/>
                    <a:pt x="444" y="105"/>
                  </a:cubicBezTo>
                  <a:cubicBezTo>
                    <a:pt x="323" y="246"/>
                    <a:pt x="242" y="407"/>
                    <a:pt x="202" y="589"/>
                  </a:cubicBezTo>
                  <a:cubicBezTo>
                    <a:pt x="182" y="730"/>
                    <a:pt x="182" y="891"/>
                    <a:pt x="121" y="1032"/>
                  </a:cubicBezTo>
                  <a:cubicBezTo>
                    <a:pt x="81" y="1153"/>
                    <a:pt x="0" y="1274"/>
                    <a:pt x="0" y="1395"/>
                  </a:cubicBezTo>
                  <a:cubicBezTo>
                    <a:pt x="0" y="1476"/>
                    <a:pt x="20" y="1536"/>
                    <a:pt x="41" y="1617"/>
                  </a:cubicBezTo>
                  <a:cubicBezTo>
                    <a:pt x="61" y="1698"/>
                    <a:pt x="81" y="1758"/>
                    <a:pt x="121" y="1799"/>
                  </a:cubicBezTo>
                  <a:cubicBezTo>
                    <a:pt x="174" y="1844"/>
                    <a:pt x="229" y="1863"/>
                    <a:pt x="285" y="1863"/>
                  </a:cubicBezTo>
                  <a:cubicBezTo>
                    <a:pt x="529" y="1863"/>
                    <a:pt x="781" y="1499"/>
                    <a:pt x="847" y="1335"/>
                  </a:cubicBezTo>
                  <a:cubicBezTo>
                    <a:pt x="867" y="1254"/>
                    <a:pt x="908" y="1153"/>
                    <a:pt x="928" y="1053"/>
                  </a:cubicBezTo>
                  <a:cubicBezTo>
                    <a:pt x="988" y="831"/>
                    <a:pt x="1008" y="589"/>
                    <a:pt x="1029" y="347"/>
                  </a:cubicBezTo>
                  <a:cubicBezTo>
                    <a:pt x="1029" y="180"/>
                    <a:pt x="822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8"/>
            <p:cNvSpPr/>
            <p:nvPr/>
          </p:nvSpPr>
          <p:spPr>
            <a:xfrm flipH="1">
              <a:off x="6574672" y="2616722"/>
              <a:ext cx="135883" cy="127437"/>
            </a:xfrm>
            <a:custGeom>
              <a:avLst/>
              <a:gdLst/>
              <a:ahLst/>
              <a:cxnLst/>
              <a:rect l="l" t="t" r="r" b="b"/>
              <a:pathLst>
                <a:path w="1271" h="1192" extrusionOk="0">
                  <a:moveTo>
                    <a:pt x="1190" y="0"/>
                  </a:moveTo>
                  <a:cubicBezTo>
                    <a:pt x="1089" y="40"/>
                    <a:pt x="989" y="61"/>
                    <a:pt x="908" y="121"/>
                  </a:cubicBezTo>
                  <a:cubicBezTo>
                    <a:pt x="767" y="161"/>
                    <a:pt x="646" y="262"/>
                    <a:pt x="525" y="343"/>
                  </a:cubicBezTo>
                  <a:lnTo>
                    <a:pt x="485" y="383"/>
                  </a:lnTo>
                  <a:cubicBezTo>
                    <a:pt x="464" y="383"/>
                    <a:pt x="404" y="424"/>
                    <a:pt x="424" y="424"/>
                  </a:cubicBezTo>
                  <a:cubicBezTo>
                    <a:pt x="404" y="424"/>
                    <a:pt x="384" y="444"/>
                    <a:pt x="384" y="444"/>
                  </a:cubicBezTo>
                  <a:cubicBezTo>
                    <a:pt x="384" y="464"/>
                    <a:pt x="364" y="464"/>
                    <a:pt x="343" y="464"/>
                  </a:cubicBezTo>
                  <a:cubicBezTo>
                    <a:pt x="263" y="524"/>
                    <a:pt x="202" y="585"/>
                    <a:pt x="122" y="645"/>
                  </a:cubicBezTo>
                  <a:cubicBezTo>
                    <a:pt x="21" y="766"/>
                    <a:pt x="1" y="948"/>
                    <a:pt x="101" y="1069"/>
                  </a:cubicBezTo>
                  <a:cubicBezTo>
                    <a:pt x="167" y="1147"/>
                    <a:pt x="265" y="1191"/>
                    <a:pt x="365" y="1191"/>
                  </a:cubicBezTo>
                  <a:cubicBezTo>
                    <a:pt x="420" y="1191"/>
                    <a:pt x="475" y="1178"/>
                    <a:pt x="525" y="1149"/>
                  </a:cubicBezTo>
                  <a:cubicBezTo>
                    <a:pt x="767" y="1008"/>
                    <a:pt x="1009" y="867"/>
                    <a:pt x="1271" y="726"/>
                  </a:cubicBezTo>
                  <a:cubicBezTo>
                    <a:pt x="1251" y="484"/>
                    <a:pt x="1231" y="242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8"/>
            <p:cNvSpPr/>
            <p:nvPr/>
          </p:nvSpPr>
          <p:spPr>
            <a:xfrm flipH="1">
              <a:off x="7374345" y="3705264"/>
              <a:ext cx="77724" cy="197035"/>
            </a:xfrm>
            <a:custGeom>
              <a:avLst/>
              <a:gdLst/>
              <a:ahLst/>
              <a:cxnLst/>
              <a:rect l="l" t="t" r="r" b="b"/>
              <a:pathLst>
                <a:path w="727" h="1843" extrusionOk="0">
                  <a:moveTo>
                    <a:pt x="444" y="0"/>
                  </a:moveTo>
                  <a:cubicBezTo>
                    <a:pt x="323" y="625"/>
                    <a:pt x="162" y="1230"/>
                    <a:pt x="1" y="1835"/>
                  </a:cubicBezTo>
                  <a:cubicBezTo>
                    <a:pt x="25" y="1840"/>
                    <a:pt x="48" y="1842"/>
                    <a:pt x="72" y="1842"/>
                  </a:cubicBezTo>
                  <a:cubicBezTo>
                    <a:pt x="147" y="1842"/>
                    <a:pt x="217" y="1816"/>
                    <a:pt x="263" y="1754"/>
                  </a:cubicBezTo>
                  <a:cubicBezTo>
                    <a:pt x="364" y="1633"/>
                    <a:pt x="464" y="1512"/>
                    <a:pt x="525" y="1371"/>
                  </a:cubicBezTo>
                  <a:cubicBezTo>
                    <a:pt x="606" y="1230"/>
                    <a:pt x="646" y="1069"/>
                    <a:pt x="686" y="928"/>
                  </a:cubicBezTo>
                  <a:cubicBezTo>
                    <a:pt x="706" y="766"/>
                    <a:pt x="727" y="625"/>
                    <a:pt x="727" y="464"/>
                  </a:cubicBezTo>
                  <a:cubicBezTo>
                    <a:pt x="706" y="363"/>
                    <a:pt x="686" y="262"/>
                    <a:pt x="646" y="182"/>
                  </a:cubicBezTo>
                  <a:cubicBezTo>
                    <a:pt x="585" y="101"/>
                    <a:pt x="525" y="41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6" name="Google Shape;2296;p58"/>
          <p:cNvSpPr/>
          <p:nvPr/>
        </p:nvSpPr>
        <p:spPr>
          <a:xfrm>
            <a:off x="5747284" y="3055984"/>
            <a:ext cx="479716" cy="479692"/>
          </a:xfrm>
          <a:custGeom>
            <a:avLst/>
            <a:gdLst/>
            <a:ahLst/>
            <a:cxnLst/>
            <a:rect l="l" t="t" r="r" b="b"/>
            <a:pathLst>
              <a:path w="1856" h="1856" extrusionOk="0">
                <a:moveTo>
                  <a:pt x="928" y="1"/>
                </a:moveTo>
                <a:cubicBezTo>
                  <a:pt x="928" y="525"/>
                  <a:pt x="525" y="928"/>
                  <a:pt x="1" y="928"/>
                </a:cubicBezTo>
                <a:cubicBezTo>
                  <a:pt x="525" y="928"/>
                  <a:pt x="928" y="1352"/>
                  <a:pt x="928" y="1856"/>
                </a:cubicBezTo>
                <a:cubicBezTo>
                  <a:pt x="928" y="1352"/>
                  <a:pt x="1352" y="928"/>
                  <a:pt x="1856" y="928"/>
                </a:cubicBezTo>
                <a:cubicBezTo>
                  <a:pt x="1352" y="928"/>
                  <a:pt x="928" y="525"/>
                  <a:pt x="928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D1CD5F-7D23-4039-88B9-48E8E24A81AF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-1745070" y="409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7C80"/>
                </a:solidFill>
              </a:rPr>
              <a:t>Facebook visuals</a:t>
            </a:r>
            <a:endParaRPr dirty="0">
              <a:solidFill>
                <a:srgbClr val="FF7C80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2224A4A-04A6-48D9-9B85-2721E60947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638300"/>
            <a:ext cx="4498340" cy="3406140"/>
          </a:xfrm>
          <a:prstGeom prst="rect">
            <a:avLst/>
          </a:prstGeom>
        </p:spPr>
      </p:pic>
      <p:pic>
        <p:nvPicPr>
          <p:cNvPr id="6" name="Picture 5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847F338D-234F-4F95-9B87-E11C758069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115570"/>
            <a:ext cx="3873500" cy="3572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81088-929C-4522-A14D-16A1FFC45B50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6648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-1630770" y="495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7C80"/>
                </a:solidFill>
              </a:rPr>
              <a:t>LinkedIn visuals</a:t>
            </a:r>
            <a:endParaRPr dirty="0">
              <a:solidFill>
                <a:srgbClr val="FF7C80"/>
              </a:solidFill>
            </a:endParaRP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4CD06F39-15B8-4674-BCD0-17D9BD4ED1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616675"/>
            <a:ext cx="3657600" cy="337629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878E3EF-5D45-4836-AD7D-68B309E3F5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426720"/>
            <a:ext cx="4678770" cy="3742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08B47-1461-4E61-AD7D-E01B22C815DF}"/>
              </a:ext>
            </a:extLst>
          </p:cNvPr>
          <p:cNvSpPr txBox="1"/>
          <p:nvPr/>
        </p:nvSpPr>
        <p:spPr>
          <a:xfrm>
            <a:off x="8625840" y="4815940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78593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2"/>
          <p:cNvSpPr txBox="1">
            <a:spLocks noGrp="1"/>
          </p:cNvSpPr>
          <p:nvPr>
            <p:ph type="title"/>
          </p:nvPr>
        </p:nvSpPr>
        <p:spPr>
          <a:xfrm>
            <a:off x="-1630770" y="495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7C80"/>
                </a:solidFill>
              </a:rPr>
              <a:t>LinkedIn visuals</a:t>
            </a:r>
            <a:endParaRPr dirty="0">
              <a:solidFill>
                <a:srgbClr val="FF7C80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C909FA-7EE1-4C8F-8C35-72FE1F7DF9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120"/>
            <a:ext cx="4366260" cy="3703955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C16F5F4-43AB-4B78-B08E-230BF6ADDD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0"/>
            <a:ext cx="4739640" cy="356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41592F-D4FF-4208-8509-BC161496FB54}"/>
              </a:ext>
            </a:extLst>
          </p:cNvPr>
          <p:cNvSpPr txBox="1"/>
          <p:nvPr/>
        </p:nvSpPr>
        <p:spPr>
          <a:xfrm>
            <a:off x="8625840" y="4835723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710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64"/>
          <p:cNvSpPr/>
          <p:nvPr/>
        </p:nvSpPr>
        <p:spPr>
          <a:xfrm>
            <a:off x="1457250" y="872700"/>
            <a:ext cx="6229500" cy="3398100"/>
          </a:xfrm>
          <a:prstGeom prst="roundRect">
            <a:avLst>
              <a:gd name="adj" fmla="val 10373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4"/>
          <p:cNvSpPr txBox="1">
            <a:spLocks noGrp="1"/>
          </p:cNvSpPr>
          <p:nvPr>
            <p:ph type="title"/>
          </p:nvPr>
        </p:nvSpPr>
        <p:spPr>
          <a:xfrm>
            <a:off x="2317950" y="135565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conclusion</a:t>
            </a:r>
            <a:endParaRPr sz="6600" dirty="0">
              <a:solidFill>
                <a:schemeClr val="dk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41112-8C6F-4EE1-9B59-AD3BA6220842}"/>
              </a:ext>
            </a:extLst>
          </p:cNvPr>
          <p:cNvSpPr txBox="1"/>
          <p:nvPr/>
        </p:nvSpPr>
        <p:spPr>
          <a:xfrm>
            <a:off x="8625840" y="4835723"/>
            <a:ext cx="4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7"/>
          <p:cNvSpPr/>
          <p:nvPr/>
        </p:nvSpPr>
        <p:spPr>
          <a:xfrm>
            <a:off x="4272000" y="1142800"/>
            <a:ext cx="600000" cy="60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840940" y="3077775"/>
            <a:ext cx="600000" cy="60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6955800" y="1142800"/>
            <a:ext cx="600000" cy="60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1588200" y="1142800"/>
            <a:ext cx="600000" cy="60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2862010" y="3077775"/>
            <a:ext cx="600000" cy="60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 txBox="1">
            <a:spLocks noGrp="1"/>
          </p:cNvSpPr>
          <p:nvPr>
            <p:ph type="title" idx="6"/>
          </p:nvPr>
        </p:nvSpPr>
        <p:spPr>
          <a:xfrm>
            <a:off x="6087600" y="186787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mining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title"/>
          </p:nvPr>
        </p:nvSpPr>
        <p:spPr>
          <a:xfrm>
            <a:off x="720000" y="186787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project context</a:t>
            </a: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9"/>
          </p:nvPr>
        </p:nvSpPr>
        <p:spPr>
          <a:xfrm>
            <a:off x="1993810" y="3799400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</a:p>
        </p:txBody>
      </p:sp>
      <p:sp>
        <p:nvSpPr>
          <p:cNvPr id="882" name="Google Shape;882;p37"/>
          <p:cNvSpPr txBox="1">
            <a:spLocks noGrp="1"/>
          </p:cNvSpPr>
          <p:nvPr>
            <p:ph type="title" idx="15"/>
          </p:nvPr>
        </p:nvSpPr>
        <p:spPr>
          <a:xfrm>
            <a:off x="4972740" y="3799400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title" idx="2"/>
          </p:nvPr>
        </p:nvSpPr>
        <p:spPr>
          <a:xfrm>
            <a:off x="1588200" y="12415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6" name="Google Shape;886;p37"/>
          <p:cNvSpPr txBox="1">
            <a:spLocks noGrp="1"/>
          </p:cNvSpPr>
          <p:nvPr>
            <p:ph type="title" idx="3"/>
          </p:nvPr>
        </p:nvSpPr>
        <p:spPr>
          <a:xfrm>
            <a:off x="3403800" y="1867875"/>
            <a:ext cx="2336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Scraping</a:t>
            </a:r>
          </a:p>
        </p:txBody>
      </p:sp>
      <p:sp>
        <p:nvSpPr>
          <p:cNvPr id="888" name="Google Shape;888;p37"/>
          <p:cNvSpPr txBox="1">
            <a:spLocks noGrp="1"/>
          </p:cNvSpPr>
          <p:nvPr>
            <p:ph type="title" idx="4"/>
          </p:nvPr>
        </p:nvSpPr>
        <p:spPr>
          <a:xfrm>
            <a:off x="4272000" y="12415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9" name="Google Shape;889;p37"/>
          <p:cNvSpPr txBox="1">
            <a:spLocks noGrp="1"/>
          </p:cNvSpPr>
          <p:nvPr>
            <p:ph type="title" idx="7"/>
          </p:nvPr>
        </p:nvSpPr>
        <p:spPr>
          <a:xfrm>
            <a:off x="6955800" y="1241500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1" name="Google Shape;891;p37"/>
          <p:cNvSpPr txBox="1">
            <a:spLocks noGrp="1"/>
          </p:cNvSpPr>
          <p:nvPr>
            <p:ph type="title" idx="13"/>
          </p:nvPr>
        </p:nvSpPr>
        <p:spPr>
          <a:xfrm>
            <a:off x="2862010" y="3176475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2" name="Google Shape;892;p37"/>
          <p:cNvSpPr txBox="1">
            <a:spLocks noGrp="1"/>
          </p:cNvSpPr>
          <p:nvPr>
            <p:ph type="title" idx="16"/>
          </p:nvPr>
        </p:nvSpPr>
        <p:spPr>
          <a:xfrm>
            <a:off x="5840940" y="3176475"/>
            <a:ext cx="600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F761D-516F-4B5C-A130-1518CB26C344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0"/>
          <p:cNvSpPr/>
          <p:nvPr/>
        </p:nvSpPr>
        <p:spPr>
          <a:xfrm>
            <a:off x="4572001" y="1034489"/>
            <a:ext cx="4266922" cy="3649630"/>
          </a:xfrm>
          <a:custGeom>
            <a:avLst/>
            <a:gdLst/>
            <a:ahLst/>
            <a:cxnLst/>
            <a:rect l="l" t="t" r="r" b="b"/>
            <a:pathLst>
              <a:path w="50771" h="43426" extrusionOk="0">
                <a:moveTo>
                  <a:pt x="39986" y="0"/>
                </a:moveTo>
                <a:cubicBezTo>
                  <a:pt x="39837" y="0"/>
                  <a:pt x="39688" y="2"/>
                  <a:pt x="39540" y="7"/>
                </a:cubicBezTo>
                <a:cubicBezTo>
                  <a:pt x="36495" y="128"/>
                  <a:pt x="33491" y="1115"/>
                  <a:pt x="30971" y="2829"/>
                </a:cubicBezTo>
                <a:cubicBezTo>
                  <a:pt x="27664" y="5088"/>
                  <a:pt x="25365" y="8414"/>
                  <a:pt x="22906" y="11519"/>
                </a:cubicBezTo>
                <a:cubicBezTo>
                  <a:pt x="20506" y="14524"/>
                  <a:pt x="17905" y="16600"/>
                  <a:pt x="14377" y="18213"/>
                </a:cubicBezTo>
                <a:cubicBezTo>
                  <a:pt x="10606" y="19927"/>
                  <a:pt x="5828" y="19584"/>
                  <a:pt x="2844" y="22468"/>
                </a:cubicBezTo>
                <a:cubicBezTo>
                  <a:pt x="1332" y="23940"/>
                  <a:pt x="565" y="26077"/>
                  <a:pt x="384" y="28194"/>
                </a:cubicBezTo>
                <a:cubicBezTo>
                  <a:pt x="1" y="32630"/>
                  <a:pt x="1816" y="37690"/>
                  <a:pt x="5142" y="40735"/>
                </a:cubicBezTo>
                <a:cubicBezTo>
                  <a:pt x="7438" y="42830"/>
                  <a:pt x="10112" y="43426"/>
                  <a:pt x="12895" y="43426"/>
                </a:cubicBezTo>
                <a:cubicBezTo>
                  <a:pt x="15415" y="43426"/>
                  <a:pt x="18025" y="42937"/>
                  <a:pt x="20526" y="42630"/>
                </a:cubicBezTo>
                <a:cubicBezTo>
                  <a:pt x="24458" y="42146"/>
                  <a:pt x="28350" y="40594"/>
                  <a:pt x="32100" y="39324"/>
                </a:cubicBezTo>
                <a:cubicBezTo>
                  <a:pt x="36072" y="37973"/>
                  <a:pt x="39459" y="35331"/>
                  <a:pt x="42746" y="32730"/>
                </a:cubicBezTo>
                <a:cubicBezTo>
                  <a:pt x="43028" y="32529"/>
                  <a:pt x="43290" y="32307"/>
                  <a:pt x="43572" y="32105"/>
                </a:cubicBezTo>
                <a:cubicBezTo>
                  <a:pt x="45347" y="30674"/>
                  <a:pt x="47101" y="29142"/>
                  <a:pt x="48250" y="27186"/>
                </a:cubicBezTo>
                <a:cubicBezTo>
                  <a:pt x="49823" y="24544"/>
                  <a:pt x="50770" y="21177"/>
                  <a:pt x="50549" y="18092"/>
                </a:cubicBezTo>
                <a:cubicBezTo>
                  <a:pt x="50327" y="14947"/>
                  <a:pt x="50750" y="11681"/>
                  <a:pt x="50105" y="8555"/>
                </a:cubicBezTo>
                <a:cubicBezTo>
                  <a:pt x="49540" y="5753"/>
                  <a:pt x="48109" y="2991"/>
                  <a:pt x="45710" y="1458"/>
                </a:cubicBezTo>
                <a:cubicBezTo>
                  <a:pt x="44021" y="389"/>
                  <a:pt x="41983" y="0"/>
                  <a:pt x="39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0"/>
          <p:cNvSpPr/>
          <p:nvPr/>
        </p:nvSpPr>
        <p:spPr>
          <a:xfrm rot="-4221555">
            <a:off x="4885372" y="1282157"/>
            <a:ext cx="3358565" cy="2764449"/>
          </a:xfrm>
          <a:custGeom>
            <a:avLst/>
            <a:gdLst/>
            <a:ahLst/>
            <a:cxnLst/>
            <a:rect l="l" t="t" r="r" b="b"/>
            <a:pathLst>
              <a:path w="18006" h="14821" fill="none" extrusionOk="0">
                <a:moveTo>
                  <a:pt x="8730" y="1714"/>
                </a:moveTo>
                <a:cubicBezTo>
                  <a:pt x="6896" y="2803"/>
                  <a:pt x="5142" y="4033"/>
                  <a:pt x="3468" y="5344"/>
                </a:cubicBezTo>
                <a:cubicBezTo>
                  <a:pt x="1754" y="6695"/>
                  <a:pt x="0" y="8449"/>
                  <a:pt x="0" y="10626"/>
                </a:cubicBezTo>
                <a:cubicBezTo>
                  <a:pt x="20" y="13469"/>
                  <a:pt x="2883" y="14820"/>
                  <a:pt x="5323" y="14276"/>
                </a:cubicBezTo>
                <a:cubicBezTo>
                  <a:pt x="7440" y="13812"/>
                  <a:pt x="9456" y="12965"/>
                  <a:pt x="11513" y="12280"/>
                </a:cubicBezTo>
                <a:cubicBezTo>
                  <a:pt x="12823" y="11836"/>
                  <a:pt x="14376" y="11977"/>
                  <a:pt x="15525" y="11191"/>
                </a:cubicBezTo>
                <a:cubicBezTo>
                  <a:pt x="16695" y="10384"/>
                  <a:pt x="17562" y="9114"/>
                  <a:pt x="17844" y="7723"/>
                </a:cubicBezTo>
                <a:cubicBezTo>
                  <a:pt x="18005" y="6896"/>
                  <a:pt x="17985" y="6049"/>
                  <a:pt x="17925" y="5202"/>
                </a:cubicBezTo>
                <a:cubicBezTo>
                  <a:pt x="17763" y="2642"/>
                  <a:pt x="16191" y="545"/>
                  <a:pt x="13529" y="202"/>
                </a:cubicBezTo>
                <a:cubicBezTo>
                  <a:pt x="11836" y="1"/>
                  <a:pt x="10122" y="888"/>
                  <a:pt x="8730" y="171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0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0"/>
          <p:cNvSpPr/>
          <p:nvPr/>
        </p:nvSpPr>
        <p:spPr>
          <a:xfrm>
            <a:off x="1469124" y="1070460"/>
            <a:ext cx="1034100" cy="103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0"/>
          <p:cNvSpPr txBox="1">
            <a:spLocks noGrp="1"/>
          </p:cNvSpPr>
          <p:nvPr>
            <p:ph type="title"/>
          </p:nvPr>
        </p:nvSpPr>
        <p:spPr>
          <a:xfrm>
            <a:off x="942667" y="2503526"/>
            <a:ext cx="2468400" cy="14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General project</a:t>
            </a:r>
            <a:br>
              <a:rPr lang="en-US" dirty="0"/>
            </a:br>
            <a:r>
              <a:rPr lang="en" dirty="0"/>
              <a:t> </a:t>
            </a:r>
            <a:r>
              <a:rPr lang="en" dirty="0">
                <a:solidFill>
                  <a:schemeClr val="dk2"/>
                </a:solidFill>
              </a:rPr>
              <a:t>Context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19" name="Google Shape;1119;p40"/>
          <p:cNvSpPr txBox="1">
            <a:spLocks noGrp="1"/>
          </p:cNvSpPr>
          <p:nvPr>
            <p:ph type="title" idx="2"/>
          </p:nvPr>
        </p:nvSpPr>
        <p:spPr>
          <a:xfrm>
            <a:off x="1528974" y="116646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21" name="Google Shape;1121;p40"/>
          <p:cNvGrpSpPr/>
          <p:nvPr/>
        </p:nvGrpSpPr>
        <p:grpSpPr>
          <a:xfrm>
            <a:off x="4057452" y="1141075"/>
            <a:ext cx="4373457" cy="3515152"/>
            <a:chOff x="4057452" y="1141075"/>
            <a:chExt cx="4373457" cy="3515152"/>
          </a:xfrm>
        </p:grpSpPr>
        <p:sp>
          <p:nvSpPr>
            <p:cNvPr id="1122" name="Google Shape;1122;p40"/>
            <p:cNvSpPr/>
            <p:nvPr/>
          </p:nvSpPr>
          <p:spPr>
            <a:xfrm>
              <a:off x="6261852" y="4512495"/>
              <a:ext cx="1668019" cy="76"/>
            </a:xfrm>
            <a:custGeom>
              <a:avLst/>
              <a:gdLst/>
              <a:ahLst/>
              <a:cxnLst/>
              <a:rect l="l" t="t" r="r" b="b"/>
              <a:pathLst>
                <a:path w="21817" h="1" fill="none" extrusionOk="0">
                  <a:moveTo>
                    <a:pt x="1" y="0"/>
                  </a:moveTo>
                  <a:lnTo>
                    <a:pt x="2181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6027512" y="4512495"/>
              <a:ext cx="177376" cy="76"/>
            </a:xfrm>
            <a:custGeom>
              <a:avLst/>
              <a:gdLst/>
              <a:ahLst/>
              <a:cxnLst/>
              <a:rect l="l" t="t" r="r" b="b"/>
              <a:pathLst>
                <a:path w="2320" h="1" fill="none" extrusionOk="0">
                  <a:moveTo>
                    <a:pt x="1" y="0"/>
                  </a:moveTo>
                  <a:lnTo>
                    <a:pt x="232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4057452" y="4581841"/>
              <a:ext cx="4169856" cy="76"/>
            </a:xfrm>
            <a:custGeom>
              <a:avLst/>
              <a:gdLst/>
              <a:ahLst/>
              <a:cxnLst/>
              <a:rect l="l" t="t" r="r" b="b"/>
              <a:pathLst>
                <a:path w="54540" h="1" fill="none" extrusionOk="0">
                  <a:moveTo>
                    <a:pt x="0" y="0"/>
                  </a:moveTo>
                  <a:lnTo>
                    <a:pt x="5454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875418" y="3481175"/>
              <a:ext cx="786263" cy="1034436"/>
            </a:xfrm>
            <a:custGeom>
              <a:avLst/>
              <a:gdLst/>
              <a:ahLst/>
              <a:cxnLst/>
              <a:rect l="l" t="t" r="r" b="b"/>
              <a:pathLst>
                <a:path w="10284" h="13530" fill="none" extrusionOk="0">
                  <a:moveTo>
                    <a:pt x="0" y="13529"/>
                  </a:moveTo>
                  <a:lnTo>
                    <a:pt x="1674" y="1008"/>
                  </a:lnTo>
                  <a:lnTo>
                    <a:pt x="8973" y="0"/>
                  </a:lnTo>
                  <a:lnTo>
                    <a:pt x="10283" y="1352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6039898" y="1395369"/>
              <a:ext cx="656748" cy="1152712"/>
            </a:xfrm>
            <a:custGeom>
              <a:avLst/>
              <a:gdLst/>
              <a:ahLst/>
              <a:cxnLst/>
              <a:rect l="l" t="t" r="r" b="b"/>
              <a:pathLst>
                <a:path w="8590" h="15077" extrusionOk="0">
                  <a:moveTo>
                    <a:pt x="8589" y="10002"/>
                  </a:moveTo>
                  <a:cubicBezTo>
                    <a:pt x="8589" y="10002"/>
                    <a:pt x="8589" y="10002"/>
                    <a:pt x="8589" y="10003"/>
                  </a:cubicBezTo>
                  <a:lnTo>
                    <a:pt x="8589" y="10003"/>
                  </a:lnTo>
                  <a:cubicBezTo>
                    <a:pt x="8589" y="10003"/>
                    <a:pt x="8589" y="10002"/>
                    <a:pt x="8589" y="10002"/>
                  </a:cubicBezTo>
                  <a:close/>
                  <a:moveTo>
                    <a:pt x="826" y="0"/>
                  </a:moveTo>
                  <a:cubicBezTo>
                    <a:pt x="734" y="0"/>
                    <a:pt x="634" y="26"/>
                    <a:pt x="524" y="82"/>
                  </a:cubicBezTo>
                  <a:cubicBezTo>
                    <a:pt x="262" y="203"/>
                    <a:pt x="162" y="505"/>
                    <a:pt x="121" y="788"/>
                  </a:cubicBezTo>
                  <a:cubicBezTo>
                    <a:pt x="0" y="1776"/>
                    <a:pt x="545" y="2945"/>
                    <a:pt x="1008" y="3792"/>
                  </a:cubicBezTo>
                  <a:cubicBezTo>
                    <a:pt x="1089" y="3953"/>
                    <a:pt x="1170" y="4094"/>
                    <a:pt x="1210" y="4235"/>
                  </a:cubicBezTo>
                  <a:cubicBezTo>
                    <a:pt x="1270" y="4417"/>
                    <a:pt x="1291" y="4598"/>
                    <a:pt x="1291" y="4780"/>
                  </a:cubicBezTo>
                  <a:cubicBezTo>
                    <a:pt x="1331" y="5606"/>
                    <a:pt x="1371" y="6453"/>
                    <a:pt x="1432" y="7280"/>
                  </a:cubicBezTo>
                  <a:cubicBezTo>
                    <a:pt x="1472" y="7986"/>
                    <a:pt x="1512" y="8752"/>
                    <a:pt x="1633" y="9478"/>
                  </a:cubicBezTo>
                  <a:cubicBezTo>
                    <a:pt x="1815" y="10627"/>
                    <a:pt x="1976" y="11837"/>
                    <a:pt x="2279" y="12966"/>
                  </a:cubicBezTo>
                  <a:cubicBezTo>
                    <a:pt x="2440" y="13571"/>
                    <a:pt x="2642" y="14196"/>
                    <a:pt x="3105" y="14619"/>
                  </a:cubicBezTo>
                  <a:cubicBezTo>
                    <a:pt x="3523" y="14989"/>
                    <a:pt x="4069" y="15077"/>
                    <a:pt x="4610" y="15077"/>
                  </a:cubicBezTo>
                  <a:cubicBezTo>
                    <a:pt x="4748" y="15077"/>
                    <a:pt x="4886" y="15071"/>
                    <a:pt x="5021" y="15063"/>
                  </a:cubicBezTo>
                  <a:cubicBezTo>
                    <a:pt x="6170" y="14962"/>
                    <a:pt x="7239" y="14780"/>
                    <a:pt x="8227" y="14458"/>
                  </a:cubicBezTo>
                  <a:cubicBezTo>
                    <a:pt x="8227" y="14458"/>
                    <a:pt x="8564" y="10087"/>
                    <a:pt x="8589" y="10003"/>
                  </a:cubicBezTo>
                  <a:lnTo>
                    <a:pt x="8589" y="10003"/>
                  </a:lnTo>
                  <a:cubicBezTo>
                    <a:pt x="8538" y="10089"/>
                    <a:pt x="5181" y="10809"/>
                    <a:pt x="4960" y="10849"/>
                  </a:cubicBezTo>
                  <a:cubicBezTo>
                    <a:pt x="4376" y="8732"/>
                    <a:pt x="3549" y="6534"/>
                    <a:pt x="2924" y="4437"/>
                  </a:cubicBezTo>
                  <a:cubicBezTo>
                    <a:pt x="2783" y="3913"/>
                    <a:pt x="2742" y="3368"/>
                    <a:pt x="2883" y="2723"/>
                  </a:cubicBezTo>
                  <a:cubicBezTo>
                    <a:pt x="2944" y="2461"/>
                    <a:pt x="2883" y="2199"/>
                    <a:pt x="2863" y="1917"/>
                  </a:cubicBezTo>
                  <a:cubicBezTo>
                    <a:pt x="2863" y="1695"/>
                    <a:pt x="2924" y="1473"/>
                    <a:pt x="2904" y="1231"/>
                  </a:cubicBezTo>
                  <a:cubicBezTo>
                    <a:pt x="2904" y="1150"/>
                    <a:pt x="2863" y="1050"/>
                    <a:pt x="2763" y="1009"/>
                  </a:cubicBezTo>
                  <a:cubicBezTo>
                    <a:pt x="2741" y="1001"/>
                    <a:pt x="2718" y="997"/>
                    <a:pt x="2696" y="997"/>
                  </a:cubicBezTo>
                  <a:cubicBezTo>
                    <a:pt x="2613" y="997"/>
                    <a:pt x="2528" y="1051"/>
                    <a:pt x="2480" y="1130"/>
                  </a:cubicBezTo>
                  <a:cubicBezTo>
                    <a:pt x="2420" y="1211"/>
                    <a:pt x="2400" y="1332"/>
                    <a:pt x="2400" y="1453"/>
                  </a:cubicBezTo>
                  <a:lnTo>
                    <a:pt x="2359" y="1776"/>
                  </a:lnTo>
                  <a:cubicBezTo>
                    <a:pt x="2359" y="1836"/>
                    <a:pt x="2339" y="1876"/>
                    <a:pt x="2319" y="1917"/>
                  </a:cubicBezTo>
                  <a:cubicBezTo>
                    <a:pt x="2293" y="1943"/>
                    <a:pt x="2261" y="1954"/>
                    <a:pt x="2226" y="1954"/>
                  </a:cubicBezTo>
                  <a:cubicBezTo>
                    <a:pt x="2153" y="1954"/>
                    <a:pt x="2071" y="1904"/>
                    <a:pt x="2016" y="1836"/>
                  </a:cubicBezTo>
                  <a:cubicBezTo>
                    <a:pt x="1714" y="1462"/>
                    <a:pt x="152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6039898" y="1364557"/>
              <a:ext cx="656748" cy="1185588"/>
            </a:xfrm>
            <a:custGeom>
              <a:avLst/>
              <a:gdLst/>
              <a:ahLst/>
              <a:cxnLst/>
              <a:rect l="l" t="t" r="r" b="b"/>
              <a:pathLst>
                <a:path w="8590" h="15507" fill="none" extrusionOk="0">
                  <a:moveTo>
                    <a:pt x="8589" y="10405"/>
                  </a:moveTo>
                  <a:cubicBezTo>
                    <a:pt x="8569" y="10486"/>
                    <a:pt x="5182" y="11211"/>
                    <a:pt x="4960" y="11252"/>
                  </a:cubicBezTo>
                  <a:cubicBezTo>
                    <a:pt x="4376" y="9135"/>
                    <a:pt x="3549" y="6937"/>
                    <a:pt x="2924" y="4840"/>
                  </a:cubicBezTo>
                  <a:cubicBezTo>
                    <a:pt x="2783" y="4316"/>
                    <a:pt x="2742" y="3771"/>
                    <a:pt x="2883" y="3126"/>
                  </a:cubicBezTo>
                  <a:cubicBezTo>
                    <a:pt x="2944" y="2864"/>
                    <a:pt x="2883" y="2602"/>
                    <a:pt x="2863" y="2320"/>
                  </a:cubicBezTo>
                  <a:cubicBezTo>
                    <a:pt x="2863" y="2098"/>
                    <a:pt x="2924" y="1876"/>
                    <a:pt x="2904" y="1634"/>
                  </a:cubicBezTo>
                  <a:cubicBezTo>
                    <a:pt x="2904" y="1553"/>
                    <a:pt x="2863" y="1453"/>
                    <a:pt x="2763" y="1412"/>
                  </a:cubicBezTo>
                  <a:cubicBezTo>
                    <a:pt x="2662" y="1372"/>
                    <a:pt x="2541" y="1433"/>
                    <a:pt x="2480" y="1533"/>
                  </a:cubicBezTo>
                  <a:cubicBezTo>
                    <a:pt x="2420" y="1614"/>
                    <a:pt x="2400" y="1735"/>
                    <a:pt x="2400" y="1856"/>
                  </a:cubicBezTo>
                  <a:lnTo>
                    <a:pt x="2359" y="2179"/>
                  </a:lnTo>
                  <a:cubicBezTo>
                    <a:pt x="2359" y="2239"/>
                    <a:pt x="2339" y="2279"/>
                    <a:pt x="2319" y="2320"/>
                  </a:cubicBezTo>
                  <a:cubicBezTo>
                    <a:pt x="2238" y="2400"/>
                    <a:pt x="2097" y="2340"/>
                    <a:pt x="2016" y="2239"/>
                  </a:cubicBezTo>
                  <a:cubicBezTo>
                    <a:pt x="1674" y="1816"/>
                    <a:pt x="1472" y="1"/>
                    <a:pt x="524" y="485"/>
                  </a:cubicBezTo>
                  <a:cubicBezTo>
                    <a:pt x="262" y="606"/>
                    <a:pt x="162" y="908"/>
                    <a:pt x="121" y="1191"/>
                  </a:cubicBezTo>
                  <a:cubicBezTo>
                    <a:pt x="0" y="2179"/>
                    <a:pt x="545" y="3348"/>
                    <a:pt x="1008" y="4195"/>
                  </a:cubicBezTo>
                  <a:cubicBezTo>
                    <a:pt x="1089" y="4356"/>
                    <a:pt x="1170" y="4497"/>
                    <a:pt x="1210" y="4638"/>
                  </a:cubicBezTo>
                  <a:cubicBezTo>
                    <a:pt x="1270" y="4820"/>
                    <a:pt x="1291" y="5001"/>
                    <a:pt x="1291" y="5183"/>
                  </a:cubicBezTo>
                  <a:cubicBezTo>
                    <a:pt x="1331" y="6009"/>
                    <a:pt x="1371" y="6856"/>
                    <a:pt x="1432" y="7683"/>
                  </a:cubicBezTo>
                  <a:cubicBezTo>
                    <a:pt x="1472" y="8389"/>
                    <a:pt x="1512" y="9155"/>
                    <a:pt x="1633" y="9881"/>
                  </a:cubicBezTo>
                  <a:cubicBezTo>
                    <a:pt x="1815" y="11030"/>
                    <a:pt x="1976" y="12240"/>
                    <a:pt x="2279" y="13369"/>
                  </a:cubicBezTo>
                  <a:cubicBezTo>
                    <a:pt x="2440" y="13974"/>
                    <a:pt x="2642" y="14599"/>
                    <a:pt x="3105" y="15022"/>
                  </a:cubicBezTo>
                  <a:cubicBezTo>
                    <a:pt x="3629" y="15486"/>
                    <a:pt x="4355" y="15506"/>
                    <a:pt x="5021" y="15466"/>
                  </a:cubicBezTo>
                  <a:cubicBezTo>
                    <a:pt x="6170" y="15365"/>
                    <a:pt x="7239" y="15183"/>
                    <a:pt x="8227" y="14861"/>
                  </a:cubicBezTo>
                  <a:cubicBezTo>
                    <a:pt x="8227" y="14861"/>
                    <a:pt x="8569" y="10425"/>
                    <a:pt x="8589" y="1040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6716617" y="2414074"/>
              <a:ext cx="1271829" cy="1218999"/>
            </a:xfrm>
            <a:custGeom>
              <a:avLst/>
              <a:gdLst/>
              <a:ahLst/>
              <a:cxnLst/>
              <a:rect l="l" t="t" r="r" b="b"/>
              <a:pathLst>
                <a:path w="16635" h="15944" extrusionOk="0">
                  <a:moveTo>
                    <a:pt x="8074" y="0"/>
                  </a:moveTo>
                  <a:cubicBezTo>
                    <a:pt x="6787" y="0"/>
                    <a:pt x="5493" y="182"/>
                    <a:pt x="4497" y="771"/>
                  </a:cubicBezTo>
                  <a:cubicBezTo>
                    <a:pt x="2904" y="1719"/>
                    <a:pt x="1634" y="3493"/>
                    <a:pt x="968" y="5207"/>
                  </a:cubicBezTo>
                  <a:cubicBezTo>
                    <a:pt x="101" y="7445"/>
                    <a:pt x="1" y="9905"/>
                    <a:pt x="1" y="12304"/>
                  </a:cubicBezTo>
                  <a:cubicBezTo>
                    <a:pt x="1" y="13272"/>
                    <a:pt x="81" y="14381"/>
                    <a:pt x="807" y="14986"/>
                  </a:cubicBezTo>
                  <a:cubicBezTo>
                    <a:pt x="827" y="14986"/>
                    <a:pt x="827" y="15006"/>
                    <a:pt x="827" y="15006"/>
                  </a:cubicBezTo>
                  <a:cubicBezTo>
                    <a:pt x="1775" y="15772"/>
                    <a:pt x="3085" y="15853"/>
                    <a:pt x="4255" y="15913"/>
                  </a:cubicBezTo>
                  <a:cubicBezTo>
                    <a:pt x="4642" y="15935"/>
                    <a:pt x="5032" y="15944"/>
                    <a:pt x="5424" y="15944"/>
                  </a:cubicBezTo>
                  <a:cubicBezTo>
                    <a:pt x="6441" y="15944"/>
                    <a:pt x="7470" y="15887"/>
                    <a:pt x="8489" y="15873"/>
                  </a:cubicBezTo>
                  <a:cubicBezTo>
                    <a:pt x="9356" y="15853"/>
                    <a:pt x="10263" y="15853"/>
                    <a:pt x="11090" y="15550"/>
                  </a:cubicBezTo>
                  <a:cubicBezTo>
                    <a:pt x="11977" y="15227"/>
                    <a:pt x="12743" y="14582"/>
                    <a:pt x="13348" y="13836"/>
                  </a:cubicBezTo>
                  <a:cubicBezTo>
                    <a:pt x="13933" y="13110"/>
                    <a:pt x="14397" y="12264"/>
                    <a:pt x="14840" y="11417"/>
                  </a:cubicBezTo>
                  <a:cubicBezTo>
                    <a:pt x="15808" y="9562"/>
                    <a:pt x="16635" y="7425"/>
                    <a:pt x="16473" y="5287"/>
                  </a:cubicBezTo>
                  <a:cubicBezTo>
                    <a:pt x="16332" y="3453"/>
                    <a:pt x="15365" y="1880"/>
                    <a:pt x="13731" y="993"/>
                  </a:cubicBezTo>
                  <a:cubicBezTo>
                    <a:pt x="12885" y="529"/>
                    <a:pt x="11897" y="347"/>
                    <a:pt x="10929" y="226"/>
                  </a:cubicBezTo>
                  <a:cubicBezTo>
                    <a:pt x="10080" y="112"/>
                    <a:pt x="9079" y="0"/>
                    <a:pt x="8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6716617" y="2392819"/>
              <a:ext cx="1271829" cy="1244076"/>
            </a:xfrm>
            <a:custGeom>
              <a:avLst/>
              <a:gdLst/>
              <a:ahLst/>
              <a:cxnLst/>
              <a:rect l="l" t="t" r="r" b="b"/>
              <a:pathLst>
                <a:path w="16635" h="16272" fill="none" extrusionOk="0">
                  <a:moveTo>
                    <a:pt x="807" y="15264"/>
                  </a:moveTo>
                  <a:cubicBezTo>
                    <a:pt x="81" y="14659"/>
                    <a:pt x="1" y="13550"/>
                    <a:pt x="1" y="12582"/>
                  </a:cubicBezTo>
                  <a:cubicBezTo>
                    <a:pt x="1" y="10183"/>
                    <a:pt x="101" y="7723"/>
                    <a:pt x="968" y="5485"/>
                  </a:cubicBezTo>
                  <a:cubicBezTo>
                    <a:pt x="1634" y="3771"/>
                    <a:pt x="2904" y="1997"/>
                    <a:pt x="4497" y="1049"/>
                  </a:cubicBezTo>
                  <a:cubicBezTo>
                    <a:pt x="6271" y="0"/>
                    <a:pt x="8993" y="242"/>
                    <a:pt x="10929" y="504"/>
                  </a:cubicBezTo>
                  <a:cubicBezTo>
                    <a:pt x="11897" y="625"/>
                    <a:pt x="12885" y="807"/>
                    <a:pt x="13731" y="1271"/>
                  </a:cubicBezTo>
                  <a:cubicBezTo>
                    <a:pt x="15365" y="2158"/>
                    <a:pt x="16332" y="3731"/>
                    <a:pt x="16473" y="5565"/>
                  </a:cubicBezTo>
                  <a:cubicBezTo>
                    <a:pt x="16635" y="7703"/>
                    <a:pt x="15808" y="9840"/>
                    <a:pt x="14840" y="11695"/>
                  </a:cubicBezTo>
                  <a:cubicBezTo>
                    <a:pt x="14397" y="12542"/>
                    <a:pt x="13933" y="13388"/>
                    <a:pt x="13348" y="14114"/>
                  </a:cubicBezTo>
                  <a:cubicBezTo>
                    <a:pt x="12743" y="14860"/>
                    <a:pt x="11977" y="15505"/>
                    <a:pt x="11090" y="15828"/>
                  </a:cubicBezTo>
                  <a:cubicBezTo>
                    <a:pt x="10263" y="16131"/>
                    <a:pt x="9356" y="16131"/>
                    <a:pt x="8489" y="16151"/>
                  </a:cubicBezTo>
                  <a:cubicBezTo>
                    <a:pt x="7078" y="16171"/>
                    <a:pt x="5646" y="16272"/>
                    <a:pt x="4255" y="16191"/>
                  </a:cubicBezTo>
                  <a:cubicBezTo>
                    <a:pt x="3085" y="16131"/>
                    <a:pt x="1775" y="16050"/>
                    <a:pt x="827" y="15284"/>
                  </a:cubicBezTo>
                  <a:cubicBezTo>
                    <a:pt x="827" y="15284"/>
                    <a:pt x="827" y="15264"/>
                    <a:pt x="807" y="152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951973" y="3158758"/>
              <a:ext cx="550400" cy="776324"/>
            </a:xfrm>
            <a:custGeom>
              <a:avLst/>
              <a:gdLst/>
              <a:ahLst/>
              <a:cxnLst/>
              <a:rect l="l" t="t" r="r" b="b"/>
              <a:pathLst>
                <a:path w="7199" h="10154" extrusionOk="0">
                  <a:moveTo>
                    <a:pt x="5695" y="1"/>
                  </a:moveTo>
                  <a:cubicBezTo>
                    <a:pt x="5597" y="1"/>
                    <a:pt x="5500" y="15"/>
                    <a:pt x="5405" y="44"/>
                  </a:cubicBezTo>
                  <a:cubicBezTo>
                    <a:pt x="5183" y="124"/>
                    <a:pt x="5001" y="306"/>
                    <a:pt x="4820" y="467"/>
                  </a:cubicBezTo>
                  <a:cubicBezTo>
                    <a:pt x="2481" y="2685"/>
                    <a:pt x="1654" y="5669"/>
                    <a:pt x="364" y="8472"/>
                  </a:cubicBezTo>
                  <a:cubicBezTo>
                    <a:pt x="203" y="8834"/>
                    <a:pt x="1" y="9379"/>
                    <a:pt x="283" y="9742"/>
                  </a:cubicBezTo>
                  <a:cubicBezTo>
                    <a:pt x="484" y="9989"/>
                    <a:pt x="992" y="10153"/>
                    <a:pt x="1437" y="10153"/>
                  </a:cubicBezTo>
                  <a:cubicBezTo>
                    <a:pt x="1572" y="10153"/>
                    <a:pt x="1702" y="10138"/>
                    <a:pt x="1816" y="10105"/>
                  </a:cubicBezTo>
                  <a:cubicBezTo>
                    <a:pt x="1916" y="10064"/>
                    <a:pt x="1997" y="10024"/>
                    <a:pt x="2078" y="9964"/>
                  </a:cubicBezTo>
                  <a:cubicBezTo>
                    <a:pt x="2279" y="9782"/>
                    <a:pt x="2461" y="9661"/>
                    <a:pt x="2582" y="9399"/>
                  </a:cubicBezTo>
                  <a:cubicBezTo>
                    <a:pt x="3046" y="8512"/>
                    <a:pt x="3731" y="7645"/>
                    <a:pt x="4477" y="6959"/>
                  </a:cubicBezTo>
                  <a:cubicBezTo>
                    <a:pt x="5203" y="6254"/>
                    <a:pt x="5969" y="5568"/>
                    <a:pt x="6513" y="4701"/>
                  </a:cubicBezTo>
                  <a:cubicBezTo>
                    <a:pt x="6917" y="4016"/>
                    <a:pt x="7199" y="3189"/>
                    <a:pt x="7118" y="2382"/>
                  </a:cubicBezTo>
                  <a:cubicBezTo>
                    <a:pt x="7078" y="1838"/>
                    <a:pt x="6957" y="971"/>
                    <a:pt x="6655" y="527"/>
                  </a:cubicBezTo>
                  <a:cubicBezTo>
                    <a:pt x="6446" y="207"/>
                    <a:pt x="6072" y="1"/>
                    <a:pt x="5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51973" y="3151266"/>
              <a:ext cx="550400" cy="790851"/>
            </a:xfrm>
            <a:custGeom>
              <a:avLst/>
              <a:gdLst/>
              <a:ahLst/>
              <a:cxnLst/>
              <a:rect l="l" t="t" r="r" b="b"/>
              <a:pathLst>
                <a:path w="7199" h="10344" fill="none" extrusionOk="0">
                  <a:moveTo>
                    <a:pt x="1816" y="10203"/>
                  </a:moveTo>
                  <a:cubicBezTo>
                    <a:pt x="1332" y="10344"/>
                    <a:pt x="545" y="10162"/>
                    <a:pt x="283" y="9840"/>
                  </a:cubicBezTo>
                  <a:cubicBezTo>
                    <a:pt x="1" y="9477"/>
                    <a:pt x="203" y="8932"/>
                    <a:pt x="364" y="8570"/>
                  </a:cubicBezTo>
                  <a:cubicBezTo>
                    <a:pt x="1654" y="5767"/>
                    <a:pt x="2481" y="2783"/>
                    <a:pt x="4820" y="565"/>
                  </a:cubicBezTo>
                  <a:cubicBezTo>
                    <a:pt x="5001" y="404"/>
                    <a:pt x="5183" y="222"/>
                    <a:pt x="5405" y="142"/>
                  </a:cubicBezTo>
                  <a:cubicBezTo>
                    <a:pt x="5868" y="0"/>
                    <a:pt x="6392" y="222"/>
                    <a:pt x="6655" y="625"/>
                  </a:cubicBezTo>
                  <a:cubicBezTo>
                    <a:pt x="6957" y="1069"/>
                    <a:pt x="7078" y="1936"/>
                    <a:pt x="7118" y="2480"/>
                  </a:cubicBezTo>
                  <a:cubicBezTo>
                    <a:pt x="7199" y="3287"/>
                    <a:pt x="6917" y="4114"/>
                    <a:pt x="6513" y="4799"/>
                  </a:cubicBezTo>
                  <a:cubicBezTo>
                    <a:pt x="5969" y="5666"/>
                    <a:pt x="5203" y="6352"/>
                    <a:pt x="4477" y="7057"/>
                  </a:cubicBezTo>
                  <a:cubicBezTo>
                    <a:pt x="3731" y="7743"/>
                    <a:pt x="3046" y="8610"/>
                    <a:pt x="2582" y="9497"/>
                  </a:cubicBezTo>
                  <a:cubicBezTo>
                    <a:pt x="2461" y="9759"/>
                    <a:pt x="2279" y="9880"/>
                    <a:pt x="2078" y="10062"/>
                  </a:cubicBezTo>
                  <a:cubicBezTo>
                    <a:pt x="1997" y="10122"/>
                    <a:pt x="1916" y="10162"/>
                    <a:pt x="1816" y="102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5659144" y="3773697"/>
              <a:ext cx="504144" cy="243280"/>
            </a:xfrm>
            <a:custGeom>
              <a:avLst/>
              <a:gdLst/>
              <a:ahLst/>
              <a:cxnLst/>
              <a:rect l="l" t="t" r="r" b="b"/>
              <a:pathLst>
                <a:path w="6594" h="3182" extrusionOk="0">
                  <a:moveTo>
                    <a:pt x="887" y="0"/>
                  </a:moveTo>
                  <a:cubicBezTo>
                    <a:pt x="766" y="0"/>
                    <a:pt x="645" y="13"/>
                    <a:pt x="524" y="45"/>
                  </a:cubicBezTo>
                  <a:cubicBezTo>
                    <a:pt x="262" y="106"/>
                    <a:pt x="0" y="287"/>
                    <a:pt x="0" y="550"/>
                  </a:cubicBezTo>
                  <a:cubicBezTo>
                    <a:pt x="0" y="791"/>
                    <a:pt x="303" y="1114"/>
                    <a:pt x="484" y="1275"/>
                  </a:cubicBezTo>
                  <a:cubicBezTo>
                    <a:pt x="706" y="1477"/>
                    <a:pt x="968" y="1618"/>
                    <a:pt x="1210" y="1739"/>
                  </a:cubicBezTo>
                  <a:cubicBezTo>
                    <a:pt x="1653" y="1961"/>
                    <a:pt x="2097" y="2122"/>
                    <a:pt x="2561" y="2304"/>
                  </a:cubicBezTo>
                  <a:cubicBezTo>
                    <a:pt x="3266" y="2566"/>
                    <a:pt x="3972" y="2788"/>
                    <a:pt x="4698" y="2989"/>
                  </a:cubicBezTo>
                  <a:cubicBezTo>
                    <a:pt x="4821" y="3024"/>
                    <a:pt x="5173" y="3182"/>
                    <a:pt x="5342" y="3182"/>
                  </a:cubicBezTo>
                  <a:cubicBezTo>
                    <a:pt x="5367" y="3182"/>
                    <a:pt x="5388" y="3178"/>
                    <a:pt x="5404" y="3171"/>
                  </a:cubicBezTo>
                  <a:cubicBezTo>
                    <a:pt x="5525" y="3130"/>
                    <a:pt x="5646" y="2828"/>
                    <a:pt x="5706" y="2707"/>
                  </a:cubicBezTo>
                  <a:cubicBezTo>
                    <a:pt x="5807" y="2566"/>
                    <a:pt x="5888" y="2404"/>
                    <a:pt x="5988" y="2243"/>
                  </a:cubicBezTo>
                  <a:cubicBezTo>
                    <a:pt x="6170" y="1941"/>
                    <a:pt x="6472" y="1517"/>
                    <a:pt x="6593" y="1175"/>
                  </a:cubicBezTo>
                  <a:lnTo>
                    <a:pt x="6593" y="1175"/>
                  </a:lnTo>
                  <a:cubicBezTo>
                    <a:pt x="6487" y="1180"/>
                    <a:pt x="6375" y="1183"/>
                    <a:pt x="6260" y="1183"/>
                  </a:cubicBezTo>
                  <a:cubicBezTo>
                    <a:pt x="5915" y="1183"/>
                    <a:pt x="5545" y="1149"/>
                    <a:pt x="5242" y="1013"/>
                  </a:cubicBezTo>
                  <a:cubicBezTo>
                    <a:pt x="4859" y="832"/>
                    <a:pt x="4516" y="590"/>
                    <a:pt x="4254" y="328"/>
                  </a:cubicBezTo>
                  <a:cubicBezTo>
                    <a:pt x="4025" y="387"/>
                    <a:pt x="3794" y="412"/>
                    <a:pt x="3561" y="412"/>
                  </a:cubicBezTo>
                  <a:cubicBezTo>
                    <a:pt x="2852" y="412"/>
                    <a:pt x="2130" y="187"/>
                    <a:pt x="1432" y="66"/>
                  </a:cubicBezTo>
                  <a:cubicBezTo>
                    <a:pt x="1250" y="29"/>
                    <a:pt x="1069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6010615" y="2826403"/>
              <a:ext cx="1631856" cy="926099"/>
            </a:xfrm>
            <a:custGeom>
              <a:avLst/>
              <a:gdLst/>
              <a:ahLst/>
              <a:cxnLst/>
              <a:rect l="l" t="t" r="r" b="b"/>
              <a:pathLst>
                <a:path w="21344" h="12113" extrusionOk="0">
                  <a:moveTo>
                    <a:pt x="9479" y="1"/>
                  </a:moveTo>
                  <a:cubicBezTo>
                    <a:pt x="8917" y="1"/>
                    <a:pt x="8363" y="96"/>
                    <a:pt x="7823" y="338"/>
                  </a:cubicBezTo>
                  <a:cubicBezTo>
                    <a:pt x="6734" y="822"/>
                    <a:pt x="5847" y="1669"/>
                    <a:pt x="5021" y="2536"/>
                  </a:cubicBezTo>
                  <a:cubicBezTo>
                    <a:pt x="3549" y="4149"/>
                    <a:pt x="2238" y="5903"/>
                    <a:pt x="1109" y="7758"/>
                  </a:cubicBezTo>
                  <a:cubicBezTo>
                    <a:pt x="827" y="8242"/>
                    <a:pt x="565" y="8726"/>
                    <a:pt x="282" y="9209"/>
                  </a:cubicBezTo>
                  <a:cubicBezTo>
                    <a:pt x="161" y="9431"/>
                    <a:pt x="40" y="9593"/>
                    <a:pt x="0" y="9734"/>
                  </a:cubicBezTo>
                  <a:cubicBezTo>
                    <a:pt x="686" y="10238"/>
                    <a:pt x="1331" y="10762"/>
                    <a:pt x="2037" y="11246"/>
                  </a:cubicBezTo>
                  <a:cubicBezTo>
                    <a:pt x="2500" y="11568"/>
                    <a:pt x="2984" y="11831"/>
                    <a:pt x="3468" y="12113"/>
                  </a:cubicBezTo>
                  <a:cubicBezTo>
                    <a:pt x="3831" y="11629"/>
                    <a:pt x="4174" y="11165"/>
                    <a:pt x="4537" y="10701"/>
                  </a:cubicBezTo>
                  <a:cubicBezTo>
                    <a:pt x="5242" y="9794"/>
                    <a:pt x="5968" y="8887"/>
                    <a:pt x="6694" y="8000"/>
                  </a:cubicBezTo>
                  <a:cubicBezTo>
                    <a:pt x="7218" y="7375"/>
                    <a:pt x="7763" y="6790"/>
                    <a:pt x="8327" y="6205"/>
                  </a:cubicBezTo>
                  <a:cubicBezTo>
                    <a:pt x="8670" y="5822"/>
                    <a:pt x="8932" y="5278"/>
                    <a:pt x="9356" y="4975"/>
                  </a:cubicBezTo>
                  <a:cubicBezTo>
                    <a:pt x="9593" y="4801"/>
                    <a:pt x="9856" y="4727"/>
                    <a:pt x="10123" y="4727"/>
                  </a:cubicBezTo>
                  <a:cubicBezTo>
                    <a:pt x="10877" y="4727"/>
                    <a:pt x="11659" y="5323"/>
                    <a:pt x="11957" y="5963"/>
                  </a:cubicBezTo>
                  <a:cubicBezTo>
                    <a:pt x="12138" y="6326"/>
                    <a:pt x="12461" y="6629"/>
                    <a:pt x="12703" y="6951"/>
                  </a:cubicBezTo>
                  <a:cubicBezTo>
                    <a:pt x="12884" y="7173"/>
                    <a:pt x="13045" y="7516"/>
                    <a:pt x="13267" y="7697"/>
                  </a:cubicBezTo>
                  <a:cubicBezTo>
                    <a:pt x="13750" y="8118"/>
                    <a:pt x="15278" y="8667"/>
                    <a:pt x="16759" y="8667"/>
                  </a:cubicBezTo>
                  <a:cubicBezTo>
                    <a:pt x="19112" y="8667"/>
                    <a:pt x="21344" y="7278"/>
                    <a:pt x="19054" y="1769"/>
                  </a:cubicBezTo>
                  <a:lnTo>
                    <a:pt x="19054" y="1769"/>
                  </a:lnTo>
                  <a:cubicBezTo>
                    <a:pt x="18718" y="2049"/>
                    <a:pt x="18359" y="2152"/>
                    <a:pt x="17985" y="2152"/>
                  </a:cubicBezTo>
                  <a:cubicBezTo>
                    <a:pt x="17037" y="2152"/>
                    <a:pt x="15993" y="1485"/>
                    <a:pt x="14981" y="1326"/>
                  </a:cubicBezTo>
                  <a:cubicBezTo>
                    <a:pt x="13222" y="1017"/>
                    <a:pt x="11310" y="1"/>
                    <a:pt x="9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6010615" y="2773571"/>
              <a:ext cx="1741951" cy="978930"/>
            </a:xfrm>
            <a:custGeom>
              <a:avLst/>
              <a:gdLst/>
              <a:ahLst/>
              <a:cxnLst/>
              <a:rect l="l" t="t" r="r" b="b"/>
              <a:pathLst>
                <a:path w="22784" h="12804" fill="none" extrusionOk="0">
                  <a:moveTo>
                    <a:pt x="19054" y="2460"/>
                  </a:moveTo>
                  <a:cubicBezTo>
                    <a:pt x="17864" y="3448"/>
                    <a:pt x="16392" y="2239"/>
                    <a:pt x="14981" y="2017"/>
                  </a:cubicBezTo>
                  <a:cubicBezTo>
                    <a:pt x="12682" y="1614"/>
                    <a:pt x="10122" y="1"/>
                    <a:pt x="7823" y="1029"/>
                  </a:cubicBezTo>
                  <a:cubicBezTo>
                    <a:pt x="6734" y="1513"/>
                    <a:pt x="5847" y="2360"/>
                    <a:pt x="5021" y="3227"/>
                  </a:cubicBezTo>
                  <a:cubicBezTo>
                    <a:pt x="3549" y="4840"/>
                    <a:pt x="2238" y="6594"/>
                    <a:pt x="1109" y="8449"/>
                  </a:cubicBezTo>
                  <a:cubicBezTo>
                    <a:pt x="827" y="8933"/>
                    <a:pt x="565" y="9417"/>
                    <a:pt x="282" y="9900"/>
                  </a:cubicBezTo>
                  <a:cubicBezTo>
                    <a:pt x="161" y="10122"/>
                    <a:pt x="40" y="10284"/>
                    <a:pt x="0" y="10425"/>
                  </a:cubicBezTo>
                  <a:cubicBezTo>
                    <a:pt x="686" y="10929"/>
                    <a:pt x="1331" y="11453"/>
                    <a:pt x="2037" y="11937"/>
                  </a:cubicBezTo>
                  <a:cubicBezTo>
                    <a:pt x="2500" y="12259"/>
                    <a:pt x="2984" y="12522"/>
                    <a:pt x="3468" y="12804"/>
                  </a:cubicBezTo>
                  <a:cubicBezTo>
                    <a:pt x="3831" y="12320"/>
                    <a:pt x="4174" y="11856"/>
                    <a:pt x="4537" y="11392"/>
                  </a:cubicBezTo>
                  <a:cubicBezTo>
                    <a:pt x="5242" y="10485"/>
                    <a:pt x="5968" y="9578"/>
                    <a:pt x="6694" y="8691"/>
                  </a:cubicBezTo>
                  <a:cubicBezTo>
                    <a:pt x="7218" y="8066"/>
                    <a:pt x="7763" y="7481"/>
                    <a:pt x="8327" y="6896"/>
                  </a:cubicBezTo>
                  <a:cubicBezTo>
                    <a:pt x="8670" y="6513"/>
                    <a:pt x="8932" y="5969"/>
                    <a:pt x="9356" y="5666"/>
                  </a:cubicBezTo>
                  <a:cubicBezTo>
                    <a:pt x="10263" y="5001"/>
                    <a:pt x="11553" y="5787"/>
                    <a:pt x="11957" y="6654"/>
                  </a:cubicBezTo>
                  <a:cubicBezTo>
                    <a:pt x="12138" y="7017"/>
                    <a:pt x="12461" y="7320"/>
                    <a:pt x="12703" y="7642"/>
                  </a:cubicBezTo>
                  <a:cubicBezTo>
                    <a:pt x="12884" y="7864"/>
                    <a:pt x="13045" y="8207"/>
                    <a:pt x="13267" y="8388"/>
                  </a:cubicBezTo>
                  <a:cubicBezTo>
                    <a:pt x="14517" y="9477"/>
                    <a:pt x="22784" y="11433"/>
                    <a:pt x="19054" y="246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534726" y="3884329"/>
              <a:ext cx="269810" cy="607435"/>
            </a:xfrm>
            <a:custGeom>
              <a:avLst/>
              <a:gdLst/>
              <a:ahLst/>
              <a:cxnLst/>
              <a:rect l="l" t="t" r="r" b="b"/>
              <a:pathLst>
                <a:path w="3529" h="7945" extrusionOk="0">
                  <a:moveTo>
                    <a:pt x="1815" y="0"/>
                  </a:moveTo>
                  <a:cubicBezTo>
                    <a:pt x="1372" y="0"/>
                    <a:pt x="922" y="209"/>
                    <a:pt x="686" y="595"/>
                  </a:cubicBezTo>
                  <a:cubicBezTo>
                    <a:pt x="585" y="776"/>
                    <a:pt x="525" y="978"/>
                    <a:pt x="484" y="1179"/>
                  </a:cubicBezTo>
                  <a:cubicBezTo>
                    <a:pt x="0" y="2893"/>
                    <a:pt x="0" y="4526"/>
                    <a:pt x="121" y="6280"/>
                  </a:cubicBezTo>
                  <a:cubicBezTo>
                    <a:pt x="142" y="6744"/>
                    <a:pt x="182" y="7571"/>
                    <a:pt x="646" y="7853"/>
                  </a:cubicBezTo>
                  <a:cubicBezTo>
                    <a:pt x="742" y="7917"/>
                    <a:pt x="860" y="7945"/>
                    <a:pt x="986" y="7945"/>
                  </a:cubicBezTo>
                  <a:cubicBezTo>
                    <a:pt x="1334" y="7945"/>
                    <a:pt x="1744" y="7738"/>
                    <a:pt x="1936" y="7530"/>
                  </a:cubicBezTo>
                  <a:cubicBezTo>
                    <a:pt x="1976" y="7490"/>
                    <a:pt x="1997" y="7430"/>
                    <a:pt x="2037" y="7389"/>
                  </a:cubicBezTo>
                  <a:cubicBezTo>
                    <a:pt x="2279" y="7087"/>
                    <a:pt x="2400" y="6684"/>
                    <a:pt x="2501" y="6321"/>
                  </a:cubicBezTo>
                  <a:cubicBezTo>
                    <a:pt x="2843" y="5151"/>
                    <a:pt x="3206" y="3962"/>
                    <a:pt x="3368" y="2752"/>
                  </a:cubicBezTo>
                  <a:cubicBezTo>
                    <a:pt x="3529" y="1744"/>
                    <a:pt x="3428" y="937"/>
                    <a:pt x="2581" y="252"/>
                  </a:cubicBezTo>
                  <a:cubicBezTo>
                    <a:pt x="2365" y="82"/>
                    <a:pt x="2091" y="0"/>
                    <a:pt x="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6534726" y="3869650"/>
              <a:ext cx="269810" cy="633659"/>
            </a:xfrm>
            <a:custGeom>
              <a:avLst/>
              <a:gdLst/>
              <a:ahLst/>
              <a:cxnLst/>
              <a:rect l="l" t="t" r="r" b="b"/>
              <a:pathLst>
                <a:path w="3529" h="8288" fill="none" extrusionOk="0">
                  <a:moveTo>
                    <a:pt x="2037" y="7581"/>
                  </a:moveTo>
                  <a:cubicBezTo>
                    <a:pt x="1997" y="7622"/>
                    <a:pt x="1976" y="7682"/>
                    <a:pt x="1936" y="7722"/>
                  </a:cubicBezTo>
                  <a:cubicBezTo>
                    <a:pt x="1674" y="8005"/>
                    <a:pt x="1009" y="8287"/>
                    <a:pt x="646" y="8045"/>
                  </a:cubicBezTo>
                  <a:cubicBezTo>
                    <a:pt x="182" y="7763"/>
                    <a:pt x="142" y="6936"/>
                    <a:pt x="121" y="6472"/>
                  </a:cubicBezTo>
                  <a:cubicBezTo>
                    <a:pt x="0" y="4718"/>
                    <a:pt x="0" y="3085"/>
                    <a:pt x="484" y="1371"/>
                  </a:cubicBezTo>
                  <a:cubicBezTo>
                    <a:pt x="525" y="1170"/>
                    <a:pt x="585" y="968"/>
                    <a:pt x="686" y="787"/>
                  </a:cubicBezTo>
                  <a:cubicBezTo>
                    <a:pt x="1069" y="162"/>
                    <a:pt x="2017" y="0"/>
                    <a:pt x="2581" y="444"/>
                  </a:cubicBezTo>
                  <a:cubicBezTo>
                    <a:pt x="3428" y="1129"/>
                    <a:pt x="3529" y="1936"/>
                    <a:pt x="3368" y="2944"/>
                  </a:cubicBezTo>
                  <a:cubicBezTo>
                    <a:pt x="3206" y="4154"/>
                    <a:pt x="2843" y="5343"/>
                    <a:pt x="2501" y="6513"/>
                  </a:cubicBezTo>
                  <a:cubicBezTo>
                    <a:pt x="2400" y="6876"/>
                    <a:pt x="2279" y="7279"/>
                    <a:pt x="2037" y="758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6466909" y="3047056"/>
              <a:ext cx="763097" cy="1164333"/>
            </a:xfrm>
            <a:custGeom>
              <a:avLst/>
              <a:gdLst/>
              <a:ahLst/>
              <a:cxnLst/>
              <a:rect l="l" t="t" r="r" b="b"/>
              <a:pathLst>
                <a:path w="9981" h="15229" extrusionOk="0">
                  <a:moveTo>
                    <a:pt x="4115" y="0"/>
                  </a:moveTo>
                  <a:cubicBezTo>
                    <a:pt x="3729" y="0"/>
                    <a:pt x="3340" y="135"/>
                    <a:pt x="3025" y="355"/>
                  </a:cubicBezTo>
                  <a:cubicBezTo>
                    <a:pt x="2198" y="940"/>
                    <a:pt x="1855" y="1888"/>
                    <a:pt x="1613" y="2835"/>
                  </a:cubicBezTo>
                  <a:cubicBezTo>
                    <a:pt x="1331" y="3864"/>
                    <a:pt x="1150" y="4912"/>
                    <a:pt x="908" y="5940"/>
                  </a:cubicBezTo>
                  <a:cubicBezTo>
                    <a:pt x="726" y="6686"/>
                    <a:pt x="0" y="13905"/>
                    <a:pt x="20" y="14933"/>
                  </a:cubicBezTo>
                  <a:cubicBezTo>
                    <a:pt x="20" y="15014"/>
                    <a:pt x="20" y="15054"/>
                    <a:pt x="41" y="15054"/>
                  </a:cubicBezTo>
                  <a:cubicBezTo>
                    <a:pt x="987" y="15170"/>
                    <a:pt x="1941" y="15229"/>
                    <a:pt x="2893" y="15229"/>
                  </a:cubicBezTo>
                  <a:cubicBezTo>
                    <a:pt x="3422" y="15229"/>
                    <a:pt x="3951" y="15211"/>
                    <a:pt x="4476" y="15175"/>
                  </a:cubicBezTo>
                  <a:cubicBezTo>
                    <a:pt x="4597" y="15175"/>
                    <a:pt x="5162" y="10820"/>
                    <a:pt x="5222" y="10396"/>
                  </a:cubicBezTo>
                  <a:cubicBezTo>
                    <a:pt x="5283" y="10013"/>
                    <a:pt x="6130" y="5557"/>
                    <a:pt x="6130" y="5557"/>
                  </a:cubicBezTo>
                  <a:cubicBezTo>
                    <a:pt x="6914" y="5692"/>
                    <a:pt x="7691" y="5730"/>
                    <a:pt x="8469" y="5730"/>
                  </a:cubicBezTo>
                  <a:cubicBezTo>
                    <a:pt x="8972" y="5730"/>
                    <a:pt x="9475" y="5714"/>
                    <a:pt x="9981" y="5698"/>
                  </a:cubicBezTo>
                  <a:cubicBezTo>
                    <a:pt x="9618" y="5698"/>
                    <a:pt x="8811" y="4529"/>
                    <a:pt x="8610" y="4267"/>
                  </a:cubicBezTo>
                  <a:cubicBezTo>
                    <a:pt x="8146" y="3702"/>
                    <a:pt x="7723" y="3118"/>
                    <a:pt x="7279" y="2553"/>
                  </a:cubicBezTo>
                  <a:cubicBezTo>
                    <a:pt x="6593" y="1686"/>
                    <a:pt x="5565" y="275"/>
                    <a:pt x="4436" y="33"/>
                  </a:cubicBezTo>
                  <a:cubicBezTo>
                    <a:pt x="4330" y="11"/>
                    <a:pt x="4223" y="0"/>
                    <a:pt x="4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6466909" y="3041780"/>
              <a:ext cx="763097" cy="1173202"/>
            </a:xfrm>
            <a:custGeom>
              <a:avLst/>
              <a:gdLst/>
              <a:ahLst/>
              <a:cxnLst/>
              <a:rect l="l" t="t" r="r" b="b"/>
              <a:pathLst>
                <a:path w="9981" h="15345" fill="none" extrusionOk="0">
                  <a:moveTo>
                    <a:pt x="20" y="15002"/>
                  </a:moveTo>
                  <a:cubicBezTo>
                    <a:pt x="20" y="15083"/>
                    <a:pt x="20" y="15123"/>
                    <a:pt x="41" y="15123"/>
                  </a:cubicBezTo>
                  <a:cubicBezTo>
                    <a:pt x="1512" y="15304"/>
                    <a:pt x="3004" y="15345"/>
                    <a:pt x="4476" y="15244"/>
                  </a:cubicBezTo>
                  <a:cubicBezTo>
                    <a:pt x="4597" y="15244"/>
                    <a:pt x="5162" y="10889"/>
                    <a:pt x="5222" y="10465"/>
                  </a:cubicBezTo>
                  <a:cubicBezTo>
                    <a:pt x="5283" y="10082"/>
                    <a:pt x="6130" y="5626"/>
                    <a:pt x="6130" y="5626"/>
                  </a:cubicBezTo>
                  <a:cubicBezTo>
                    <a:pt x="7420" y="5848"/>
                    <a:pt x="8690" y="5808"/>
                    <a:pt x="9981" y="5767"/>
                  </a:cubicBezTo>
                  <a:cubicBezTo>
                    <a:pt x="9618" y="5767"/>
                    <a:pt x="8811" y="4598"/>
                    <a:pt x="8610" y="4336"/>
                  </a:cubicBezTo>
                  <a:cubicBezTo>
                    <a:pt x="8146" y="3771"/>
                    <a:pt x="7723" y="3187"/>
                    <a:pt x="7279" y="2622"/>
                  </a:cubicBezTo>
                  <a:cubicBezTo>
                    <a:pt x="6593" y="1755"/>
                    <a:pt x="5565" y="344"/>
                    <a:pt x="4436" y="102"/>
                  </a:cubicBezTo>
                  <a:cubicBezTo>
                    <a:pt x="3952" y="1"/>
                    <a:pt x="3428" y="142"/>
                    <a:pt x="3025" y="424"/>
                  </a:cubicBezTo>
                  <a:cubicBezTo>
                    <a:pt x="2198" y="1009"/>
                    <a:pt x="1855" y="1957"/>
                    <a:pt x="1613" y="2904"/>
                  </a:cubicBezTo>
                  <a:cubicBezTo>
                    <a:pt x="1331" y="3933"/>
                    <a:pt x="1150" y="4981"/>
                    <a:pt x="908" y="6009"/>
                  </a:cubicBezTo>
                  <a:cubicBezTo>
                    <a:pt x="726" y="6755"/>
                    <a:pt x="0" y="13974"/>
                    <a:pt x="20" y="150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6286548" y="4378314"/>
              <a:ext cx="445580" cy="277914"/>
            </a:xfrm>
            <a:custGeom>
              <a:avLst/>
              <a:gdLst/>
              <a:ahLst/>
              <a:cxnLst/>
              <a:rect l="l" t="t" r="r" b="b"/>
              <a:pathLst>
                <a:path w="5828" h="3635" extrusionOk="0">
                  <a:moveTo>
                    <a:pt x="5827" y="1"/>
                  </a:moveTo>
                  <a:cubicBezTo>
                    <a:pt x="5827" y="1"/>
                    <a:pt x="5826" y="1"/>
                    <a:pt x="5826" y="1"/>
                  </a:cubicBezTo>
                  <a:lnTo>
                    <a:pt x="5826" y="1"/>
                  </a:lnTo>
                  <a:cubicBezTo>
                    <a:pt x="5826" y="1"/>
                    <a:pt x="5827" y="1"/>
                    <a:pt x="5827" y="1"/>
                  </a:cubicBezTo>
                  <a:close/>
                  <a:moveTo>
                    <a:pt x="5826" y="1"/>
                  </a:moveTo>
                  <a:lnTo>
                    <a:pt x="5826" y="1"/>
                  </a:lnTo>
                  <a:cubicBezTo>
                    <a:pt x="5569" y="87"/>
                    <a:pt x="4495" y="415"/>
                    <a:pt x="3848" y="415"/>
                  </a:cubicBezTo>
                  <a:cubicBezTo>
                    <a:pt x="3566" y="415"/>
                    <a:pt x="3366" y="353"/>
                    <a:pt x="3347" y="182"/>
                  </a:cubicBezTo>
                  <a:cubicBezTo>
                    <a:pt x="3246" y="525"/>
                    <a:pt x="3085" y="928"/>
                    <a:pt x="2783" y="1170"/>
                  </a:cubicBezTo>
                  <a:cubicBezTo>
                    <a:pt x="2621" y="1311"/>
                    <a:pt x="2379" y="1392"/>
                    <a:pt x="2178" y="1493"/>
                  </a:cubicBezTo>
                  <a:cubicBezTo>
                    <a:pt x="1533" y="1735"/>
                    <a:pt x="928" y="2078"/>
                    <a:pt x="383" y="2501"/>
                  </a:cubicBezTo>
                  <a:cubicBezTo>
                    <a:pt x="363" y="2521"/>
                    <a:pt x="323" y="2541"/>
                    <a:pt x="283" y="2562"/>
                  </a:cubicBezTo>
                  <a:cubicBezTo>
                    <a:pt x="222" y="2622"/>
                    <a:pt x="162" y="2703"/>
                    <a:pt x="121" y="2783"/>
                  </a:cubicBezTo>
                  <a:cubicBezTo>
                    <a:pt x="0" y="3005"/>
                    <a:pt x="101" y="3287"/>
                    <a:pt x="283" y="3449"/>
                  </a:cubicBezTo>
                  <a:cubicBezTo>
                    <a:pt x="453" y="3585"/>
                    <a:pt x="667" y="3635"/>
                    <a:pt x="875" y="3635"/>
                  </a:cubicBezTo>
                  <a:cubicBezTo>
                    <a:pt x="913" y="3635"/>
                    <a:pt x="951" y="3633"/>
                    <a:pt x="988" y="3630"/>
                  </a:cubicBezTo>
                  <a:cubicBezTo>
                    <a:pt x="2521" y="3449"/>
                    <a:pt x="3851" y="2743"/>
                    <a:pt x="5283" y="2239"/>
                  </a:cubicBezTo>
                  <a:cubicBezTo>
                    <a:pt x="5343" y="2219"/>
                    <a:pt x="5424" y="2178"/>
                    <a:pt x="5464" y="2138"/>
                  </a:cubicBezTo>
                  <a:cubicBezTo>
                    <a:pt x="5505" y="2098"/>
                    <a:pt x="5525" y="2037"/>
                    <a:pt x="5545" y="1997"/>
                  </a:cubicBezTo>
                  <a:cubicBezTo>
                    <a:pt x="5625" y="1716"/>
                    <a:pt x="5686" y="55"/>
                    <a:pt x="5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7294630" y="2323549"/>
              <a:ext cx="514313" cy="744442"/>
            </a:xfrm>
            <a:custGeom>
              <a:avLst/>
              <a:gdLst/>
              <a:ahLst/>
              <a:cxnLst/>
              <a:rect l="l" t="t" r="r" b="b"/>
              <a:pathLst>
                <a:path w="6727" h="9737" extrusionOk="0">
                  <a:moveTo>
                    <a:pt x="2204" y="0"/>
                  </a:moveTo>
                  <a:cubicBezTo>
                    <a:pt x="1" y="0"/>
                    <a:pt x="1954" y="7755"/>
                    <a:pt x="4195" y="9415"/>
                  </a:cubicBezTo>
                  <a:cubicBezTo>
                    <a:pt x="4500" y="9639"/>
                    <a:pt x="4791" y="9737"/>
                    <a:pt x="5054" y="9737"/>
                  </a:cubicBezTo>
                  <a:cubicBezTo>
                    <a:pt x="6098" y="9737"/>
                    <a:pt x="6727" y="8198"/>
                    <a:pt x="6212" y="6814"/>
                  </a:cubicBezTo>
                  <a:cubicBezTo>
                    <a:pt x="5607" y="4939"/>
                    <a:pt x="5083" y="2943"/>
                    <a:pt x="4236" y="1209"/>
                  </a:cubicBezTo>
                  <a:cubicBezTo>
                    <a:pt x="3341" y="357"/>
                    <a:pt x="2677" y="0"/>
                    <a:pt x="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7231477" y="2047465"/>
              <a:ext cx="587404" cy="1080691"/>
            </a:xfrm>
            <a:custGeom>
              <a:avLst/>
              <a:gdLst/>
              <a:ahLst/>
              <a:cxnLst/>
              <a:rect l="l" t="t" r="r" b="b"/>
              <a:pathLst>
                <a:path w="7683" h="14135" fill="none" extrusionOk="0">
                  <a:moveTo>
                    <a:pt x="7038" y="10425"/>
                  </a:moveTo>
                  <a:cubicBezTo>
                    <a:pt x="7683" y="12159"/>
                    <a:pt x="6534" y="14135"/>
                    <a:pt x="5021" y="13026"/>
                  </a:cubicBezTo>
                  <a:cubicBezTo>
                    <a:pt x="2299" y="11010"/>
                    <a:pt x="1" y="1"/>
                    <a:pt x="5062" y="4820"/>
                  </a:cubicBezTo>
                  <a:cubicBezTo>
                    <a:pt x="5909" y="6554"/>
                    <a:pt x="6433" y="8550"/>
                    <a:pt x="7038" y="104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735119" y="2100220"/>
              <a:ext cx="971208" cy="982829"/>
            </a:xfrm>
            <a:custGeom>
              <a:avLst/>
              <a:gdLst/>
              <a:ahLst/>
              <a:cxnLst/>
              <a:rect l="l" t="t" r="r" b="b"/>
              <a:pathLst>
                <a:path w="12703" h="12855" extrusionOk="0">
                  <a:moveTo>
                    <a:pt x="5862" y="0"/>
                  </a:moveTo>
                  <a:cubicBezTo>
                    <a:pt x="4817" y="0"/>
                    <a:pt x="3767" y="85"/>
                    <a:pt x="2743" y="118"/>
                  </a:cubicBezTo>
                  <a:cubicBezTo>
                    <a:pt x="2460" y="118"/>
                    <a:pt x="2178" y="138"/>
                    <a:pt x="1916" y="218"/>
                  </a:cubicBezTo>
                  <a:cubicBezTo>
                    <a:pt x="1029" y="561"/>
                    <a:pt x="767" y="1751"/>
                    <a:pt x="646" y="2557"/>
                  </a:cubicBezTo>
                  <a:cubicBezTo>
                    <a:pt x="404" y="4049"/>
                    <a:pt x="283" y="5561"/>
                    <a:pt x="202" y="7094"/>
                  </a:cubicBezTo>
                  <a:cubicBezTo>
                    <a:pt x="162" y="7840"/>
                    <a:pt x="142" y="8606"/>
                    <a:pt x="142" y="9372"/>
                  </a:cubicBezTo>
                  <a:cubicBezTo>
                    <a:pt x="122" y="9977"/>
                    <a:pt x="1" y="10663"/>
                    <a:pt x="202" y="11247"/>
                  </a:cubicBezTo>
                  <a:cubicBezTo>
                    <a:pt x="637" y="12620"/>
                    <a:pt x="1939" y="12855"/>
                    <a:pt x="3194" y="12855"/>
                  </a:cubicBezTo>
                  <a:cubicBezTo>
                    <a:pt x="3396" y="12855"/>
                    <a:pt x="3596" y="12848"/>
                    <a:pt x="3791" y="12840"/>
                  </a:cubicBezTo>
                  <a:cubicBezTo>
                    <a:pt x="4194" y="12820"/>
                    <a:pt x="4598" y="12800"/>
                    <a:pt x="5001" y="12759"/>
                  </a:cubicBezTo>
                  <a:cubicBezTo>
                    <a:pt x="5868" y="12699"/>
                    <a:pt x="6715" y="12598"/>
                    <a:pt x="7562" y="12578"/>
                  </a:cubicBezTo>
                  <a:cubicBezTo>
                    <a:pt x="7588" y="12577"/>
                    <a:pt x="7616" y="12576"/>
                    <a:pt x="7645" y="12576"/>
                  </a:cubicBezTo>
                  <a:cubicBezTo>
                    <a:pt x="7850" y="12576"/>
                    <a:pt x="8118" y="12603"/>
                    <a:pt x="8378" y="12603"/>
                  </a:cubicBezTo>
                  <a:cubicBezTo>
                    <a:pt x="8676" y="12603"/>
                    <a:pt x="8963" y="12568"/>
                    <a:pt x="9134" y="12417"/>
                  </a:cubicBezTo>
                  <a:cubicBezTo>
                    <a:pt x="9477" y="12114"/>
                    <a:pt x="9396" y="11409"/>
                    <a:pt x="9336" y="11005"/>
                  </a:cubicBezTo>
                  <a:cubicBezTo>
                    <a:pt x="9175" y="9896"/>
                    <a:pt x="9013" y="8767"/>
                    <a:pt x="8852" y="7658"/>
                  </a:cubicBezTo>
                  <a:cubicBezTo>
                    <a:pt x="9336" y="7537"/>
                    <a:pt x="9840" y="7033"/>
                    <a:pt x="10243" y="6771"/>
                  </a:cubicBezTo>
                  <a:cubicBezTo>
                    <a:pt x="10626" y="6529"/>
                    <a:pt x="10989" y="6267"/>
                    <a:pt x="11372" y="6045"/>
                  </a:cubicBezTo>
                  <a:cubicBezTo>
                    <a:pt x="11816" y="5803"/>
                    <a:pt x="12259" y="5541"/>
                    <a:pt x="12703" y="5279"/>
                  </a:cubicBezTo>
                  <a:cubicBezTo>
                    <a:pt x="12138" y="3565"/>
                    <a:pt x="11110" y="1972"/>
                    <a:pt x="9658" y="1005"/>
                  </a:cubicBezTo>
                  <a:cubicBezTo>
                    <a:pt x="8791" y="420"/>
                    <a:pt x="7763" y="57"/>
                    <a:pt x="6614" y="17"/>
                  </a:cubicBezTo>
                  <a:cubicBezTo>
                    <a:pt x="6364" y="5"/>
                    <a:pt x="6113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6750564" y="2469275"/>
              <a:ext cx="226689" cy="193890"/>
            </a:xfrm>
            <a:custGeom>
              <a:avLst/>
              <a:gdLst/>
              <a:ahLst/>
              <a:cxnLst/>
              <a:rect l="l" t="t" r="r" b="b"/>
              <a:pathLst>
                <a:path w="2965" h="2536" extrusionOk="0">
                  <a:moveTo>
                    <a:pt x="2542" y="1"/>
                  </a:moveTo>
                  <a:cubicBezTo>
                    <a:pt x="2513" y="1"/>
                    <a:pt x="2485" y="4"/>
                    <a:pt x="2460" y="9"/>
                  </a:cubicBezTo>
                  <a:cubicBezTo>
                    <a:pt x="1895" y="89"/>
                    <a:pt x="1553" y="634"/>
                    <a:pt x="1170" y="1037"/>
                  </a:cubicBezTo>
                  <a:cubicBezTo>
                    <a:pt x="887" y="1339"/>
                    <a:pt x="242" y="1622"/>
                    <a:pt x="41" y="1984"/>
                  </a:cubicBezTo>
                  <a:cubicBezTo>
                    <a:pt x="20" y="1984"/>
                    <a:pt x="20" y="2005"/>
                    <a:pt x="20" y="2005"/>
                  </a:cubicBezTo>
                  <a:cubicBezTo>
                    <a:pt x="20" y="2085"/>
                    <a:pt x="0" y="2186"/>
                    <a:pt x="0" y="2267"/>
                  </a:cubicBezTo>
                  <a:cubicBezTo>
                    <a:pt x="0" y="2287"/>
                    <a:pt x="0" y="2327"/>
                    <a:pt x="0" y="2368"/>
                  </a:cubicBezTo>
                  <a:cubicBezTo>
                    <a:pt x="79" y="2480"/>
                    <a:pt x="244" y="2536"/>
                    <a:pt x="417" y="2536"/>
                  </a:cubicBezTo>
                  <a:cubicBezTo>
                    <a:pt x="556" y="2536"/>
                    <a:pt x="699" y="2500"/>
                    <a:pt x="807" y="2428"/>
                  </a:cubicBezTo>
                  <a:cubicBezTo>
                    <a:pt x="1049" y="2307"/>
                    <a:pt x="1250" y="2126"/>
                    <a:pt x="1432" y="1924"/>
                  </a:cubicBezTo>
                  <a:cubicBezTo>
                    <a:pt x="1593" y="1743"/>
                    <a:pt x="1714" y="1541"/>
                    <a:pt x="1895" y="1400"/>
                  </a:cubicBezTo>
                  <a:cubicBezTo>
                    <a:pt x="2097" y="1218"/>
                    <a:pt x="2359" y="1117"/>
                    <a:pt x="2561" y="956"/>
                  </a:cubicBezTo>
                  <a:cubicBezTo>
                    <a:pt x="2783" y="795"/>
                    <a:pt x="2964" y="533"/>
                    <a:pt x="2904" y="271"/>
                  </a:cubicBezTo>
                  <a:cubicBezTo>
                    <a:pt x="2883" y="190"/>
                    <a:pt x="2843" y="109"/>
                    <a:pt x="2783" y="69"/>
                  </a:cubicBezTo>
                  <a:cubicBezTo>
                    <a:pt x="2722" y="24"/>
                    <a:pt x="2628" y="1"/>
                    <a:pt x="2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6984827" y="2736490"/>
              <a:ext cx="117282" cy="285407"/>
            </a:xfrm>
            <a:custGeom>
              <a:avLst/>
              <a:gdLst/>
              <a:ahLst/>
              <a:cxnLst/>
              <a:rect l="l" t="t" r="r" b="b"/>
              <a:pathLst>
                <a:path w="1534" h="3733" extrusionOk="0">
                  <a:moveTo>
                    <a:pt x="898" y="0"/>
                  </a:moveTo>
                  <a:cubicBezTo>
                    <a:pt x="690" y="0"/>
                    <a:pt x="519" y="193"/>
                    <a:pt x="404" y="385"/>
                  </a:cubicBezTo>
                  <a:cubicBezTo>
                    <a:pt x="1" y="1171"/>
                    <a:pt x="162" y="2240"/>
                    <a:pt x="102" y="3107"/>
                  </a:cubicBezTo>
                  <a:cubicBezTo>
                    <a:pt x="70" y="3407"/>
                    <a:pt x="138" y="3732"/>
                    <a:pt x="392" y="3732"/>
                  </a:cubicBezTo>
                  <a:cubicBezTo>
                    <a:pt x="462" y="3732"/>
                    <a:pt x="546" y="3708"/>
                    <a:pt x="646" y="3651"/>
                  </a:cubicBezTo>
                  <a:cubicBezTo>
                    <a:pt x="1070" y="3429"/>
                    <a:pt x="1070" y="2824"/>
                    <a:pt x="1130" y="2401"/>
                  </a:cubicBezTo>
                  <a:cubicBezTo>
                    <a:pt x="1231" y="1776"/>
                    <a:pt x="1533" y="1131"/>
                    <a:pt x="1392" y="506"/>
                  </a:cubicBezTo>
                  <a:cubicBezTo>
                    <a:pt x="1332" y="264"/>
                    <a:pt x="1170" y="2"/>
                    <a:pt x="928" y="2"/>
                  </a:cubicBezTo>
                  <a:cubicBezTo>
                    <a:pt x="918" y="1"/>
                    <a:pt x="908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6855386" y="2106107"/>
              <a:ext cx="174241" cy="156274"/>
            </a:xfrm>
            <a:custGeom>
              <a:avLst/>
              <a:gdLst/>
              <a:ahLst/>
              <a:cxnLst/>
              <a:rect l="l" t="t" r="r" b="b"/>
              <a:pathLst>
                <a:path w="2279" h="2044" extrusionOk="0">
                  <a:moveTo>
                    <a:pt x="2279" y="0"/>
                  </a:moveTo>
                  <a:lnTo>
                    <a:pt x="2279" y="0"/>
                  </a:lnTo>
                  <a:cubicBezTo>
                    <a:pt x="1896" y="20"/>
                    <a:pt x="1533" y="20"/>
                    <a:pt x="1170" y="41"/>
                  </a:cubicBezTo>
                  <a:lnTo>
                    <a:pt x="988" y="41"/>
                  </a:lnTo>
                  <a:cubicBezTo>
                    <a:pt x="746" y="424"/>
                    <a:pt x="444" y="766"/>
                    <a:pt x="222" y="1149"/>
                  </a:cubicBezTo>
                  <a:cubicBezTo>
                    <a:pt x="101" y="1351"/>
                    <a:pt x="0" y="1613"/>
                    <a:pt x="121" y="1815"/>
                  </a:cubicBezTo>
                  <a:cubicBezTo>
                    <a:pt x="191" y="1967"/>
                    <a:pt x="355" y="2044"/>
                    <a:pt x="523" y="2044"/>
                  </a:cubicBezTo>
                  <a:cubicBezTo>
                    <a:pt x="600" y="2044"/>
                    <a:pt x="677" y="2028"/>
                    <a:pt x="746" y="1996"/>
                  </a:cubicBezTo>
                  <a:cubicBezTo>
                    <a:pt x="968" y="1916"/>
                    <a:pt x="1129" y="1714"/>
                    <a:pt x="1250" y="1512"/>
                  </a:cubicBezTo>
                  <a:cubicBezTo>
                    <a:pt x="1371" y="1311"/>
                    <a:pt x="1452" y="1089"/>
                    <a:pt x="1593" y="887"/>
                  </a:cubicBezTo>
                  <a:cubicBezTo>
                    <a:pt x="1815" y="585"/>
                    <a:pt x="2158" y="343"/>
                    <a:pt x="2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7208387" y="2799872"/>
              <a:ext cx="140371" cy="166519"/>
            </a:xfrm>
            <a:custGeom>
              <a:avLst/>
              <a:gdLst/>
              <a:ahLst/>
              <a:cxnLst/>
              <a:rect l="l" t="t" r="r" b="b"/>
              <a:pathLst>
                <a:path w="1836" h="2178" extrusionOk="0">
                  <a:moveTo>
                    <a:pt x="1260" y="0"/>
                  </a:moveTo>
                  <a:cubicBezTo>
                    <a:pt x="1202" y="0"/>
                    <a:pt x="1143" y="13"/>
                    <a:pt x="1089" y="40"/>
                  </a:cubicBezTo>
                  <a:cubicBezTo>
                    <a:pt x="867" y="140"/>
                    <a:pt x="787" y="382"/>
                    <a:pt x="767" y="624"/>
                  </a:cubicBezTo>
                  <a:cubicBezTo>
                    <a:pt x="767" y="786"/>
                    <a:pt x="807" y="987"/>
                    <a:pt x="706" y="1128"/>
                  </a:cubicBezTo>
                  <a:cubicBezTo>
                    <a:pt x="626" y="1290"/>
                    <a:pt x="464" y="1370"/>
                    <a:pt x="303" y="1471"/>
                  </a:cubicBezTo>
                  <a:cubicBezTo>
                    <a:pt x="162" y="1572"/>
                    <a:pt x="0" y="1713"/>
                    <a:pt x="21" y="1895"/>
                  </a:cubicBezTo>
                  <a:cubicBezTo>
                    <a:pt x="41" y="2056"/>
                    <a:pt x="222" y="2177"/>
                    <a:pt x="404" y="2177"/>
                  </a:cubicBezTo>
                  <a:cubicBezTo>
                    <a:pt x="412" y="2177"/>
                    <a:pt x="420" y="2177"/>
                    <a:pt x="429" y="2177"/>
                  </a:cubicBezTo>
                  <a:cubicBezTo>
                    <a:pt x="1047" y="2177"/>
                    <a:pt x="1715" y="1444"/>
                    <a:pt x="1795" y="887"/>
                  </a:cubicBezTo>
                  <a:cubicBezTo>
                    <a:pt x="1835" y="665"/>
                    <a:pt x="1815" y="423"/>
                    <a:pt x="1674" y="241"/>
                  </a:cubicBezTo>
                  <a:cubicBezTo>
                    <a:pt x="1585" y="94"/>
                    <a:pt x="1421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5119" y="2096856"/>
              <a:ext cx="971208" cy="989710"/>
            </a:xfrm>
            <a:custGeom>
              <a:avLst/>
              <a:gdLst/>
              <a:ahLst/>
              <a:cxnLst/>
              <a:rect l="l" t="t" r="r" b="b"/>
              <a:pathLst>
                <a:path w="12703" h="12945" fill="none" extrusionOk="0">
                  <a:moveTo>
                    <a:pt x="9658" y="1049"/>
                  </a:moveTo>
                  <a:cubicBezTo>
                    <a:pt x="11110" y="2016"/>
                    <a:pt x="12138" y="3609"/>
                    <a:pt x="12703" y="5323"/>
                  </a:cubicBezTo>
                  <a:cubicBezTo>
                    <a:pt x="12259" y="5585"/>
                    <a:pt x="11816" y="5847"/>
                    <a:pt x="11372" y="6089"/>
                  </a:cubicBezTo>
                  <a:cubicBezTo>
                    <a:pt x="10989" y="6311"/>
                    <a:pt x="10626" y="6573"/>
                    <a:pt x="10243" y="6815"/>
                  </a:cubicBezTo>
                  <a:cubicBezTo>
                    <a:pt x="9840" y="7077"/>
                    <a:pt x="9336" y="7581"/>
                    <a:pt x="8852" y="7702"/>
                  </a:cubicBezTo>
                  <a:cubicBezTo>
                    <a:pt x="9013" y="8811"/>
                    <a:pt x="9175" y="9940"/>
                    <a:pt x="9336" y="11049"/>
                  </a:cubicBezTo>
                  <a:cubicBezTo>
                    <a:pt x="9396" y="11453"/>
                    <a:pt x="9477" y="12158"/>
                    <a:pt x="9134" y="12461"/>
                  </a:cubicBezTo>
                  <a:cubicBezTo>
                    <a:pt x="8791" y="12763"/>
                    <a:pt x="7985" y="12602"/>
                    <a:pt x="7562" y="12622"/>
                  </a:cubicBezTo>
                  <a:cubicBezTo>
                    <a:pt x="6715" y="12642"/>
                    <a:pt x="5868" y="12743"/>
                    <a:pt x="5001" y="12803"/>
                  </a:cubicBezTo>
                  <a:cubicBezTo>
                    <a:pt x="4598" y="12844"/>
                    <a:pt x="4194" y="12864"/>
                    <a:pt x="3791" y="12884"/>
                  </a:cubicBezTo>
                  <a:cubicBezTo>
                    <a:pt x="2380" y="12945"/>
                    <a:pt x="706" y="12884"/>
                    <a:pt x="202" y="11291"/>
                  </a:cubicBezTo>
                  <a:cubicBezTo>
                    <a:pt x="1" y="10707"/>
                    <a:pt x="122" y="10021"/>
                    <a:pt x="142" y="9416"/>
                  </a:cubicBezTo>
                  <a:cubicBezTo>
                    <a:pt x="142" y="8650"/>
                    <a:pt x="162" y="7884"/>
                    <a:pt x="202" y="7138"/>
                  </a:cubicBezTo>
                  <a:cubicBezTo>
                    <a:pt x="283" y="5605"/>
                    <a:pt x="404" y="4093"/>
                    <a:pt x="646" y="2601"/>
                  </a:cubicBezTo>
                  <a:cubicBezTo>
                    <a:pt x="767" y="1795"/>
                    <a:pt x="1029" y="605"/>
                    <a:pt x="1916" y="262"/>
                  </a:cubicBezTo>
                  <a:cubicBezTo>
                    <a:pt x="2178" y="182"/>
                    <a:pt x="2460" y="162"/>
                    <a:pt x="2743" y="162"/>
                  </a:cubicBezTo>
                  <a:cubicBezTo>
                    <a:pt x="4013" y="121"/>
                    <a:pt x="5323" y="0"/>
                    <a:pt x="6614" y="61"/>
                  </a:cubicBezTo>
                  <a:cubicBezTo>
                    <a:pt x="7763" y="101"/>
                    <a:pt x="8791" y="464"/>
                    <a:pt x="9658" y="10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6553229" y="2109166"/>
              <a:ext cx="391603" cy="419356"/>
            </a:xfrm>
            <a:custGeom>
              <a:avLst/>
              <a:gdLst/>
              <a:ahLst/>
              <a:cxnLst/>
              <a:rect l="l" t="t" r="r" b="b"/>
              <a:pathLst>
                <a:path w="5122" h="5485" extrusionOk="0">
                  <a:moveTo>
                    <a:pt x="5122" y="1"/>
                  </a:moveTo>
                  <a:cubicBezTo>
                    <a:pt x="3589" y="81"/>
                    <a:pt x="1573" y="484"/>
                    <a:pt x="0" y="867"/>
                  </a:cubicBezTo>
                  <a:cubicBezTo>
                    <a:pt x="363" y="2601"/>
                    <a:pt x="807" y="3872"/>
                    <a:pt x="988" y="5485"/>
                  </a:cubicBezTo>
                  <a:cubicBezTo>
                    <a:pt x="1089" y="5465"/>
                    <a:pt x="1210" y="5444"/>
                    <a:pt x="1371" y="5404"/>
                  </a:cubicBezTo>
                  <a:cubicBezTo>
                    <a:pt x="2117" y="5243"/>
                    <a:pt x="3448" y="4961"/>
                    <a:pt x="3609" y="4920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6553229" y="2109166"/>
              <a:ext cx="391603" cy="419356"/>
            </a:xfrm>
            <a:custGeom>
              <a:avLst/>
              <a:gdLst/>
              <a:ahLst/>
              <a:cxnLst/>
              <a:rect l="l" t="t" r="r" b="b"/>
              <a:pathLst>
                <a:path w="5122" h="5485" fill="none" extrusionOk="0">
                  <a:moveTo>
                    <a:pt x="5122" y="1"/>
                  </a:moveTo>
                  <a:cubicBezTo>
                    <a:pt x="3589" y="81"/>
                    <a:pt x="1573" y="484"/>
                    <a:pt x="0" y="867"/>
                  </a:cubicBezTo>
                  <a:cubicBezTo>
                    <a:pt x="363" y="2601"/>
                    <a:pt x="807" y="3872"/>
                    <a:pt x="988" y="5485"/>
                  </a:cubicBezTo>
                  <a:cubicBezTo>
                    <a:pt x="1089" y="5465"/>
                    <a:pt x="1210" y="5444"/>
                    <a:pt x="1371" y="5404"/>
                  </a:cubicBezTo>
                  <a:cubicBezTo>
                    <a:pt x="2117" y="5243"/>
                    <a:pt x="3448" y="4961"/>
                    <a:pt x="3609" y="492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6827632" y="2818298"/>
              <a:ext cx="844828" cy="269580"/>
            </a:xfrm>
            <a:custGeom>
              <a:avLst/>
              <a:gdLst/>
              <a:ahLst/>
              <a:cxnLst/>
              <a:rect l="l" t="t" r="r" b="b"/>
              <a:pathLst>
                <a:path w="11050" h="3526" extrusionOk="0">
                  <a:moveTo>
                    <a:pt x="9457" y="0"/>
                  </a:moveTo>
                  <a:cubicBezTo>
                    <a:pt x="9376" y="41"/>
                    <a:pt x="9356" y="121"/>
                    <a:pt x="9275" y="141"/>
                  </a:cubicBezTo>
                  <a:cubicBezTo>
                    <a:pt x="7521" y="424"/>
                    <a:pt x="5948" y="1271"/>
                    <a:pt x="4234" y="1734"/>
                  </a:cubicBezTo>
                  <a:cubicBezTo>
                    <a:pt x="3826" y="1851"/>
                    <a:pt x="3418" y="1936"/>
                    <a:pt x="2994" y="1936"/>
                  </a:cubicBezTo>
                  <a:cubicBezTo>
                    <a:pt x="2832" y="1936"/>
                    <a:pt x="2668" y="1923"/>
                    <a:pt x="2500" y="1896"/>
                  </a:cubicBezTo>
                  <a:cubicBezTo>
                    <a:pt x="2270" y="1863"/>
                    <a:pt x="2053" y="1830"/>
                    <a:pt x="1827" y="1830"/>
                  </a:cubicBezTo>
                  <a:cubicBezTo>
                    <a:pt x="1777" y="1830"/>
                    <a:pt x="1726" y="1831"/>
                    <a:pt x="1674" y="1835"/>
                  </a:cubicBezTo>
                  <a:cubicBezTo>
                    <a:pt x="908" y="1936"/>
                    <a:pt x="404" y="2682"/>
                    <a:pt x="0" y="3267"/>
                  </a:cubicBezTo>
                  <a:cubicBezTo>
                    <a:pt x="648" y="3458"/>
                    <a:pt x="1336" y="3526"/>
                    <a:pt x="2035" y="3526"/>
                  </a:cubicBezTo>
                  <a:cubicBezTo>
                    <a:pt x="2880" y="3526"/>
                    <a:pt x="3740" y="3427"/>
                    <a:pt x="4557" y="3327"/>
                  </a:cubicBezTo>
                  <a:cubicBezTo>
                    <a:pt x="6916" y="3206"/>
                    <a:pt x="8751" y="3146"/>
                    <a:pt x="11049" y="3085"/>
                  </a:cubicBezTo>
                  <a:lnTo>
                    <a:pt x="9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6827632" y="2818298"/>
              <a:ext cx="844828" cy="282195"/>
            </a:xfrm>
            <a:custGeom>
              <a:avLst/>
              <a:gdLst/>
              <a:ahLst/>
              <a:cxnLst/>
              <a:rect l="l" t="t" r="r" b="b"/>
              <a:pathLst>
                <a:path w="11050" h="3691" fill="none" extrusionOk="0">
                  <a:moveTo>
                    <a:pt x="11049" y="3085"/>
                  </a:moveTo>
                  <a:cubicBezTo>
                    <a:pt x="8751" y="3146"/>
                    <a:pt x="6916" y="3206"/>
                    <a:pt x="4557" y="3327"/>
                  </a:cubicBezTo>
                  <a:cubicBezTo>
                    <a:pt x="3065" y="3509"/>
                    <a:pt x="1432" y="3690"/>
                    <a:pt x="0" y="3267"/>
                  </a:cubicBezTo>
                  <a:cubicBezTo>
                    <a:pt x="404" y="2682"/>
                    <a:pt x="908" y="1936"/>
                    <a:pt x="1674" y="1835"/>
                  </a:cubicBezTo>
                  <a:cubicBezTo>
                    <a:pt x="1956" y="1815"/>
                    <a:pt x="2218" y="1855"/>
                    <a:pt x="2500" y="1896"/>
                  </a:cubicBezTo>
                  <a:cubicBezTo>
                    <a:pt x="3105" y="1996"/>
                    <a:pt x="3670" y="1896"/>
                    <a:pt x="4234" y="1734"/>
                  </a:cubicBezTo>
                  <a:cubicBezTo>
                    <a:pt x="5948" y="1271"/>
                    <a:pt x="7521" y="424"/>
                    <a:pt x="9275" y="141"/>
                  </a:cubicBezTo>
                  <a:cubicBezTo>
                    <a:pt x="9356" y="121"/>
                    <a:pt x="9376" y="41"/>
                    <a:pt x="945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6926261" y="1620992"/>
              <a:ext cx="325392" cy="556134"/>
            </a:xfrm>
            <a:custGeom>
              <a:avLst/>
              <a:gdLst/>
              <a:ahLst/>
              <a:cxnLst/>
              <a:rect l="l" t="t" r="r" b="b"/>
              <a:pathLst>
                <a:path w="4256" h="7274" extrusionOk="0">
                  <a:moveTo>
                    <a:pt x="1899" y="1"/>
                  </a:moveTo>
                  <a:cubicBezTo>
                    <a:pt x="1800" y="1"/>
                    <a:pt x="1694" y="14"/>
                    <a:pt x="1573" y="54"/>
                  </a:cubicBezTo>
                  <a:cubicBezTo>
                    <a:pt x="989" y="256"/>
                    <a:pt x="666" y="740"/>
                    <a:pt x="485" y="1305"/>
                  </a:cubicBezTo>
                  <a:cubicBezTo>
                    <a:pt x="243" y="2010"/>
                    <a:pt x="1" y="2857"/>
                    <a:pt x="142" y="3623"/>
                  </a:cubicBezTo>
                  <a:cubicBezTo>
                    <a:pt x="182" y="3865"/>
                    <a:pt x="263" y="4107"/>
                    <a:pt x="444" y="4268"/>
                  </a:cubicBezTo>
                  <a:cubicBezTo>
                    <a:pt x="626" y="4450"/>
                    <a:pt x="787" y="4591"/>
                    <a:pt x="1009" y="4712"/>
                  </a:cubicBezTo>
                  <a:cubicBezTo>
                    <a:pt x="1029" y="5014"/>
                    <a:pt x="1069" y="5357"/>
                    <a:pt x="969" y="5660"/>
                  </a:cubicBezTo>
                  <a:cubicBezTo>
                    <a:pt x="888" y="5982"/>
                    <a:pt x="666" y="6265"/>
                    <a:pt x="364" y="6345"/>
                  </a:cubicBezTo>
                  <a:cubicBezTo>
                    <a:pt x="815" y="6914"/>
                    <a:pt x="1534" y="7273"/>
                    <a:pt x="2260" y="7273"/>
                  </a:cubicBezTo>
                  <a:cubicBezTo>
                    <a:pt x="2280" y="7273"/>
                    <a:pt x="2300" y="7273"/>
                    <a:pt x="2319" y="7273"/>
                  </a:cubicBezTo>
                  <a:cubicBezTo>
                    <a:pt x="3065" y="7252"/>
                    <a:pt x="3811" y="6890"/>
                    <a:pt x="4255" y="6285"/>
                  </a:cubicBezTo>
                  <a:cubicBezTo>
                    <a:pt x="4053" y="6265"/>
                    <a:pt x="3832" y="6244"/>
                    <a:pt x="3650" y="6123"/>
                  </a:cubicBezTo>
                  <a:cubicBezTo>
                    <a:pt x="3186" y="5821"/>
                    <a:pt x="3549" y="4873"/>
                    <a:pt x="3650" y="4470"/>
                  </a:cubicBezTo>
                  <a:cubicBezTo>
                    <a:pt x="3811" y="3704"/>
                    <a:pt x="3993" y="2958"/>
                    <a:pt x="4174" y="2192"/>
                  </a:cubicBezTo>
                  <a:cubicBezTo>
                    <a:pt x="4255" y="1829"/>
                    <a:pt x="4215" y="1506"/>
                    <a:pt x="4074" y="1224"/>
                  </a:cubicBezTo>
                  <a:cubicBezTo>
                    <a:pt x="3932" y="901"/>
                    <a:pt x="3690" y="639"/>
                    <a:pt x="3408" y="397"/>
                  </a:cubicBezTo>
                  <a:cubicBezTo>
                    <a:pt x="3106" y="155"/>
                    <a:pt x="2884" y="54"/>
                    <a:pt x="2501" y="54"/>
                  </a:cubicBezTo>
                  <a:cubicBezTo>
                    <a:pt x="2272" y="54"/>
                    <a:pt x="2098" y="1"/>
                    <a:pt x="1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6926261" y="1615869"/>
              <a:ext cx="325392" cy="562709"/>
            </a:xfrm>
            <a:custGeom>
              <a:avLst/>
              <a:gdLst/>
              <a:ahLst/>
              <a:cxnLst/>
              <a:rect l="l" t="t" r="r" b="b"/>
              <a:pathLst>
                <a:path w="4256" h="7360" fill="none" extrusionOk="0">
                  <a:moveTo>
                    <a:pt x="4074" y="1291"/>
                  </a:moveTo>
                  <a:cubicBezTo>
                    <a:pt x="4215" y="1573"/>
                    <a:pt x="4255" y="1896"/>
                    <a:pt x="4174" y="2259"/>
                  </a:cubicBezTo>
                  <a:cubicBezTo>
                    <a:pt x="3993" y="3025"/>
                    <a:pt x="3811" y="3771"/>
                    <a:pt x="3650" y="4537"/>
                  </a:cubicBezTo>
                  <a:cubicBezTo>
                    <a:pt x="3549" y="4940"/>
                    <a:pt x="3186" y="5888"/>
                    <a:pt x="3650" y="6190"/>
                  </a:cubicBezTo>
                  <a:cubicBezTo>
                    <a:pt x="3832" y="6311"/>
                    <a:pt x="4053" y="6332"/>
                    <a:pt x="4255" y="6352"/>
                  </a:cubicBezTo>
                  <a:cubicBezTo>
                    <a:pt x="3811" y="6957"/>
                    <a:pt x="3065" y="7319"/>
                    <a:pt x="2319" y="7340"/>
                  </a:cubicBezTo>
                  <a:cubicBezTo>
                    <a:pt x="1573" y="7360"/>
                    <a:pt x="827" y="6997"/>
                    <a:pt x="364" y="6412"/>
                  </a:cubicBezTo>
                  <a:cubicBezTo>
                    <a:pt x="666" y="6332"/>
                    <a:pt x="888" y="6049"/>
                    <a:pt x="969" y="5727"/>
                  </a:cubicBezTo>
                  <a:cubicBezTo>
                    <a:pt x="1069" y="5424"/>
                    <a:pt x="1029" y="5081"/>
                    <a:pt x="1009" y="4779"/>
                  </a:cubicBezTo>
                  <a:cubicBezTo>
                    <a:pt x="787" y="4658"/>
                    <a:pt x="626" y="4517"/>
                    <a:pt x="444" y="4335"/>
                  </a:cubicBezTo>
                  <a:cubicBezTo>
                    <a:pt x="263" y="4174"/>
                    <a:pt x="182" y="3932"/>
                    <a:pt x="142" y="3690"/>
                  </a:cubicBezTo>
                  <a:cubicBezTo>
                    <a:pt x="1" y="2924"/>
                    <a:pt x="243" y="2077"/>
                    <a:pt x="485" y="1372"/>
                  </a:cubicBezTo>
                  <a:cubicBezTo>
                    <a:pt x="666" y="807"/>
                    <a:pt x="989" y="323"/>
                    <a:pt x="1573" y="121"/>
                  </a:cubicBezTo>
                  <a:cubicBezTo>
                    <a:pt x="1936" y="0"/>
                    <a:pt x="2158" y="121"/>
                    <a:pt x="2501" y="121"/>
                  </a:cubicBezTo>
                  <a:cubicBezTo>
                    <a:pt x="2884" y="121"/>
                    <a:pt x="3106" y="222"/>
                    <a:pt x="3408" y="464"/>
                  </a:cubicBezTo>
                  <a:cubicBezTo>
                    <a:pt x="3690" y="706"/>
                    <a:pt x="3932" y="968"/>
                    <a:pt x="4074" y="129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6958679" y="1569613"/>
              <a:ext cx="348405" cy="377764"/>
            </a:xfrm>
            <a:custGeom>
              <a:avLst/>
              <a:gdLst/>
              <a:ahLst/>
              <a:cxnLst/>
              <a:rect l="l" t="t" r="r" b="b"/>
              <a:pathLst>
                <a:path w="4557" h="4941" extrusionOk="0">
                  <a:moveTo>
                    <a:pt x="1270" y="1"/>
                  </a:moveTo>
                  <a:cubicBezTo>
                    <a:pt x="1109" y="1"/>
                    <a:pt x="928" y="61"/>
                    <a:pt x="867" y="202"/>
                  </a:cubicBezTo>
                  <a:cubicBezTo>
                    <a:pt x="786" y="162"/>
                    <a:pt x="706" y="101"/>
                    <a:pt x="645" y="61"/>
                  </a:cubicBezTo>
                  <a:cubicBezTo>
                    <a:pt x="625" y="41"/>
                    <a:pt x="605" y="41"/>
                    <a:pt x="585" y="41"/>
                  </a:cubicBezTo>
                  <a:cubicBezTo>
                    <a:pt x="565" y="41"/>
                    <a:pt x="545" y="61"/>
                    <a:pt x="524" y="81"/>
                  </a:cubicBezTo>
                  <a:cubicBezTo>
                    <a:pt x="444" y="182"/>
                    <a:pt x="424" y="303"/>
                    <a:pt x="464" y="424"/>
                  </a:cubicBezTo>
                  <a:cubicBezTo>
                    <a:pt x="383" y="424"/>
                    <a:pt x="323" y="404"/>
                    <a:pt x="242" y="384"/>
                  </a:cubicBezTo>
                  <a:cubicBezTo>
                    <a:pt x="202" y="384"/>
                    <a:pt x="161" y="384"/>
                    <a:pt x="121" y="404"/>
                  </a:cubicBezTo>
                  <a:cubicBezTo>
                    <a:pt x="61" y="424"/>
                    <a:pt x="61" y="484"/>
                    <a:pt x="40" y="545"/>
                  </a:cubicBezTo>
                  <a:cubicBezTo>
                    <a:pt x="0" y="847"/>
                    <a:pt x="121" y="1150"/>
                    <a:pt x="323" y="1351"/>
                  </a:cubicBezTo>
                  <a:cubicBezTo>
                    <a:pt x="545" y="1553"/>
                    <a:pt x="907" y="1634"/>
                    <a:pt x="1270" y="1694"/>
                  </a:cubicBezTo>
                  <a:cubicBezTo>
                    <a:pt x="1472" y="1714"/>
                    <a:pt x="1694" y="1735"/>
                    <a:pt x="1855" y="1775"/>
                  </a:cubicBezTo>
                  <a:cubicBezTo>
                    <a:pt x="1976" y="1815"/>
                    <a:pt x="2097" y="1835"/>
                    <a:pt x="2178" y="1936"/>
                  </a:cubicBezTo>
                  <a:cubicBezTo>
                    <a:pt x="2339" y="2138"/>
                    <a:pt x="2218" y="2521"/>
                    <a:pt x="2279" y="2763"/>
                  </a:cubicBezTo>
                  <a:cubicBezTo>
                    <a:pt x="2299" y="2844"/>
                    <a:pt x="2339" y="2904"/>
                    <a:pt x="2399" y="2904"/>
                  </a:cubicBezTo>
                  <a:cubicBezTo>
                    <a:pt x="2411" y="2908"/>
                    <a:pt x="2422" y="2910"/>
                    <a:pt x="2432" y="2910"/>
                  </a:cubicBezTo>
                  <a:cubicBezTo>
                    <a:pt x="2475" y="2910"/>
                    <a:pt x="2508" y="2880"/>
                    <a:pt x="2541" y="2864"/>
                  </a:cubicBezTo>
                  <a:lnTo>
                    <a:pt x="2541" y="2864"/>
                  </a:lnTo>
                  <a:cubicBezTo>
                    <a:pt x="2601" y="2944"/>
                    <a:pt x="2541" y="3085"/>
                    <a:pt x="2520" y="3186"/>
                  </a:cubicBezTo>
                  <a:cubicBezTo>
                    <a:pt x="2500" y="3307"/>
                    <a:pt x="2500" y="3428"/>
                    <a:pt x="2520" y="3569"/>
                  </a:cubicBezTo>
                  <a:cubicBezTo>
                    <a:pt x="2541" y="3872"/>
                    <a:pt x="2500" y="4114"/>
                    <a:pt x="2682" y="4396"/>
                  </a:cubicBezTo>
                  <a:cubicBezTo>
                    <a:pt x="2762" y="4517"/>
                    <a:pt x="2863" y="4618"/>
                    <a:pt x="2944" y="4719"/>
                  </a:cubicBezTo>
                  <a:cubicBezTo>
                    <a:pt x="3004" y="4759"/>
                    <a:pt x="3206" y="4940"/>
                    <a:pt x="3266" y="4940"/>
                  </a:cubicBezTo>
                  <a:cubicBezTo>
                    <a:pt x="3266" y="4920"/>
                    <a:pt x="3287" y="4920"/>
                    <a:pt x="3287" y="4920"/>
                  </a:cubicBezTo>
                  <a:cubicBezTo>
                    <a:pt x="3670" y="4436"/>
                    <a:pt x="3912" y="3771"/>
                    <a:pt x="4154" y="3227"/>
                  </a:cubicBezTo>
                  <a:cubicBezTo>
                    <a:pt x="4254" y="2985"/>
                    <a:pt x="4355" y="2723"/>
                    <a:pt x="4416" y="2481"/>
                  </a:cubicBezTo>
                  <a:cubicBezTo>
                    <a:pt x="4557" y="1714"/>
                    <a:pt x="4214" y="908"/>
                    <a:pt x="3589" y="484"/>
                  </a:cubicBezTo>
                  <a:cubicBezTo>
                    <a:pt x="2924" y="41"/>
                    <a:pt x="2037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7137435" y="1785144"/>
              <a:ext cx="78749" cy="88458"/>
            </a:xfrm>
            <a:custGeom>
              <a:avLst/>
              <a:gdLst/>
              <a:ahLst/>
              <a:cxnLst/>
              <a:rect l="l" t="t" r="r" b="b"/>
              <a:pathLst>
                <a:path w="1030" h="1157" extrusionOk="0">
                  <a:moveTo>
                    <a:pt x="458" y="0"/>
                  </a:moveTo>
                  <a:cubicBezTo>
                    <a:pt x="311" y="0"/>
                    <a:pt x="141" y="53"/>
                    <a:pt x="1" y="105"/>
                  </a:cubicBezTo>
                  <a:lnTo>
                    <a:pt x="41" y="1093"/>
                  </a:lnTo>
                  <a:cubicBezTo>
                    <a:pt x="125" y="1135"/>
                    <a:pt x="220" y="1156"/>
                    <a:pt x="315" y="1156"/>
                  </a:cubicBezTo>
                  <a:cubicBezTo>
                    <a:pt x="447" y="1156"/>
                    <a:pt x="581" y="1115"/>
                    <a:pt x="687" y="1033"/>
                  </a:cubicBezTo>
                  <a:cubicBezTo>
                    <a:pt x="1029" y="791"/>
                    <a:pt x="1029" y="85"/>
                    <a:pt x="525" y="4"/>
                  </a:cubicBezTo>
                  <a:cubicBezTo>
                    <a:pt x="504" y="2"/>
                    <a:pt x="481" y="0"/>
                    <a:pt x="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7137435" y="1783920"/>
              <a:ext cx="78749" cy="92511"/>
            </a:xfrm>
            <a:custGeom>
              <a:avLst/>
              <a:gdLst/>
              <a:ahLst/>
              <a:cxnLst/>
              <a:rect l="l" t="t" r="r" b="b"/>
              <a:pathLst>
                <a:path w="1030" h="1210" fill="none" extrusionOk="0">
                  <a:moveTo>
                    <a:pt x="1" y="121"/>
                  </a:moveTo>
                  <a:cubicBezTo>
                    <a:pt x="162" y="61"/>
                    <a:pt x="364" y="0"/>
                    <a:pt x="525" y="20"/>
                  </a:cubicBezTo>
                  <a:cubicBezTo>
                    <a:pt x="1029" y="101"/>
                    <a:pt x="1029" y="807"/>
                    <a:pt x="687" y="1049"/>
                  </a:cubicBezTo>
                  <a:cubicBezTo>
                    <a:pt x="505" y="1190"/>
                    <a:pt x="243" y="1210"/>
                    <a:pt x="41" y="11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7317873" y="2514614"/>
              <a:ext cx="100233" cy="171183"/>
            </a:xfrm>
            <a:custGeom>
              <a:avLst/>
              <a:gdLst/>
              <a:ahLst/>
              <a:cxnLst/>
              <a:rect l="l" t="t" r="r" b="b"/>
              <a:pathLst>
                <a:path w="1311" h="2239" fill="none" extrusionOk="0">
                  <a:moveTo>
                    <a:pt x="1311" y="2238"/>
                  </a:moveTo>
                  <a:cubicBezTo>
                    <a:pt x="968" y="1573"/>
                    <a:pt x="323" y="686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6972518" y="1881020"/>
              <a:ext cx="52525" cy="6269"/>
            </a:xfrm>
            <a:custGeom>
              <a:avLst/>
              <a:gdLst/>
              <a:ahLst/>
              <a:cxnLst/>
              <a:rect l="l" t="t" r="r" b="b"/>
              <a:pathLst>
                <a:path w="687" h="82" fill="none" extrusionOk="0">
                  <a:moveTo>
                    <a:pt x="1" y="0"/>
                  </a:moveTo>
                  <a:cubicBezTo>
                    <a:pt x="222" y="61"/>
                    <a:pt x="464" y="81"/>
                    <a:pt x="686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7001456" y="1968630"/>
              <a:ext cx="132649" cy="65216"/>
            </a:xfrm>
            <a:custGeom>
              <a:avLst/>
              <a:gdLst/>
              <a:ahLst/>
              <a:cxnLst/>
              <a:rect l="l" t="t" r="r" b="b"/>
              <a:pathLst>
                <a:path w="1735" h="853" extrusionOk="0">
                  <a:moveTo>
                    <a:pt x="1562" y="1"/>
                  </a:moveTo>
                  <a:cubicBezTo>
                    <a:pt x="1537" y="1"/>
                    <a:pt x="1512" y="5"/>
                    <a:pt x="1492" y="12"/>
                  </a:cubicBezTo>
                  <a:cubicBezTo>
                    <a:pt x="1432" y="32"/>
                    <a:pt x="1371" y="93"/>
                    <a:pt x="1331" y="133"/>
                  </a:cubicBezTo>
                  <a:cubicBezTo>
                    <a:pt x="1186" y="245"/>
                    <a:pt x="1004" y="306"/>
                    <a:pt x="823" y="306"/>
                  </a:cubicBezTo>
                  <a:cubicBezTo>
                    <a:pt x="777" y="306"/>
                    <a:pt x="731" y="302"/>
                    <a:pt x="686" y="294"/>
                  </a:cubicBezTo>
                  <a:cubicBezTo>
                    <a:pt x="464" y="274"/>
                    <a:pt x="262" y="214"/>
                    <a:pt x="61" y="153"/>
                  </a:cubicBezTo>
                  <a:cubicBezTo>
                    <a:pt x="61" y="173"/>
                    <a:pt x="61" y="173"/>
                    <a:pt x="61" y="193"/>
                  </a:cubicBezTo>
                  <a:cubicBezTo>
                    <a:pt x="40" y="314"/>
                    <a:pt x="61" y="435"/>
                    <a:pt x="20" y="556"/>
                  </a:cubicBezTo>
                  <a:cubicBezTo>
                    <a:pt x="0" y="657"/>
                    <a:pt x="0" y="718"/>
                    <a:pt x="81" y="778"/>
                  </a:cubicBezTo>
                  <a:cubicBezTo>
                    <a:pt x="157" y="831"/>
                    <a:pt x="249" y="853"/>
                    <a:pt x="344" y="853"/>
                  </a:cubicBezTo>
                  <a:cubicBezTo>
                    <a:pt x="502" y="853"/>
                    <a:pt x="666" y="793"/>
                    <a:pt x="766" y="718"/>
                  </a:cubicBezTo>
                  <a:cubicBezTo>
                    <a:pt x="847" y="677"/>
                    <a:pt x="907" y="617"/>
                    <a:pt x="988" y="597"/>
                  </a:cubicBezTo>
                  <a:cubicBezTo>
                    <a:pt x="1049" y="556"/>
                    <a:pt x="1109" y="556"/>
                    <a:pt x="1170" y="556"/>
                  </a:cubicBezTo>
                  <a:cubicBezTo>
                    <a:pt x="1371" y="516"/>
                    <a:pt x="1512" y="415"/>
                    <a:pt x="1613" y="274"/>
                  </a:cubicBezTo>
                  <a:cubicBezTo>
                    <a:pt x="1674" y="214"/>
                    <a:pt x="1734" y="153"/>
                    <a:pt x="1694" y="72"/>
                  </a:cubicBezTo>
                  <a:cubicBezTo>
                    <a:pt x="1667" y="19"/>
                    <a:pt x="1613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838412" y="2707284"/>
              <a:ext cx="1140785" cy="938867"/>
            </a:xfrm>
            <a:custGeom>
              <a:avLst/>
              <a:gdLst/>
              <a:ahLst/>
              <a:cxnLst/>
              <a:rect l="l" t="t" r="r" b="b"/>
              <a:pathLst>
                <a:path w="14921" h="12280" fill="none" extrusionOk="0">
                  <a:moveTo>
                    <a:pt x="14921" y="2642"/>
                  </a:moveTo>
                  <a:cubicBezTo>
                    <a:pt x="8106" y="1"/>
                    <a:pt x="0" y="5989"/>
                    <a:pt x="3448" y="1228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5851815" y="1145663"/>
              <a:ext cx="649026" cy="405517"/>
            </a:xfrm>
            <a:custGeom>
              <a:avLst/>
              <a:gdLst/>
              <a:ahLst/>
              <a:cxnLst/>
              <a:rect l="l" t="t" r="r" b="b"/>
              <a:pathLst>
                <a:path w="8489" h="5304" extrusionOk="0">
                  <a:moveTo>
                    <a:pt x="383" y="1"/>
                  </a:moveTo>
                  <a:lnTo>
                    <a:pt x="0" y="4638"/>
                  </a:lnTo>
                  <a:lnTo>
                    <a:pt x="8106" y="5304"/>
                  </a:lnTo>
                  <a:lnTo>
                    <a:pt x="8489" y="646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851815" y="1145663"/>
              <a:ext cx="649026" cy="405517"/>
            </a:xfrm>
            <a:custGeom>
              <a:avLst/>
              <a:gdLst/>
              <a:ahLst/>
              <a:cxnLst/>
              <a:rect l="l" t="t" r="r" b="b"/>
              <a:pathLst>
                <a:path w="8489" h="5304" fill="none" extrusionOk="0">
                  <a:moveTo>
                    <a:pt x="0" y="4638"/>
                  </a:moveTo>
                  <a:lnTo>
                    <a:pt x="8106" y="5304"/>
                  </a:lnTo>
                  <a:lnTo>
                    <a:pt x="8489" y="646"/>
                  </a:lnTo>
                  <a:lnTo>
                    <a:pt x="38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5878039" y="1141075"/>
              <a:ext cx="625937" cy="201994"/>
            </a:xfrm>
            <a:custGeom>
              <a:avLst/>
              <a:gdLst/>
              <a:ahLst/>
              <a:cxnLst/>
              <a:rect l="l" t="t" r="r" b="b"/>
              <a:pathLst>
                <a:path w="8187" h="2642" fill="none" extrusionOk="0">
                  <a:moveTo>
                    <a:pt x="0" y="0"/>
                  </a:moveTo>
                  <a:lnTo>
                    <a:pt x="3972" y="2642"/>
                  </a:lnTo>
                  <a:lnTo>
                    <a:pt x="8186" y="6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5927354" y="1386194"/>
              <a:ext cx="120340" cy="12386"/>
            </a:xfrm>
            <a:custGeom>
              <a:avLst/>
              <a:gdLst/>
              <a:ahLst/>
              <a:cxnLst/>
              <a:rect l="l" t="t" r="r" b="b"/>
              <a:pathLst>
                <a:path w="1574" h="162" fill="none" extrusionOk="0">
                  <a:moveTo>
                    <a:pt x="0" y="0"/>
                  </a:moveTo>
                  <a:lnTo>
                    <a:pt x="1573" y="1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5922690" y="1420065"/>
              <a:ext cx="125004" cy="17049"/>
            </a:xfrm>
            <a:custGeom>
              <a:avLst/>
              <a:gdLst/>
              <a:ahLst/>
              <a:cxnLst/>
              <a:rect l="l" t="t" r="r" b="b"/>
              <a:pathLst>
                <a:path w="1635" h="223" fill="none" extrusionOk="0">
                  <a:moveTo>
                    <a:pt x="1" y="1"/>
                  </a:moveTo>
                  <a:cubicBezTo>
                    <a:pt x="545" y="81"/>
                    <a:pt x="1090" y="142"/>
                    <a:pt x="1634" y="2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6217125" y="1462957"/>
              <a:ext cx="44803" cy="119040"/>
            </a:xfrm>
            <a:custGeom>
              <a:avLst/>
              <a:gdLst/>
              <a:ahLst/>
              <a:cxnLst/>
              <a:rect l="l" t="t" r="r" b="b"/>
              <a:pathLst>
                <a:path w="586" h="1557" extrusionOk="0">
                  <a:moveTo>
                    <a:pt x="311" y="1"/>
                  </a:moveTo>
                  <a:cubicBezTo>
                    <a:pt x="233" y="1"/>
                    <a:pt x="137" y="58"/>
                    <a:pt x="102" y="146"/>
                  </a:cubicBezTo>
                  <a:cubicBezTo>
                    <a:pt x="41" y="246"/>
                    <a:pt x="61" y="387"/>
                    <a:pt x="61" y="508"/>
                  </a:cubicBezTo>
                  <a:cubicBezTo>
                    <a:pt x="61" y="629"/>
                    <a:pt x="61" y="750"/>
                    <a:pt x="41" y="871"/>
                  </a:cubicBezTo>
                  <a:cubicBezTo>
                    <a:pt x="41" y="932"/>
                    <a:pt x="41" y="972"/>
                    <a:pt x="1" y="1033"/>
                  </a:cubicBezTo>
                  <a:lnTo>
                    <a:pt x="586" y="1557"/>
                  </a:lnTo>
                  <a:cubicBezTo>
                    <a:pt x="586" y="1295"/>
                    <a:pt x="545" y="1113"/>
                    <a:pt x="525" y="851"/>
                  </a:cubicBezTo>
                  <a:cubicBezTo>
                    <a:pt x="485" y="650"/>
                    <a:pt x="525" y="428"/>
                    <a:pt x="505" y="226"/>
                  </a:cubicBezTo>
                  <a:cubicBezTo>
                    <a:pt x="485" y="125"/>
                    <a:pt x="445" y="25"/>
                    <a:pt x="344" y="4"/>
                  </a:cubicBezTo>
                  <a:cubicBezTo>
                    <a:pt x="333" y="2"/>
                    <a:pt x="322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6217125" y="1461733"/>
              <a:ext cx="44803" cy="120264"/>
            </a:xfrm>
            <a:custGeom>
              <a:avLst/>
              <a:gdLst/>
              <a:ahLst/>
              <a:cxnLst/>
              <a:rect l="l" t="t" r="r" b="b"/>
              <a:pathLst>
                <a:path w="586" h="1573" fill="none" extrusionOk="0">
                  <a:moveTo>
                    <a:pt x="1" y="1049"/>
                  </a:moveTo>
                  <a:cubicBezTo>
                    <a:pt x="41" y="988"/>
                    <a:pt x="41" y="948"/>
                    <a:pt x="41" y="887"/>
                  </a:cubicBezTo>
                  <a:cubicBezTo>
                    <a:pt x="61" y="766"/>
                    <a:pt x="61" y="645"/>
                    <a:pt x="61" y="524"/>
                  </a:cubicBezTo>
                  <a:cubicBezTo>
                    <a:pt x="61" y="403"/>
                    <a:pt x="41" y="262"/>
                    <a:pt x="102" y="162"/>
                  </a:cubicBezTo>
                  <a:cubicBezTo>
                    <a:pt x="142" y="61"/>
                    <a:pt x="263" y="0"/>
                    <a:pt x="344" y="20"/>
                  </a:cubicBezTo>
                  <a:cubicBezTo>
                    <a:pt x="445" y="41"/>
                    <a:pt x="485" y="141"/>
                    <a:pt x="505" y="242"/>
                  </a:cubicBezTo>
                  <a:cubicBezTo>
                    <a:pt x="525" y="444"/>
                    <a:pt x="485" y="666"/>
                    <a:pt x="525" y="867"/>
                  </a:cubicBezTo>
                  <a:cubicBezTo>
                    <a:pt x="545" y="1129"/>
                    <a:pt x="586" y="1311"/>
                    <a:pt x="586" y="157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7979147" y="3083449"/>
              <a:ext cx="138842" cy="1492249"/>
            </a:xfrm>
            <a:custGeom>
              <a:avLst/>
              <a:gdLst/>
              <a:ahLst/>
              <a:cxnLst/>
              <a:rect l="l" t="t" r="r" b="b"/>
              <a:pathLst>
                <a:path w="1816" h="19518" fill="none" extrusionOk="0">
                  <a:moveTo>
                    <a:pt x="1" y="0"/>
                  </a:moveTo>
                  <a:lnTo>
                    <a:pt x="1815" y="1951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5896542" y="3083449"/>
              <a:ext cx="140295" cy="1492249"/>
            </a:xfrm>
            <a:custGeom>
              <a:avLst/>
              <a:gdLst/>
              <a:ahLst/>
              <a:cxnLst/>
              <a:rect l="l" t="t" r="r" b="b"/>
              <a:pathLst>
                <a:path w="1835" h="19518" fill="none" extrusionOk="0">
                  <a:moveTo>
                    <a:pt x="1835" y="0"/>
                  </a:moveTo>
                  <a:lnTo>
                    <a:pt x="0" y="1951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5918103" y="3029471"/>
              <a:ext cx="2179809" cy="67892"/>
            </a:xfrm>
            <a:custGeom>
              <a:avLst/>
              <a:gdLst/>
              <a:ahLst/>
              <a:cxnLst/>
              <a:rect l="l" t="t" r="r" b="b"/>
              <a:pathLst>
                <a:path w="28511" h="888" extrusionOk="0">
                  <a:moveTo>
                    <a:pt x="0" y="1"/>
                  </a:moveTo>
                  <a:lnTo>
                    <a:pt x="0" y="888"/>
                  </a:lnTo>
                  <a:lnTo>
                    <a:pt x="28510" y="888"/>
                  </a:lnTo>
                  <a:lnTo>
                    <a:pt x="2851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6240291" y="2987879"/>
              <a:ext cx="952706" cy="43197"/>
            </a:xfrm>
            <a:custGeom>
              <a:avLst/>
              <a:gdLst/>
              <a:ahLst/>
              <a:cxnLst/>
              <a:rect l="l" t="t" r="r" b="b"/>
              <a:pathLst>
                <a:path w="12461" h="565" extrusionOk="0">
                  <a:moveTo>
                    <a:pt x="283" y="0"/>
                  </a:moveTo>
                  <a:cubicBezTo>
                    <a:pt x="121" y="0"/>
                    <a:pt x="0" y="121"/>
                    <a:pt x="0" y="282"/>
                  </a:cubicBezTo>
                  <a:cubicBezTo>
                    <a:pt x="0" y="444"/>
                    <a:pt x="121" y="565"/>
                    <a:pt x="283" y="565"/>
                  </a:cubicBezTo>
                  <a:lnTo>
                    <a:pt x="12179" y="565"/>
                  </a:lnTo>
                  <a:cubicBezTo>
                    <a:pt x="12340" y="565"/>
                    <a:pt x="12461" y="444"/>
                    <a:pt x="12461" y="282"/>
                  </a:cubicBezTo>
                  <a:cubicBezTo>
                    <a:pt x="12461" y="121"/>
                    <a:pt x="12340" y="0"/>
                    <a:pt x="1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6240291" y="2987879"/>
              <a:ext cx="952706" cy="43197"/>
            </a:xfrm>
            <a:custGeom>
              <a:avLst/>
              <a:gdLst/>
              <a:ahLst/>
              <a:cxnLst/>
              <a:rect l="l" t="t" r="r" b="b"/>
              <a:pathLst>
                <a:path w="12461" h="565" fill="none" extrusionOk="0">
                  <a:moveTo>
                    <a:pt x="283" y="565"/>
                  </a:moveTo>
                  <a:lnTo>
                    <a:pt x="12179" y="565"/>
                  </a:lnTo>
                  <a:cubicBezTo>
                    <a:pt x="12340" y="565"/>
                    <a:pt x="12461" y="444"/>
                    <a:pt x="12461" y="282"/>
                  </a:cubicBezTo>
                  <a:cubicBezTo>
                    <a:pt x="12461" y="121"/>
                    <a:pt x="12340" y="0"/>
                    <a:pt x="12179" y="0"/>
                  </a:cubicBezTo>
                  <a:lnTo>
                    <a:pt x="283" y="0"/>
                  </a:lnTo>
                  <a:cubicBezTo>
                    <a:pt x="121" y="0"/>
                    <a:pt x="0" y="121"/>
                    <a:pt x="0" y="282"/>
                  </a:cubicBezTo>
                  <a:cubicBezTo>
                    <a:pt x="0" y="444"/>
                    <a:pt x="121" y="565"/>
                    <a:pt x="283" y="56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164752" y="2534645"/>
              <a:ext cx="886419" cy="496422"/>
            </a:xfrm>
            <a:custGeom>
              <a:avLst/>
              <a:gdLst/>
              <a:ahLst/>
              <a:cxnLst/>
              <a:rect l="l" t="t" r="r" b="b"/>
              <a:pathLst>
                <a:path w="11594" h="6493" extrusionOk="0">
                  <a:moveTo>
                    <a:pt x="444" y="0"/>
                  </a:moveTo>
                  <a:cubicBezTo>
                    <a:pt x="182" y="0"/>
                    <a:pt x="0" y="222"/>
                    <a:pt x="41" y="484"/>
                  </a:cubicBezTo>
                  <a:lnTo>
                    <a:pt x="948" y="6493"/>
                  </a:lnTo>
                  <a:lnTo>
                    <a:pt x="11594" y="6493"/>
                  </a:lnTo>
                  <a:lnTo>
                    <a:pt x="10666" y="383"/>
                  </a:lnTo>
                  <a:cubicBezTo>
                    <a:pt x="10646" y="162"/>
                    <a:pt x="10465" y="0"/>
                    <a:pt x="10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6164752" y="2534645"/>
              <a:ext cx="886419" cy="496422"/>
            </a:xfrm>
            <a:custGeom>
              <a:avLst/>
              <a:gdLst/>
              <a:ahLst/>
              <a:cxnLst/>
              <a:rect l="l" t="t" r="r" b="b"/>
              <a:pathLst>
                <a:path w="11594" h="6493" fill="none" extrusionOk="0">
                  <a:moveTo>
                    <a:pt x="948" y="6493"/>
                  </a:moveTo>
                  <a:lnTo>
                    <a:pt x="11594" y="6493"/>
                  </a:lnTo>
                  <a:lnTo>
                    <a:pt x="10666" y="383"/>
                  </a:lnTo>
                  <a:cubicBezTo>
                    <a:pt x="10646" y="162"/>
                    <a:pt x="10465" y="0"/>
                    <a:pt x="10243" y="0"/>
                  </a:cubicBezTo>
                  <a:lnTo>
                    <a:pt x="444" y="0"/>
                  </a:lnTo>
                  <a:cubicBezTo>
                    <a:pt x="182" y="0"/>
                    <a:pt x="0" y="222"/>
                    <a:pt x="41" y="48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6542448" y="2722728"/>
              <a:ext cx="53977" cy="53977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63" y="0"/>
                  </a:moveTo>
                  <a:cubicBezTo>
                    <a:pt x="162" y="0"/>
                    <a:pt x="0" y="162"/>
                    <a:pt x="0" y="363"/>
                  </a:cubicBezTo>
                  <a:cubicBezTo>
                    <a:pt x="0" y="545"/>
                    <a:pt x="162" y="706"/>
                    <a:pt x="363" y="706"/>
                  </a:cubicBezTo>
                  <a:cubicBezTo>
                    <a:pt x="545" y="706"/>
                    <a:pt x="706" y="545"/>
                    <a:pt x="706" y="363"/>
                  </a:cubicBezTo>
                  <a:cubicBezTo>
                    <a:pt x="706" y="162"/>
                    <a:pt x="545" y="0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7142099" y="1818479"/>
              <a:ext cx="47861" cy="19420"/>
            </a:xfrm>
            <a:custGeom>
              <a:avLst/>
              <a:gdLst/>
              <a:ahLst/>
              <a:cxnLst/>
              <a:rect l="l" t="t" r="r" b="b"/>
              <a:pathLst>
                <a:path w="626" h="254" extrusionOk="0">
                  <a:moveTo>
                    <a:pt x="403" y="1"/>
                  </a:moveTo>
                  <a:cubicBezTo>
                    <a:pt x="363" y="1"/>
                    <a:pt x="323" y="5"/>
                    <a:pt x="283" y="12"/>
                  </a:cubicBezTo>
                  <a:cubicBezTo>
                    <a:pt x="162" y="52"/>
                    <a:pt x="61" y="133"/>
                    <a:pt x="0" y="254"/>
                  </a:cubicBezTo>
                  <a:lnTo>
                    <a:pt x="626" y="72"/>
                  </a:lnTo>
                  <a:cubicBezTo>
                    <a:pt x="558" y="19"/>
                    <a:pt x="482" y="1"/>
                    <a:pt x="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7142099" y="1817791"/>
              <a:ext cx="47861" cy="20108"/>
            </a:xfrm>
            <a:custGeom>
              <a:avLst/>
              <a:gdLst/>
              <a:ahLst/>
              <a:cxnLst/>
              <a:rect l="l" t="t" r="r" b="b"/>
              <a:pathLst>
                <a:path w="626" h="263" fill="none" extrusionOk="0">
                  <a:moveTo>
                    <a:pt x="626" y="81"/>
                  </a:moveTo>
                  <a:cubicBezTo>
                    <a:pt x="525" y="1"/>
                    <a:pt x="404" y="1"/>
                    <a:pt x="283" y="21"/>
                  </a:cubicBezTo>
                  <a:cubicBezTo>
                    <a:pt x="162" y="61"/>
                    <a:pt x="61" y="142"/>
                    <a:pt x="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6898507" y="3431861"/>
              <a:ext cx="40215" cy="40139"/>
            </a:xfrm>
            <a:custGeom>
              <a:avLst/>
              <a:gdLst/>
              <a:ahLst/>
              <a:cxnLst/>
              <a:rect l="l" t="t" r="r" b="b"/>
              <a:pathLst>
                <a:path w="526" h="525" extrusionOk="0">
                  <a:moveTo>
                    <a:pt x="1" y="0"/>
                  </a:moveTo>
                  <a:cubicBezTo>
                    <a:pt x="142" y="202"/>
                    <a:pt x="323" y="383"/>
                    <a:pt x="525" y="5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37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898507" y="3431861"/>
              <a:ext cx="40215" cy="40139"/>
            </a:xfrm>
            <a:custGeom>
              <a:avLst/>
              <a:gdLst/>
              <a:ahLst/>
              <a:cxnLst/>
              <a:rect l="l" t="t" r="r" b="b"/>
              <a:pathLst>
                <a:path w="526" h="525" fill="none" extrusionOk="0">
                  <a:moveTo>
                    <a:pt x="525" y="524"/>
                  </a:moveTo>
                  <a:cubicBezTo>
                    <a:pt x="323" y="383"/>
                    <a:pt x="142" y="20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7740220" y="3197522"/>
              <a:ext cx="118811" cy="217438"/>
            </a:xfrm>
            <a:custGeom>
              <a:avLst/>
              <a:gdLst/>
              <a:ahLst/>
              <a:cxnLst/>
              <a:rect l="l" t="t" r="r" b="b"/>
              <a:pathLst>
                <a:path w="1554" h="2844" fill="none" extrusionOk="0">
                  <a:moveTo>
                    <a:pt x="1553" y="0"/>
                  </a:moveTo>
                  <a:cubicBezTo>
                    <a:pt x="1170" y="1029"/>
                    <a:pt x="666" y="1976"/>
                    <a:pt x="1" y="28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7700156" y="3450287"/>
              <a:ext cx="17049" cy="17049"/>
            </a:xfrm>
            <a:custGeom>
              <a:avLst/>
              <a:gdLst/>
              <a:ahLst/>
              <a:cxnLst/>
              <a:rect l="l" t="t" r="r" b="b"/>
              <a:pathLst>
                <a:path w="223" h="223" fill="none" extrusionOk="0">
                  <a:moveTo>
                    <a:pt x="222" y="1"/>
                  </a:moveTo>
                  <a:cubicBezTo>
                    <a:pt x="162" y="61"/>
                    <a:pt x="81" y="142"/>
                    <a:pt x="0" y="2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7709408" y="3394856"/>
              <a:ext cx="20108" cy="26224"/>
            </a:xfrm>
            <a:custGeom>
              <a:avLst/>
              <a:gdLst/>
              <a:ahLst/>
              <a:cxnLst/>
              <a:rect l="l" t="t" r="r" b="b"/>
              <a:pathLst>
                <a:path w="263" h="343" fill="none" extrusionOk="0">
                  <a:moveTo>
                    <a:pt x="262" y="0"/>
                  </a:moveTo>
                  <a:cubicBezTo>
                    <a:pt x="162" y="121"/>
                    <a:pt x="81" y="222"/>
                    <a:pt x="0" y="3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6861502" y="3618338"/>
              <a:ext cx="24771" cy="131120"/>
            </a:xfrm>
            <a:custGeom>
              <a:avLst/>
              <a:gdLst/>
              <a:ahLst/>
              <a:cxnLst/>
              <a:rect l="l" t="t" r="r" b="b"/>
              <a:pathLst>
                <a:path w="324" h="1715" fill="none" extrusionOk="0">
                  <a:moveTo>
                    <a:pt x="323" y="1"/>
                  </a:moveTo>
                  <a:cubicBezTo>
                    <a:pt x="203" y="565"/>
                    <a:pt x="82" y="1130"/>
                    <a:pt x="1" y="171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6849193" y="3769415"/>
              <a:ext cx="6269" cy="34022"/>
            </a:xfrm>
            <a:custGeom>
              <a:avLst/>
              <a:gdLst/>
              <a:ahLst/>
              <a:cxnLst/>
              <a:rect l="l" t="t" r="r" b="b"/>
              <a:pathLst>
                <a:path w="82" h="445" fill="none" extrusionOk="0">
                  <a:moveTo>
                    <a:pt x="81" y="1"/>
                  </a:moveTo>
                  <a:cubicBezTo>
                    <a:pt x="61" y="142"/>
                    <a:pt x="41" y="303"/>
                    <a:pt x="1" y="44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6835354" y="3840367"/>
              <a:ext cx="7722" cy="33946"/>
            </a:xfrm>
            <a:custGeom>
              <a:avLst/>
              <a:gdLst/>
              <a:ahLst/>
              <a:cxnLst/>
              <a:rect l="l" t="t" r="r" b="b"/>
              <a:pathLst>
                <a:path w="101" h="444" fill="none" extrusionOk="0">
                  <a:moveTo>
                    <a:pt x="101" y="0"/>
                  </a:moveTo>
                  <a:cubicBezTo>
                    <a:pt x="81" y="161"/>
                    <a:pt x="40" y="303"/>
                    <a:pt x="0" y="44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6269574" y="3562830"/>
              <a:ext cx="100309" cy="140371"/>
            </a:xfrm>
            <a:custGeom>
              <a:avLst/>
              <a:gdLst/>
              <a:ahLst/>
              <a:cxnLst/>
              <a:rect l="l" t="t" r="r" b="b"/>
              <a:pathLst>
                <a:path w="1312" h="1836" fill="none" extrusionOk="0">
                  <a:moveTo>
                    <a:pt x="0" y="1836"/>
                  </a:moveTo>
                  <a:cubicBezTo>
                    <a:pt x="444" y="1231"/>
                    <a:pt x="867" y="626"/>
                    <a:pt x="131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7749471" y="2918456"/>
              <a:ext cx="9328" cy="63305"/>
            </a:xfrm>
            <a:custGeom>
              <a:avLst/>
              <a:gdLst/>
              <a:ahLst/>
              <a:cxnLst/>
              <a:rect l="l" t="t" r="r" b="b"/>
              <a:pathLst>
                <a:path w="122" h="828" fill="none" extrusionOk="0">
                  <a:moveTo>
                    <a:pt x="61" y="1"/>
                  </a:moveTo>
                  <a:cubicBezTo>
                    <a:pt x="122" y="283"/>
                    <a:pt x="101" y="565"/>
                    <a:pt x="1" y="828"/>
                  </a:cubicBezTo>
                </a:path>
              </a:pathLst>
            </a:custGeom>
            <a:noFill/>
            <a:ln w="4025" cap="flat" cmpd="sng">
              <a:solidFill>
                <a:srgbClr val="000000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7582948" y="2513085"/>
              <a:ext cx="66363" cy="37081"/>
            </a:xfrm>
            <a:custGeom>
              <a:avLst/>
              <a:gdLst/>
              <a:ahLst/>
              <a:cxnLst/>
              <a:rect l="l" t="t" r="r" b="b"/>
              <a:pathLst>
                <a:path w="868" h="485" fill="none" extrusionOk="0">
                  <a:moveTo>
                    <a:pt x="1" y="484"/>
                  </a:moveTo>
                  <a:cubicBezTo>
                    <a:pt x="303" y="323"/>
                    <a:pt x="586" y="161"/>
                    <a:pt x="86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7619953" y="2496111"/>
              <a:ext cx="24771" cy="12386"/>
            </a:xfrm>
            <a:custGeom>
              <a:avLst/>
              <a:gdLst/>
              <a:ahLst/>
              <a:cxnLst/>
              <a:rect l="l" t="t" r="r" b="b"/>
              <a:pathLst>
                <a:path w="324" h="162" fill="none" extrusionOk="0">
                  <a:moveTo>
                    <a:pt x="1" y="162"/>
                  </a:moveTo>
                  <a:lnTo>
                    <a:pt x="3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6218731" y="2315751"/>
              <a:ext cx="7722" cy="30888"/>
            </a:xfrm>
            <a:custGeom>
              <a:avLst/>
              <a:gdLst/>
              <a:ahLst/>
              <a:cxnLst/>
              <a:rect l="l" t="t" r="r" b="b"/>
              <a:pathLst>
                <a:path w="101" h="404" fill="none" extrusionOk="0">
                  <a:moveTo>
                    <a:pt x="0" y="0"/>
                  </a:moveTo>
                  <a:cubicBezTo>
                    <a:pt x="40" y="121"/>
                    <a:pt x="81" y="262"/>
                    <a:pt x="101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231040" y="2365065"/>
              <a:ext cx="17049" cy="54054"/>
            </a:xfrm>
            <a:custGeom>
              <a:avLst/>
              <a:gdLst/>
              <a:ahLst/>
              <a:cxnLst/>
              <a:rect l="l" t="t" r="r" b="b"/>
              <a:pathLst>
                <a:path w="223" h="707" fill="none" extrusionOk="0">
                  <a:moveTo>
                    <a:pt x="0" y="0"/>
                  </a:moveTo>
                  <a:cubicBezTo>
                    <a:pt x="61" y="242"/>
                    <a:pt x="142" y="484"/>
                    <a:pt x="222" y="70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246484" y="2348092"/>
              <a:ext cx="12386" cy="37081"/>
            </a:xfrm>
            <a:custGeom>
              <a:avLst/>
              <a:gdLst/>
              <a:ahLst/>
              <a:cxnLst/>
              <a:rect l="l" t="t" r="r" b="b"/>
              <a:pathLst>
                <a:path w="162" h="485" fill="none" extrusionOk="0">
                  <a:moveTo>
                    <a:pt x="0" y="1"/>
                  </a:moveTo>
                  <a:cubicBezTo>
                    <a:pt x="61" y="162"/>
                    <a:pt x="101" y="323"/>
                    <a:pt x="161" y="48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388235" y="2224768"/>
              <a:ext cx="30964" cy="43274"/>
            </a:xfrm>
            <a:custGeom>
              <a:avLst/>
              <a:gdLst/>
              <a:ahLst/>
              <a:cxnLst/>
              <a:rect l="l" t="t" r="r" b="b"/>
              <a:pathLst>
                <a:path w="405" h="566" fill="none" extrusionOk="0">
                  <a:moveTo>
                    <a:pt x="404" y="1"/>
                  </a:moveTo>
                  <a:cubicBezTo>
                    <a:pt x="243" y="263"/>
                    <a:pt x="182" y="323"/>
                    <a:pt x="1" y="56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6457658" y="1332216"/>
              <a:ext cx="9328" cy="95645"/>
            </a:xfrm>
            <a:custGeom>
              <a:avLst/>
              <a:gdLst/>
              <a:ahLst/>
              <a:cxnLst/>
              <a:rect l="l" t="t" r="r" b="b"/>
              <a:pathLst>
                <a:path w="122" h="1251" fill="none" extrusionOk="0">
                  <a:moveTo>
                    <a:pt x="121" y="1"/>
                  </a:moveTo>
                  <a:lnTo>
                    <a:pt x="0" y="125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6451465" y="1444760"/>
              <a:ext cx="3135" cy="26301"/>
            </a:xfrm>
            <a:custGeom>
              <a:avLst/>
              <a:gdLst/>
              <a:ahLst/>
              <a:cxnLst/>
              <a:rect l="l" t="t" r="r" b="b"/>
              <a:pathLst>
                <a:path w="41" h="344" fill="none" extrusionOk="0">
                  <a:moveTo>
                    <a:pt x="41" y="0"/>
                  </a:moveTo>
                  <a:cubicBezTo>
                    <a:pt x="41" y="121"/>
                    <a:pt x="21" y="242"/>
                    <a:pt x="1" y="3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445272" y="1507989"/>
              <a:ext cx="1682" cy="10857"/>
            </a:xfrm>
            <a:custGeom>
              <a:avLst/>
              <a:gdLst/>
              <a:ahLst/>
              <a:cxnLst/>
              <a:rect l="l" t="t" r="r" b="b"/>
              <a:pathLst>
                <a:path w="22" h="142" fill="none" extrusionOk="0">
                  <a:moveTo>
                    <a:pt x="21" y="0"/>
                  </a:moveTo>
                  <a:cubicBezTo>
                    <a:pt x="21" y="40"/>
                    <a:pt x="21" y="101"/>
                    <a:pt x="1" y="14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7801920" y="2805683"/>
              <a:ext cx="152681" cy="194578"/>
            </a:xfrm>
            <a:custGeom>
              <a:avLst/>
              <a:gdLst/>
              <a:ahLst/>
              <a:cxnLst/>
              <a:rect l="l" t="t" r="r" b="b"/>
              <a:pathLst>
                <a:path w="1997" h="2545" extrusionOk="0">
                  <a:moveTo>
                    <a:pt x="693" y="0"/>
                  </a:moveTo>
                  <a:cubicBezTo>
                    <a:pt x="474" y="0"/>
                    <a:pt x="242" y="57"/>
                    <a:pt x="20" y="145"/>
                  </a:cubicBezTo>
                  <a:lnTo>
                    <a:pt x="161" y="488"/>
                  </a:lnTo>
                  <a:cubicBezTo>
                    <a:pt x="349" y="410"/>
                    <a:pt x="537" y="380"/>
                    <a:pt x="715" y="380"/>
                  </a:cubicBezTo>
                  <a:cubicBezTo>
                    <a:pt x="766" y="380"/>
                    <a:pt x="817" y="383"/>
                    <a:pt x="867" y="387"/>
                  </a:cubicBezTo>
                  <a:cubicBezTo>
                    <a:pt x="1089" y="427"/>
                    <a:pt x="1311" y="548"/>
                    <a:pt x="1432" y="710"/>
                  </a:cubicBezTo>
                  <a:cubicBezTo>
                    <a:pt x="1553" y="911"/>
                    <a:pt x="1593" y="1173"/>
                    <a:pt x="1512" y="1436"/>
                  </a:cubicBezTo>
                  <a:cubicBezTo>
                    <a:pt x="1331" y="2020"/>
                    <a:pt x="827" y="2161"/>
                    <a:pt x="0" y="2182"/>
                  </a:cubicBezTo>
                  <a:lnTo>
                    <a:pt x="20" y="2544"/>
                  </a:lnTo>
                  <a:cubicBezTo>
                    <a:pt x="565" y="2544"/>
                    <a:pt x="1573" y="2504"/>
                    <a:pt x="1875" y="1536"/>
                  </a:cubicBezTo>
                  <a:cubicBezTo>
                    <a:pt x="1996" y="1173"/>
                    <a:pt x="1936" y="790"/>
                    <a:pt x="1734" y="488"/>
                  </a:cubicBezTo>
                  <a:cubicBezTo>
                    <a:pt x="1553" y="246"/>
                    <a:pt x="1250" y="64"/>
                    <a:pt x="928" y="24"/>
                  </a:cubicBezTo>
                  <a:cubicBezTo>
                    <a:pt x="852" y="8"/>
                    <a:pt x="773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7801920" y="2802854"/>
              <a:ext cx="152681" cy="197407"/>
            </a:xfrm>
            <a:custGeom>
              <a:avLst/>
              <a:gdLst/>
              <a:ahLst/>
              <a:cxnLst/>
              <a:rect l="l" t="t" r="r" b="b"/>
              <a:pathLst>
                <a:path w="1997" h="2582" fill="none" extrusionOk="0">
                  <a:moveTo>
                    <a:pt x="20" y="2581"/>
                  </a:moveTo>
                  <a:lnTo>
                    <a:pt x="0" y="2219"/>
                  </a:lnTo>
                  <a:cubicBezTo>
                    <a:pt x="827" y="2198"/>
                    <a:pt x="1331" y="2057"/>
                    <a:pt x="1512" y="1473"/>
                  </a:cubicBezTo>
                  <a:cubicBezTo>
                    <a:pt x="1593" y="1210"/>
                    <a:pt x="1553" y="948"/>
                    <a:pt x="1432" y="747"/>
                  </a:cubicBezTo>
                  <a:cubicBezTo>
                    <a:pt x="1311" y="585"/>
                    <a:pt x="1089" y="464"/>
                    <a:pt x="867" y="424"/>
                  </a:cubicBezTo>
                  <a:cubicBezTo>
                    <a:pt x="645" y="404"/>
                    <a:pt x="403" y="424"/>
                    <a:pt x="161" y="525"/>
                  </a:cubicBezTo>
                  <a:lnTo>
                    <a:pt x="20" y="182"/>
                  </a:lnTo>
                  <a:cubicBezTo>
                    <a:pt x="323" y="61"/>
                    <a:pt x="645" y="1"/>
                    <a:pt x="928" y="61"/>
                  </a:cubicBezTo>
                  <a:cubicBezTo>
                    <a:pt x="1250" y="101"/>
                    <a:pt x="1553" y="283"/>
                    <a:pt x="1734" y="525"/>
                  </a:cubicBezTo>
                  <a:cubicBezTo>
                    <a:pt x="1936" y="827"/>
                    <a:pt x="1996" y="1210"/>
                    <a:pt x="1875" y="1573"/>
                  </a:cubicBezTo>
                  <a:cubicBezTo>
                    <a:pt x="1573" y="2541"/>
                    <a:pt x="565" y="2581"/>
                    <a:pt x="20" y="258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7632339" y="2759733"/>
              <a:ext cx="220496" cy="271339"/>
            </a:xfrm>
            <a:custGeom>
              <a:avLst/>
              <a:gdLst/>
              <a:ahLst/>
              <a:cxnLst/>
              <a:rect l="l" t="t" r="r" b="b"/>
              <a:pathLst>
                <a:path w="2884" h="3549" extrusionOk="0">
                  <a:moveTo>
                    <a:pt x="0" y="0"/>
                  </a:moveTo>
                  <a:lnTo>
                    <a:pt x="121" y="3549"/>
                  </a:lnTo>
                  <a:lnTo>
                    <a:pt x="2742" y="3549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7632339" y="2759733"/>
              <a:ext cx="220496" cy="271339"/>
            </a:xfrm>
            <a:custGeom>
              <a:avLst/>
              <a:gdLst/>
              <a:ahLst/>
              <a:cxnLst/>
              <a:rect l="l" t="t" r="r" b="b"/>
              <a:pathLst>
                <a:path w="2884" h="3549" fill="none" extrusionOk="0">
                  <a:moveTo>
                    <a:pt x="2742" y="3549"/>
                  </a:moveTo>
                  <a:lnTo>
                    <a:pt x="121" y="3549"/>
                  </a:lnTo>
                  <a:lnTo>
                    <a:pt x="0" y="0"/>
                  </a:lnTo>
                  <a:lnTo>
                    <a:pt x="2883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826539" y="2809047"/>
              <a:ext cx="76" cy="118735"/>
            </a:xfrm>
            <a:custGeom>
              <a:avLst/>
              <a:gdLst/>
              <a:ahLst/>
              <a:cxnLst/>
              <a:rect l="l" t="t" r="r" b="b"/>
              <a:pathLst>
                <a:path w="1" h="1553" extrusionOk="0">
                  <a:moveTo>
                    <a:pt x="1" y="0"/>
                  </a:moveTo>
                  <a:lnTo>
                    <a:pt x="1" y="1553"/>
                  </a:lnTo>
                </a:path>
              </a:pathLst>
            </a:custGeom>
            <a:solidFill>
              <a:srgbClr val="537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826539" y="2809047"/>
              <a:ext cx="76" cy="118735"/>
            </a:xfrm>
            <a:custGeom>
              <a:avLst/>
              <a:gdLst/>
              <a:ahLst/>
              <a:cxnLst/>
              <a:rect l="l" t="t" r="r" b="b"/>
              <a:pathLst>
                <a:path w="1" h="1553" fill="none" extrusionOk="0">
                  <a:moveTo>
                    <a:pt x="1" y="0"/>
                  </a:moveTo>
                  <a:lnTo>
                    <a:pt x="1" y="1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7825010" y="2947739"/>
              <a:ext cx="76" cy="26301"/>
            </a:xfrm>
            <a:custGeom>
              <a:avLst/>
              <a:gdLst/>
              <a:ahLst/>
              <a:cxnLst/>
              <a:rect l="l" t="t" r="r" b="b"/>
              <a:pathLst>
                <a:path w="1" h="344" extrusionOk="0">
                  <a:moveTo>
                    <a:pt x="1" y="1"/>
                  </a:moveTo>
                  <a:lnTo>
                    <a:pt x="1" y="344"/>
                  </a:lnTo>
                </a:path>
              </a:pathLst>
            </a:custGeom>
            <a:solidFill>
              <a:srgbClr val="537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825010" y="2947739"/>
              <a:ext cx="76" cy="26301"/>
            </a:xfrm>
            <a:custGeom>
              <a:avLst/>
              <a:gdLst/>
              <a:ahLst/>
              <a:cxnLst/>
              <a:rect l="l" t="t" r="r" b="b"/>
              <a:pathLst>
                <a:path w="1" h="344" fill="none" extrusionOk="0">
                  <a:moveTo>
                    <a:pt x="1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811171" y="2892308"/>
              <a:ext cx="76" cy="29359"/>
            </a:xfrm>
            <a:custGeom>
              <a:avLst/>
              <a:gdLst/>
              <a:ahLst/>
              <a:cxnLst/>
              <a:rect l="l" t="t" r="r" b="b"/>
              <a:pathLst>
                <a:path w="1" h="384" extrusionOk="0">
                  <a:moveTo>
                    <a:pt x="0" y="0"/>
                  </a:moveTo>
                  <a:lnTo>
                    <a:pt x="0" y="383"/>
                  </a:lnTo>
                </a:path>
              </a:pathLst>
            </a:custGeom>
            <a:solidFill>
              <a:srgbClr val="537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811171" y="2892308"/>
              <a:ext cx="76" cy="29359"/>
            </a:xfrm>
            <a:custGeom>
              <a:avLst/>
              <a:gdLst/>
              <a:ahLst/>
              <a:cxnLst/>
              <a:rect l="l" t="t" r="r" b="b"/>
              <a:pathLst>
                <a:path w="1" h="384" fill="none" extrusionOk="0">
                  <a:moveTo>
                    <a:pt x="0" y="0"/>
                  </a:moveTo>
                  <a:lnTo>
                    <a:pt x="0" y="3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495099" y="4121267"/>
              <a:ext cx="935809" cy="469587"/>
            </a:xfrm>
            <a:custGeom>
              <a:avLst/>
              <a:gdLst/>
              <a:ahLst/>
              <a:cxnLst/>
              <a:rect l="l" t="t" r="r" b="b"/>
              <a:pathLst>
                <a:path w="12240" h="6142" extrusionOk="0">
                  <a:moveTo>
                    <a:pt x="3357" y="1"/>
                  </a:moveTo>
                  <a:cubicBezTo>
                    <a:pt x="3066" y="1"/>
                    <a:pt x="2788" y="269"/>
                    <a:pt x="2521" y="379"/>
                  </a:cubicBezTo>
                  <a:cubicBezTo>
                    <a:pt x="2198" y="500"/>
                    <a:pt x="1896" y="601"/>
                    <a:pt x="1614" y="802"/>
                  </a:cubicBezTo>
                  <a:cubicBezTo>
                    <a:pt x="1049" y="1145"/>
                    <a:pt x="585" y="1669"/>
                    <a:pt x="343" y="2294"/>
                  </a:cubicBezTo>
                  <a:cubicBezTo>
                    <a:pt x="1" y="3302"/>
                    <a:pt x="364" y="4492"/>
                    <a:pt x="1130" y="5238"/>
                  </a:cubicBezTo>
                  <a:cubicBezTo>
                    <a:pt x="1937" y="5996"/>
                    <a:pt x="3013" y="6141"/>
                    <a:pt x="4106" y="6141"/>
                  </a:cubicBezTo>
                  <a:cubicBezTo>
                    <a:pt x="4787" y="6141"/>
                    <a:pt x="5475" y="6085"/>
                    <a:pt x="6110" y="6085"/>
                  </a:cubicBezTo>
                  <a:lnTo>
                    <a:pt x="9497" y="6085"/>
                  </a:lnTo>
                  <a:cubicBezTo>
                    <a:pt x="12118" y="6085"/>
                    <a:pt x="12239" y="2939"/>
                    <a:pt x="10526" y="1609"/>
                  </a:cubicBezTo>
                  <a:cubicBezTo>
                    <a:pt x="9626" y="887"/>
                    <a:pt x="8552" y="762"/>
                    <a:pt x="7452" y="762"/>
                  </a:cubicBezTo>
                  <a:cubicBezTo>
                    <a:pt x="6874" y="762"/>
                    <a:pt x="6289" y="797"/>
                    <a:pt x="5717" y="797"/>
                  </a:cubicBezTo>
                  <a:cubicBezTo>
                    <a:pt x="5524" y="797"/>
                    <a:pt x="5332" y="793"/>
                    <a:pt x="5142" y="782"/>
                  </a:cubicBezTo>
                  <a:cubicBezTo>
                    <a:pt x="4779" y="762"/>
                    <a:pt x="4416" y="701"/>
                    <a:pt x="4114" y="480"/>
                  </a:cubicBezTo>
                  <a:cubicBezTo>
                    <a:pt x="3932" y="359"/>
                    <a:pt x="3811" y="177"/>
                    <a:pt x="3610" y="76"/>
                  </a:cubicBezTo>
                  <a:cubicBezTo>
                    <a:pt x="3525" y="23"/>
                    <a:pt x="3441" y="1"/>
                    <a:pt x="3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495099" y="4108576"/>
              <a:ext cx="935809" cy="507202"/>
            </a:xfrm>
            <a:custGeom>
              <a:avLst/>
              <a:gdLst/>
              <a:ahLst/>
              <a:cxnLst/>
              <a:rect l="l" t="t" r="r" b="b"/>
              <a:pathLst>
                <a:path w="12240" h="6634" fill="none" extrusionOk="0">
                  <a:moveTo>
                    <a:pt x="343" y="2460"/>
                  </a:moveTo>
                  <a:cubicBezTo>
                    <a:pt x="585" y="1835"/>
                    <a:pt x="1049" y="1311"/>
                    <a:pt x="1614" y="968"/>
                  </a:cubicBezTo>
                  <a:cubicBezTo>
                    <a:pt x="1896" y="767"/>
                    <a:pt x="2198" y="666"/>
                    <a:pt x="2521" y="545"/>
                  </a:cubicBezTo>
                  <a:cubicBezTo>
                    <a:pt x="2864" y="404"/>
                    <a:pt x="3227" y="0"/>
                    <a:pt x="3610" y="242"/>
                  </a:cubicBezTo>
                  <a:cubicBezTo>
                    <a:pt x="3811" y="343"/>
                    <a:pt x="3932" y="525"/>
                    <a:pt x="4114" y="646"/>
                  </a:cubicBezTo>
                  <a:cubicBezTo>
                    <a:pt x="4416" y="867"/>
                    <a:pt x="4779" y="928"/>
                    <a:pt x="5142" y="948"/>
                  </a:cubicBezTo>
                  <a:cubicBezTo>
                    <a:pt x="6957" y="1049"/>
                    <a:pt x="8993" y="545"/>
                    <a:pt x="10526" y="1775"/>
                  </a:cubicBezTo>
                  <a:cubicBezTo>
                    <a:pt x="12239" y="3105"/>
                    <a:pt x="12118" y="6251"/>
                    <a:pt x="9497" y="6251"/>
                  </a:cubicBezTo>
                  <a:lnTo>
                    <a:pt x="9477" y="6251"/>
                  </a:lnTo>
                  <a:lnTo>
                    <a:pt x="6110" y="6251"/>
                  </a:lnTo>
                  <a:cubicBezTo>
                    <a:pt x="4457" y="6251"/>
                    <a:pt x="2440" y="6634"/>
                    <a:pt x="1130" y="5404"/>
                  </a:cubicBezTo>
                  <a:cubicBezTo>
                    <a:pt x="364" y="4658"/>
                    <a:pt x="1" y="3468"/>
                    <a:pt x="343" y="246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509014" y="4216226"/>
              <a:ext cx="279061" cy="229289"/>
            </a:xfrm>
            <a:custGeom>
              <a:avLst/>
              <a:gdLst/>
              <a:ahLst/>
              <a:cxnLst/>
              <a:rect l="l" t="t" r="r" b="b"/>
              <a:pathLst>
                <a:path w="3650" h="2999" extrusionOk="0">
                  <a:moveTo>
                    <a:pt x="2870" y="1"/>
                  </a:moveTo>
                  <a:cubicBezTo>
                    <a:pt x="2848" y="1"/>
                    <a:pt x="2825" y="2"/>
                    <a:pt x="2803" y="4"/>
                  </a:cubicBezTo>
                  <a:cubicBezTo>
                    <a:pt x="2621" y="24"/>
                    <a:pt x="2440" y="125"/>
                    <a:pt x="2258" y="185"/>
                  </a:cubicBezTo>
                  <a:cubicBezTo>
                    <a:pt x="2140" y="213"/>
                    <a:pt x="2019" y="224"/>
                    <a:pt x="1898" y="224"/>
                  </a:cubicBezTo>
                  <a:cubicBezTo>
                    <a:pt x="1667" y="224"/>
                    <a:pt x="1434" y="185"/>
                    <a:pt x="1210" y="145"/>
                  </a:cubicBezTo>
                  <a:cubicBezTo>
                    <a:pt x="1051" y="108"/>
                    <a:pt x="819" y="27"/>
                    <a:pt x="610" y="27"/>
                  </a:cubicBezTo>
                  <a:cubicBezTo>
                    <a:pt x="475" y="27"/>
                    <a:pt x="350" y="62"/>
                    <a:pt x="262" y="165"/>
                  </a:cubicBezTo>
                  <a:cubicBezTo>
                    <a:pt x="81" y="367"/>
                    <a:pt x="41" y="709"/>
                    <a:pt x="20" y="951"/>
                  </a:cubicBezTo>
                  <a:cubicBezTo>
                    <a:pt x="0" y="1234"/>
                    <a:pt x="0" y="1536"/>
                    <a:pt x="141" y="1798"/>
                  </a:cubicBezTo>
                  <a:cubicBezTo>
                    <a:pt x="262" y="2081"/>
                    <a:pt x="565" y="2302"/>
                    <a:pt x="827" y="2484"/>
                  </a:cubicBezTo>
                  <a:cubicBezTo>
                    <a:pt x="847" y="2343"/>
                    <a:pt x="867" y="2222"/>
                    <a:pt x="847" y="2081"/>
                  </a:cubicBezTo>
                  <a:lnTo>
                    <a:pt x="847" y="2081"/>
                  </a:lnTo>
                  <a:cubicBezTo>
                    <a:pt x="1008" y="2181"/>
                    <a:pt x="1089" y="2363"/>
                    <a:pt x="1190" y="2504"/>
                  </a:cubicBezTo>
                  <a:cubicBezTo>
                    <a:pt x="1327" y="2693"/>
                    <a:pt x="1596" y="2998"/>
                    <a:pt x="1847" y="2998"/>
                  </a:cubicBezTo>
                  <a:cubicBezTo>
                    <a:pt x="1891" y="2998"/>
                    <a:pt x="1934" y="2989"/>
                    <a:pt x="1976" y="2968"/>
                  </a:cubicBezTo>
                  <a:cubicBezTo>
                    <a:pt x="2156" y="2888"/>
                    <a:pt x="2493" y="2650"/>
                    <a:pt x="2461" y="2430"/>
                  </a:cubicBezTo>
                  <a:lnTo>
                    <a:pt x="2461" y="2430"/>
                  </a:lnTo>
                  <a:cubicBezTo>
                    <a:pt x="2480" y="2549"/>
                    <a:pt x="2479" y="2667"/>
                    <a:pt x="2440" y="2766"/>
                  </a:cubicBezTo>
                  <a:cubicBezTo>
                    <a:pt x="2722" y="2645"/>
                    <a:pt x="2863" y="2363"/>
                    <a:pt x="3004" y="2081"/>
                  </a:cubicBezTo>
                  <a:lnTo>
                    <a:pt x="3004" y="2081"/>
                  </a:lnTo>
                  <a:cubicBezTo>
                    <a:pt x="3025" y="2222"/>
                    <a:pt x="3004" y="2363"/>
                    <a:pt x="2964" y="2504"/>
                  </a:cubicBezTo>
                  <a:cubicBezTo>
                    <a:pt x="3246" y="2262"/>
                    <a:pt x="3448" y="1798"/>
                    <a:pt x="3529" y="1456"/>
                  </a:cubicBezTo>
                  <a:cubicBezTo>
                    <a:pt x="3629" y="1093"/>
                    <a:pt x="3650" y="528"/>
                    <a:pt x="3387" y="226"/>
                  </a:cubicBezTo>
                  <a:cubicBezTo>
                    <a:pt x="3261" y="81"/>
                    <a:pt x="3069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509014" y="4208734"/>
              <a:ext cx="279061" cy="245191"/>
            </a:xfrm>
            <a:custGeom>
              <a:avLst/>
              <a:gdLst/>
              <a:ahLst/>
              <a:cxnLst/>
              <a:rect l="l" t="t" r="r" b="b"/>
              <a:pathLst>
                <a:path w="3650" h="3207" fill="none" extrusionOk="0">
                  <a:moveTo>
                    <a:pt x="141" y="1896"/>
                  </a:moveTo>
                  <a:cubicBezTo>
                    <a:pt x="0" y="1634"/>
                    <a:pt x="0" y="1332"/>
                    <a:pt x="20" y="1049"/>
                  </a:cubicBezTo>
                  <a:cubicBezTo>
                    <a:pt x="41" y="807"/>
                    <a:pt x="81" y="465"/>
                    <a:pt x="262" y="263"/>
                  </a:cubicBezTo>
                  <a:cubicBezTo>
                    <a:pt x="484" y="1"/>
                    <a:pt x="948" y="182"/>
                    <a:pt x="1210" y="243"/>
                  </a:cubicBezTo>
                  <a:cubicBezTo>
                    <a:pt x="1553" y="303"/>
                    <a:pt x="1916" y="364"/>
                    <a:pt x="2258" y="283"/>
                  </a:cubicBezTo>
                  <a:cubicBezTo>
                    <a:pt x="2440" y="223"/>
                    <a:pt x="2621" y="122"/>
                    <a:pt x="2803" y="102"/>
                  </a:cubicBezTo>
                  <a:cubicBezTo>
                    <a:pt x="3025" y="82"/>
                    <a:pt x="3246" y="162"/>
                    <a:pt x="3387" y="324"/>
                  </a:cubicBezTo>
                  <a:cubicBezTo>
                    <a:pt x="3650" y="626"/>
                    <a:pt x="3629" y="1191"/>
                    <a:pt x="3529" y="1554"/>
                  </a:cubicBezTo>
                  <a:cubicBezTo>
                    <a:pt x="3448" y="1896"/>
                    <a:pt x="3246" y="2360"/>
                    <a:pt x="2964" y="2602"/>
                  </a:cubicBezTo>
                  <a:cubicBezTo>
                    <a:pt x="3004" y="2461"/>
                    <a:pt x="3025" y="2320"/>
                    <a:pt x="3004" y="2179"/>
                  </a:cubicBezTo>
                  <a:cubicBezTo>
                    <a:pt x="2863" y="2461"/>
                    <a:pt x="2722" y="2743"/>
                    <a:pt x="2440" y="2864"/>
                  </a:cubicBezTo>
                  <a:cubicBezTo>
                    <a:pt x="2480" y="2763"/>
                    <a:pt x="2480" y="2642"/>
                    <a:pt x="2460" y="2521"/>
                  </a:cubicBezTo>
                  <a:cubicBezTo>
                    <a:pt x="2500" y="2743"/>
                    <a:pt x="2158" y="2985"/>
                    <a:pt x="1976" y="3066"/>
                  </a:cubicBezTo>
                  <a:cubicBezTo>
                    <a:pt x="1694" y="3207"/>
                    <a:pt x="1351" y="2824"/>
                    <a:pt x="1190" y="2602"/>
                  </a:cubicBezTo>
                  <a:cubicBezTo>
                    <a:pt x="1089" y="2461"/>
                    <a:pt x="1008" y="2279"/>
                    <a:pt x="847" y="2179"/>
                  </a:cubicBezTo>
                  <a:cubicBezTo>
                    <a:pt x="867" y="2320"/>
                    <a:pt x="847" y="2441"/>
                    <a:pt x="827" y="2582"/>
                  </a:cubicBezTo>
                  <a:cubicBezTo>
                    <a:pt x="565" y="2400"/>
                    <a:pt x="262" y="2179"/>
                    <a:pt x="141" y="18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475068" y="4016064"/>
              <a:ext cx="346953" cy="296034"/>
            </a:xfrm>
            <a:custGeom>
              <a:avLst/>
              <a:gdLst/>
              <a:ahLst/>
              <a:cxnLst/>
              <a:rect l="l" t="t" r="r" b="b"/>
              <a:pathLst>
                <a:path w="4538" h="3872" extrusionOk="0">
                  <a:moveTo>
                    <a:pt x="162" y="1"/>
                  </a:moveTo>
                  <a:lnTo>
                    <a:pt x="61" y="1271"/>
                  </a:lnTo>
                  <a:lnTo>
                    <a:pt x="1" y="2279"/>
                  </a:lnTo>
                  <a:cubicBezTo>
                    <a:pt x="1" y="3307"/>
                    <a:pt x="1069" y="3872"/>
                    <a:pt x="2319" y="3872"/>
                  </a:cubicBezTo>
                  <a:cubicBezTo>
                    <a:pt x="3569" y="3872"/>
                    <a:pt x="4537" y="3307"/>
                    <a:pt x="4537" y="2279"/>
                  </a:cubicBezTo>
                  <a:cubicBezTo>
                    <a:pt x="4537" y="2239"/>
                    <a:pt x="4537" y="2178"/>
                    <a:pt x="4537" y="2138"/>
                  </a:cubicBezTo>
                  <a:lnTo>
                    <a:pt x="4497" y="81"/>
                  </a:lnTo>
                  <a:lnTo>
                    <a:pt x="3489" y="706"/>
                  </a:lnTo>
                  <a:cubicBezTo>
                    <a:pt x="3146" y="505"/>
                    <a:pt x="2723" y="404"/>
                    <a:pt x="2259" y="404"/>
                  </a:cubicBezTo>
                  <a:cubicBezTo>
                    <a:pt x="1815" y="404"/>
                    <a:pt x="1392" y="505"/>
                    <a:pt x="1049" y="706"/>
                  </a:cubicBezTo>
                  <a:lnTo>
                    <a:pt x="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475068" y="4016064"/>
              <a:ext cx="346953" cy="296034"/>
            </a:xfrm>
            <a:custGeom>
              <a:avLst/>
              <a:gdLst/>
              <a:ahLst/>
              <a:cxnLst/>
              <a:rect l="l" t="t" r="r" b="b"/>
              <a:pathLst>
                <a:path w="4538" h="3872" fill="none" extrusionOk="0">
                  <a:moveTo>
                    <a:pt x="4537" y="2138"/>
                  </a:moveTo>
                  <a:lnTo>
                    <a:pt x="4497" y="81"/>
                  </a:lnTo>
                  <a:lnTo>
                    <a:pt x="3489" y="706"/>
                  </a:lnTo>
                  <a:cubicBezTo>
                    <a:pt x="3146" y="505"/>
                    <a:pt x="2723" y="404"/>
                    <a:pt x="2259" y="404"/>
                  </a:cubicBezTo>
                  <a:cubicBezTo>
                    <a:pt x="1815" y="404"/>
                    <a:pt x="1392" y="505"/>
                    <a:pt x="1049" y="706"/>
                  </a:cubicBezTo>
                  <a:lnTo>
                    <a:pt x="162" y="1"/>
                  </a:lnTo>
                  <a:lnTo>
                    <a:pt x="61" y="1271"/>
                  </a:lnTo>
                  <a:lnTo>
                    <a:pt x="1" y="2279"/>
                  </a:lnTo>
                  <a:cubicBezTo>
                    <a:pt x="1" y="3307"/>
                    <a:pt x="1069" y="3872"/>
                    <a:pt x="2319" y="3872"/>
                  </a:cubicBezTo>
                  <a:cubicBezTo>
                    <a:pt x="3569" y="3872"/>
                    <a:pt x="4537" y="3307"/>
                    <a:pt x="4537" y="2279"/>
                  </a:cubicBezTo>
                  <a:cubicBezTo>
                    <a:pt x="4537" y="2239"/>
                    <a:pt x="4537" y="2178"/>
                    <a:pt x="4537" y="213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627675" y="4195812"/>
              <a:ext cx="34022" cy="24542"/>
            </a:xfrm>
            <a:custGeom>
              <a:avLst/>
              <a:gdLst/>
              <a:ahLst/>
              <a:cxnLst/>
              <a:rect l="l" t="t" r="r" b="b"/>
              <a:pathLst>
                <a:path w="445" h="321" extrusionOk="0">
                  <a:moveTo>
                    <a:pt x="209" y="0"/>
                  </a:moveTo>
                  <a:cubicBezTo>
                    <a:pt x="187" y="0"/>
                    <a:pt x="165" y="3"/>
                    <a:pt x="142" y="9"/>
                  </a:cubicBezTo>
                  <a:cubicBezTo>
                    <a:pt x="102" y="9"/>
                    <a:pt x="81" y="9"/>
                    <a:pt x="41" y="29"/>
                  </a:cubicBezTo>
                  <a:cubicBezTo>
                    <a:pt x="21" y="49"/>
                    <a:pt x="1" y="89"/>
                    <a:pt x="1" y="130"/>
                  </a:cubicBezTo>
                  <a:cubicBezTo>
                    <a:pt x="1" y="150"/>
                    <a:pt x="1" y="150"/>
                    <a:pt x="21" y="170"/>
                  </a:cubicBezTo>
                  <a:cubicBezTo>
                    <a:pt x="41" y="210"/>
                    <a:pt x="81" y="230"/>
                    <a:pt x="102" y="251"/>
                  </a:cubicBezTo>
                  <a:cubicBezTo>
                    <a:pt x="142" y="271"/>
                    <a:pt x="162" y="291"/>
                    <a:pt x="202" y="311"/>
                  </a:cubicBezTo>
                  <a:cubicBezTo>
                    <a:pt x="202" y="311"/>
                    <a:pt x="211" y="320"/>
                    <a:pt x="217" y="320"/>
                  </a:cubicBezTo>
                  <a:cubicBezTo>
                    <a:pt x="220" y="320"/>
                    <a:pt x="222" y="318"/>
                    <a:pt x="222" y="311"/>
                  </a:cubicBezTo>
                  <a:cubicBezTo>
                    <a:pt x="263" y="311"/>
                    <a:pt x="283" y="271"/>
                    <a:pt x="323" y="271"/>
                  </a:cubicBezTo>
                  <a:cubicBezTo>
                    <a:pt x="343" y="251"/>
                    <a:pt x="384" y="210"/>
                    <a:pt x="404" y="190"/>
                  </a:cubicBezTo>
                  <a:cubicBezTo>
                    <a:pt x="424" y="170"/>
                    <a:pt x="424" y="150"/>
                    <a:pt x="444" y="130"/>
                  </a:cubicBezTo>
                  <a:cubicBezTo>
                    <a:pt x="444" y="130"/>
                    <a:pt x="444" y="130"/>
                    <a:pt x="444" y="109"/>
                  </a:cubicBezTo>
                  <a:cubicBezTo>
                    <a:pt x="444" y="89"/>
                    <a:pt x="444" y="69"/>
                    <a:pt x="424" y="49"/>
                  </a:cubicBezTo>
                  <a:cubicBezTo>
                    <a:pt x="404" y="29"/>
                    <a:pt x="384" y="29"/>
                    <a:pt x="364" y="29"/>
                  </a:cubicBezTo>
                  <a:cubicBezTo>
                    <a:pt x="307" y="15"/>
                    <a:pt x="260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615366" y="4227236"/>
              <a:ext cx="27830" cy="34022"/>
            </a:xfrm>
            <a:custGeom>
              <a:avLst/>
              <a:gdLst/>
              <a:ahLst/>
              <a:cxnLst/>
              <a:rect l="l" t="t" r="r" b="b"/>
              <a:pathLst>
                <a:path w="364" h="445" fill="none" extrusionOk="0">
                  <a:moveTo>
                    <a:pt x="363" y="1"/>
                  </a:moveTo>
                  <a:cubicBezTo>
                    <a:pt x="363" y="102"/>
                    <a:pt x="343" y="203"/>
                    <a:pt x="283" y="303"/>
                  </a:cubicBezTo>
                  <a:cubicBezTo>
                    <a:pt x="222" y="384"/>
                    <a:pt x="101" y="445"/>
                    <a:pt x="0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7643120" y="4204146"/>
              <a:ext cx="29359" cy="58641"/>
            </a:xfrm>
            <a:custGeom>
              <a:avLst/>
              <a:gdLst/>
              <a:ahLst/>
              <a:cxnLst/>
              <a:rect l="l" t="t" r="r" b="b"/>
              <a:pathLst>
                <a:path w="384" h="767" fill="none" extrusionOk="0">
                  <a:moveTo>
                    <a:pt x="20" y="0"/>
                  </a:moveTo>
                  <a:cubicBezTo>
                    <a:pt x="20" y="101"/>
                    <a:pt x="0" y="222"/>
                    <a:pt x="20" y="323"/>
                  </a:cubicBezTo>
                  <a:cubicBezTo>
                    <a:pt x="20" y="424"/>
                    <a:pt x="41" y="525"/>
                    <a:pt x="101" y="626"/>
                  </a:cubicBezTo>
                  <a:cubicBezTo>
                    <a:pt x="162" y="706"/>
                    <a:pt x="283" y="767"/>
                    <a:pt x="383" y="74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7533634" y="4168670"/>
              <a:ext cx="64834" cy="21713"/>
            </a:xfrm>
            <a:custGeom>
              <a:avLst/>
              <a:gdLst/>
              <a:ahLst/>
              <a:cxnLst/>
              <a:rect l="l" t="t" r="r" b="b"/>
              <a:pathLst>
                <a:path w="848" h="284" fill="none" extrusionOk="0">
                  <a:moveTo>
                    <a:pt x="848" y="202"/>
                  </a:moveTo>
                  <a:cubicBezTo>
                    <a:pt x="505" y="283"/>
                    <a:pt x="122" y="182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7693963" y="4168670"/>
              <a:ext cx="64834" cy="21713"/>
            </a:xfrm>
            <a:custGeom>
              <a:avLst/>
              <a:gdLst/>
              <a:ahLst/>
              <a:cxnLst/>
              <a:rect l="l" t="t" r="r" b="b"/>
              <a:pathLst>
                <a:path w="848" h="284" fill="none" extrusionOk="0">
                  <a:moveTo>
                    <a:pt x="1" y="202"/>
                  </a:moveTo>
                  <a:cubicBezTo>
                    <a:pt x="343" y="283"/>
                    <a:pt x="727" y="182"/>
                    <a:pt x="848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7695492" y="4319748"/>
              <a:ext cx="604377" cy="271415"/>
            </a:xfrm>
            <a:custGeom>
              <a:avLst/>
              <a:gdLst/>
              <a:ahLst/>
              <a:cxnLst/>
              <a:rect l="l" t="t" r="r" b="b"/>
              <a:pathLst>
                <a:path w="7905" h="3550" fill="none" extrusionOk="0">
                  <a:moveTo>
                    <a:pt x="7864" y="1"/>
                  </a:moveTo>
                  <a:cubicBezTo>
                    <a:pt x="7905" y="666"/>
                    <a:pt x="7401" y="1251"/>
                    <a:pt x="6796" y="1493"/>
                  </a:cubicBezTo>
                  <a:cubicBezTo>
                    <a:pt x="6191" y="1735"/>
                    <a:pt x="5505" y="1735"/>
                    <a:pt x="4860" y="1715"/>
                  </a:cubicBezTo>
                  <a:cubicBezTo>
                    <a:pt x="4033" y="1694"/>
                    <a:pt x="3187" y="1674"/>
                    <a:pt x="2360" y="1654"/>
                  </a:cubicBezTo>
                  <a:cubicBezTo>
                    <a:pt x="1977" y="1634"/>
                    <a:pt x="1574" y="1634"/>
                    <a:pt x="1190" y="1735"/>
                  </a:cubicBezTo>
                  <a:cubicBezTo>
                    <a:pt x="525" y="1936"/>
                    <a:pt x="1" y="2602"/>
                    <a:pt x="323" y="3307"/>
                  </a:cubicBezTo>
                  <a:cubicBezTo>
                    <a:pt x="344" y="3348"/>
                    <a:pt x="364" y="3408"/>
                    <a:pt x="404" y="3428"/>
                  </a:cubicBezTo>
                  <a:cubicBezTo>
                    <a:pt x="525" y="3529"/>
                    <a:pt x="1190" y="3549"/>
                    <a:pt x="1392" y="354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8327560" y="4438485"/>
              <a:ext cx="34022" cy="77143"/>
            </a:xfrm>
            <a:custGeom>
              <a:avLst/>
              <a:gdLst/>
              <a:ahLst/>
              <a:cxnLst/>
              <a:rect l="l" t="t" r="r" b="b"/>
              <a:pathLst>
                <a:path w="445" h="1009" fill="none" extrusionOk="0">
                  <a:moveTo>
                    <a:pt x="444" y="0"/>
                  </a:moveTo>
                  <a:cubicBezTo>
                    <a:pt x="404" y="383"/>
                    <a:pt x="242" y="726"/>
                    <a:pt x="1" y="10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8295219" y="4529392"/>
              <a:ext cx="16973" cy="10857"/>
            </a:xfrm>
            <a:custGeom>
              <a:avLst/>
              <a:gdLst/>
              <a:ahLst/>
              <a:cxnLst/>
              <a:rect l="l" t="t" r="r" b="b"/>
              <a:pathLst>
                <a:path w="222" h="142" fill="none" extrusionOk="0">
                  <a:moveTo>
                    <a:pt x="222" y="1"/>
                  </a:moveTo>
                  <a:cubicBezTo>
                    <a:pt x="141" y="61"/>
                    <a:pt x="81" y="102"/>
                    <a:pt x="0" y="14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8293613" y="4501638"/>
              <a:ext cx="27830" cy="21713"/>
            </a:xfrm>
            <a:custGeom>
              <a:avLst/>
              <a:gdLst/>
              <a:ahLst/>
              <a:cxnLst/>
              <a:rect l="l" t="t" r="r" b="b"/>
              <a:pathLst>
                <a:path w="364" h="284" fill="none" extrusionOk="0">
                  <a:moveTo>
                    <a:pt x="364" y="1"/>
                  </a:moveTo>
                  <a:cubicBezTo>
                    <a:pt x="263" y="122"/>
                    <a:pt x="142" y="223"/>
                    <a:pt x="1" y="28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7689376" y="4216456"/>
              <a:ext cx="55583" cy="76"/>
            </a:xfrm>
            <a:custGeom>
              <a:avLst/>
              <a:gdLst/>
              <a:ahLst/>
              <a:cxnLst/>
              <a:rect l="l" t="t" r="r" b="b"/>
              <a:pathLst>
                <a:path w="727" h="1" fill="none" extrusionOk="0">
                  <a:moveTo>
                    <a:pt x="0" y="1"/>
                  </a:moveTo>
                  <a:lnTo>
                    <a:pt x="72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7692434" y="4228842"/>
              <a:ext cx="57112" cy="4664"/>
            </a:xfrm>
            <a:custGeom>
              <a:avLst/>
              <a:gdLst/>
              <a:ahLst/>
              <a:cxnLst/>
              <a:rect l="l" t="t" r="r" b="b"/>
              <a:pathLst>
                <a:path w="747" h="61" fill="none" extrusionOk="0">
                  <a:moveTo>
                    <a:pt x="1" y="0"/>
                  </a:moveTo>
                  <a:lnTo>
                    <a:pt x="747" y="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7692434" y="4239622"/>
              <a:ext cx="44803" cy="6193"/>
            </a:xfrm>
            <a:custGeom>
              <a:avLst/>
              <a:gdLst/>
              <a:ahLst/>
              <a:cxnLst/>
              <a:rect l="l" t="t" r="r" b="b"/>
              <a:pathLst>
                <a:path w="586" h="81" fill="none" extrusionOk="0">
                  <a:moveTo>
                    <a:pt x="1" y="0"/>
                  </a:moveTo>
                  <a:cubicBezTo>
                    <a:pt x="122" y="20"/>
                    <a:pt x="484" y="81"/>
                    <a:pt x="585" y="8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7546020" y="4214927"/>
              <a:ext cx="50919" cy="76"/>
            </a:xfrm>
            <a:custGeom>
              <a:avLst/>
              <a:gdLst/>
              <a:ahLst/>
              <a:cxnLst/>
              <a:rect l="l" t="t" r="r" b="b"/>
              <a:pathLst>
                <a:path w="666" h="1" fill="none" extrusionOk="0">
                  <a:moveTo>
                    <a:pt x="0" y="1"/>
                  </a:moveTo>
                  <a:lnTo>
                    <a:pt x="66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7539827" y="4228842"/>
              <a:ext cx="52448" cy="4664"/>
            </a:xfrm>
            <a:custGeom>
              <a:avLst/>
              <a:gdLst/>
              <a:ahLst/>
              <a:cxnLst/>
              <a:rect l="l" t="t" r="r" b="b"/>
              <a:pathLst>
                <a:path w="686" h="61" fill="none" extrusionOk="0">
                  <a:moveTo>
                    <a:pt x="0" y="61"/>
                  </a:moveTo>
                  <a:cubicBezTo>
                    <a:pt x="142" y="40"/>
                    <a:pt x="525" y="0"/>
                    <a:pt x="686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7549078" y="4241151"/>
              <a:ext cx="49390" cy="10857"/>
            </a:xfrm>
            <a:custGeom>
              <a:avLst/>
              <a:gdLst/>
              <a:ahLst/>
              <a:cxnLst/>
              <a:rect l="l" t="t" r="r" b="b"/>
              <a:pathLst>
                <a:path w="646" h="142" fill="none" extrusionOk="0">
                  <a:moveTo>
                    <a:pt x="0" y="142"/>
                  </a:moveTo>
                  <a:lnTo>
                    <a:pt x="64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8083969" y="4181056"/>
              <a:ext cx="101838" cy="90829"/>
            </a:xfrm>
            <a:custGeom>
              <a:avLst/>
              <a:gdLst/>
              <a:ahLst/>
              <a:cxnLst/>
              <a:rect l="l" t="t" r="r" b="b"/>
              <a:pathLst>
                <a:path w="1332" h="1188" extrusionOk="0">
                  <a:moveTo>
                    <a:pt x="485" y="0"/>
                  </a:moveTo>
                  <a:cubicBezTo>
                    <a:pt x="444" y="0"/>
                    <a:pt x="424" y="0"/>
                    <a:pt x="424" y="20"/>
                  </a:cubicBezTo>
                  <a:cubicBezTo>
                    <a:pt x="384" y="40"/>
                    <a:pt x="384" y="182"/>
                    <a:pt x="384" y="222"/>
                  </a:cubicBezTo>
                  <a:cubicBezTo>
                    <a:pt x="364" y="282"/>
                    <a:pt x="323" y="363"/>
                    <a:pt x="283" y="444"/>
                  </a:cubicBezTo>
                  <a:cubicBezTo>
                    <a:pt x="223" y="565"/>
                    <a:pt x="102" y="686"/>
                    <a:pt x="41" y="827"/>
                  </a:cubicBezTo>
                  <a:cubicBezTo>
                    <a:pt x="1" y="928"/>
                    <a:pt x="1" y="1069"/>
                    <a:pt x="81" y="1149"/>
                  </a:cubicBezTo>
                  <a:cubicBezTo>
                    <a:pt x="118" y="1177"/>
                    <a:pt x="163" y="1187"/>
                    <a:pt x="210" y="1187"/>
                  </a:cubicBezTo>
                  <a:cubicBezTo>
                    <a:pt x="267" y="1187"/>
                    <a:pt x="329" y="1171"/>
                    <a:pt x="384" y="1149"/>
                  </a:cubicBezTo>
                  <a:cubicBezTo>
                    <a:pt x="485" y="1089"/>
                    <a:pt x="565" y="1008"/>
                    <a:pt x="666" y="968"/>
                  </a:cubicBezTo>
                  <a:cubicBezTo>
                    <a:pt x="707" y="948"/>
                    <a:pt x="767" y="948"/>
                    <a:pt x="827" y="928"/>
                  </a:cubicBezTo>
                  <a:cubicBezTo>
                    <a:pt x="969" y="887"/>
                    <a:pt x="1110" y="746"/>
                    <a:pt x="1170" y="625"/>
                  </a:cubicBezTo>
                  <a:cubicBezTo>
                    <a:pt x="1251" y="464"/>
                    <a:pt x="1271" y="282"/>
                    <a:pt x="1332" y="121"/>
                  </a:cubicBezTo>
                  <a:cubicBezTo>
                    <a:pt x="1069" y="81"/>
                    <a:pt x="787" y="61"/>
                    <a:pt x="525" y="40"/>
                  </a:cubicBezTo>
                  <a:cubicBezTo>
                    <a:pt x="505" y="20"/>
                    <a:pt x="485" y="2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8085498" y="4262559"/>
              <a:ext cx="135784" cy="122787"/>
            </a:xfrm>
            <a:custGeom>
              <a:avLst/>
              <a:gdLst/>
              <a:ahLst/>
              <a:cxnLst/>
              <a:rect l="l" t="t" r="r" b="b"/>
              <a:pathLst>
                <a:path w="1776" h="1606" extrusionOk="0">
                  <a:moveTo>
                    <a:pt x="1482" y="0"/>
                  </a:moveTo>
                  <a:cubicBezTo>
                    <a:pt x="1351" y="0"/>
                    <a:pt x="1225" y="112"/>
                    <a:pt x="1150" y="224"/>
                  </a:cubicBezTo>
                  <a:cubicBezTo>
                    <a:pt x="1110" y="305"/>
                    <a:pt x="1070" y="406"/>
                    <a:pt x="989" y="446"/>
                  </a:cubicBezTo>
                  <a:cubicBezTo>
                    <a:pt x="888" y="487"/>
                    <a:pt x="787" y="487"/>
                    <a:pt x="687" y="507"/>
                  </a:cubicBezTo>
                  <a:cubicBezTo>
                    <a:pt x="666" y="507"/>
                    <a:pt x="646" y="527"/>
                    <a:pt x="626" y="527"/>
                  </a:cubicBezTo>
                  <a:cubicBezTo>
                    <a:pt x="505" y="608"/>
                    <a:pt x="424" y="708"/>
                    <a:pt x="344" y="809"/>
                  </a:cubicBezTo>
                  <a:cubicBezTo>
                    <a:pt x="263" y="870"/>
                    <a:pt x="203" y="930"/>
                    <a:pt x="142" y="991"/>
                  </a:cubicBezTo>
                  <a:cubicBezTo>
                    <a:pt x="21" y="1112"/>
                    <a:pt x="1" y="1313"/>
                    <a:pt x="82" y="1454"/>
                  </a:cubicBezTo>
                  <a:cubicBezTo>
                    <a:pt x="143" y="1552"/>
                    <a:pt x="248" y="1605"/>
                    <a:pt x="349" y="1605"/>
                  </a:cubicBezTo>
                  <a:cubicBezTo>
                    <a:pt x="414" y="1605"/>
                    <a:pt x="478" y="1583"/>
                    <a:pt x="525" y="1535"/>
                  </a:cubicBezTo>
                  <a:cubicBezTo>
                    <a:pt x="606" y="1475"/>
                    <a:pt x="646" y="1374"/>
                    <a:pt x="707" y="1293"/>
                  </a:cubicBezTo>
                  <a:cubicBezTo>
                    <a:pt x="848" y="1132"/>
                    <a:pt x="1070" y="1192"/>
                    <a:pt x="1231" y="1112"/>
                  </a:cubicBezTo>
                  <a:cubicBezTo>
                    <a:pt x="1453" y="991"/>
                    <a:pt x="1654" y="688"/>
                    <a:pt x="1715" y="446"/>
                  </a:cubicBezTo>
                  <a:cubicBezTo>
                    <a:pt x="1775" y="265"/>
                    <a:pt x="1695" y="43"/>
                    <a:pt x="1513" y="3"/>
                  </a:cubicBezTo>
                  <a:cubicBezTo>
                    <a:pt x="1503" y="1"/>
                    <a:pt x="1492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7814230" y="4246732"/>
              <a:ext cx="140371" cy="153292"/>
            </a:xfrm>
            <a:custGeom>
              <a:avLst/>
              <a:gdLst/>
              <a:ahLst/>
              <a:cxnLst/>
              <a:rect l="l" t="t" r="r" b="b"/>
              <a:pathLst>
                <a:path w="1836" h="2005" extrusionOk="0">
                  <a:moveTo>
                    <a:pt x="1388" y="0"/>
                  </a:moveTo>
                  <a:cubicBezTo>
                    <a:pt x="1334" y="0"/>
                    <a:pt x="1280" y="9"/>
                    <a:pt x="1230" y="28"/>
                  </a:cubicBezTo>
                  <a:cubicBezTo>
                    <a:pt x="1069" y="89"/>
                    <a:pt x="968" y="250"/>
                    <a:pt x="948" y="431"/>
                  </a:cubicBezTo>
                  <a:cubicBezTo>
                    <a:pt x="948" y="492"/>
                    <a:pt x="948" y="552"/>
                    <a:pt x="928" y="593"/>
                  </a:cubicBezTo>
                  <a:cubicBezTo>
                    <a:pt x="867" y="653"/>
                    <a:pt x="746" y="673"/>
                    <a:pt x="666" y="694"/>
                  </a:cubicBezTo>
                  <a:cubicBezTo>
                    <a:pt x="545" y="754"/>
                    <a:pt x="444" y="835"/>
                    <a:pt x="363" y="915"/>
                  </a:cubicBezTo>
                  <a:cubicBezTo>
                    <a:pt x="262" y="1036"/>
                    <a:pt x="303" y="1177"/>
                    <a:pt x="202" y="1319"/>
                  </a:cubicBezTo>
                  <a:cubicBezTo>
                    <a:pt x="142" y="1379"/>
                    <a:pt x="81" y="1440"/>
                    <a:pt x="41" y="1520"/>
                  </a:cubicBezTo>
                  <a:cubicBezTo>
                    <a:pt x="21" y="1581"/>
                    <a:pt x="0" y="1661"/>
                    <a:pt x="0" y="1722"/>
                  </a:cubicBezTo>
                  <a:cubicBezTo>
                    <a:pt x="0" y="1823"/>
                    <a:pt x="41" y="1923"/>
                    <a:pt x="142" y="1984"/>
                  </a:cubicBezTo>
                  <a:cubicBezTo>
                    <a:pt x="202" y="2004"/>
                    <a:pt x="283" y="2004"/>
                    <a:pt x="343" y="2004"/>
                  </a:cubicBezTo>
                  <a:cubicBezTo>
                    <a:pt x="484" y="1984"/>
                    <a:pt x="605" y="1944"/>
                    <a:pt x="726" y="1883"/>
                  </a:cubicBezTo>
                  <a:cubicBezTo>
                    <a:pt x="807" y="1843"/>
                    <a:pt x="867" y="1803"/>
                    <a:pt x="948" y="1782"/>
                  </a:cubicBezTo>
                  <a:cubicBezTo>
                    <a:pt x="988" y="1772"/>
                    <a:pt x="1029" y="1772"/>
                    <a:pt x="1069" y="1772"/>
                  </a:cubicBezTo>
                  <a:cubicBezTo>
                    <a:pt x="1109" y="1772"/>
                    <a:pt x="1150" y="1772"/>
                    <a:pt x="1190" y="1762"/>
                  </a:cubicBezTo>
                  <a:cubicBezTo>
                    <a:pt x="1271" y="1762"/>
                    <a:pt x="1331" y="1722"/>
                    <a:pt x="1412" y="1682"/>
                  </a:cubicBezTo>
                  <a:cubicBezTo>
                    <a:pt x="1452" y="1641"/>
                    <a:pt x="1492" y="1601"/>
                    <a:pt x="1533" y="1561"/>
                  </a:cubicBezTo>
                  <a:cubicBezTo>
                    <a:pt x="1613" y="1419"/>
                    <a:pt x="1492" y="1298"/>
                    <a:pt x="1513" y="1157"/>
                  </a:cubicBezTo>
                  <a:cubicBezTo>
                    <a:pt x="1513" y="1117"/>
                    <a:pt x="1553" y="1057"/>
                    <a:pt x="1573" y="1016"/>
                  </a:cubicBezTo>
                  <a:cubicBezTo>
                    <a:pt x="1674" y="895"/>
                    <a:pt x="1775" y="754"/>
                    <a:pt x="1795" y="593"/>
                  </a:cubicBezTo>
                  <a:cubicBezTo>
                    <a:pt x="1835" y="431"/>
                    <a:pt x="1815" y="250"/>
                    <a:pt x="1694" y="129"/>
                  </a:cubicBezTo>
                  <a:cubicBezTo>
                    <a:pt x="1624" y="45"/>
                    <a:pt x="1507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8017681" y="4508213"/>
              <a:ext cx="111089" cy="75920"/>
            </a:xfrm>
            <a:custGeom>
              <a:avLst/>
              <a:gdLst/>
              <a:ahLst/>
              <a:cxnLst/>
              <a:rect l="l" t="t" r="r" b="b"/>
              <a:pathLst>
                <a:path w="1453" h="993" extrusionOk="0">
                  <a:moveTo>
                    <a:pt x="1093" y="0"/>
                  </a:moveTo>
                  <a:cubicBezTo>
                    <a:pt x="1064" y="0"/>
                    <a:pt x="1035" y="5"/>
                    <a:pt x="1009" y="16"/>
                  </a:cubicBezTo>
                  <a:cubicBezTo>
                    <a:pt x="908" y="56"/>
                    <a:pt x="848" y="137"/>
                    <a:pt x="807" y="217"/>
                  </a:cubicBezTo>
                  <a:cubicBezTo>
                    <a:pt x="686" y="338"/>
                    <a:pt x="586" y="459"/>
                    <a:pt x="444" y="560"/>
                  </a:cubicBezTo>
                  <a:cubicBezTo>
                    <a:pt x="303" y="661"/>
                    <a:pt x="81" y="802"/>
                    <a:pt x="1" y="983"/>
                  </a:cubicBezTo>
                  <a:cubicBezTo>
                    <a:pt x="135" y="990"/>
                    <a:pt x="272" y="992"/>
                    <a:pt x="410" y="992"/>
                  </a:cubicBezTo>
                  <a:cubicBezTo>
                    <a:pt x="686" y="992"/>
                    <a:pt x="969" y="983"/>
                    <a:pt x="1251" y="983"/>
                  </a:cubicBezTo>
                  <a:cubicBezTo>
                    <a:pt x="1291" y="923"/>
                    <a:pt x="1291" y="883"/>
                    <a:pt x="1332" y="822"/>
                  </a:cubicBezTo>
                  <a:cubicBezTo>
                    <a:pt x="1372" y="721"/>
                    <a:pt x="1432" y="600"/>
                    <a:pt x="1432" y="459"/>
                  </a:cubicBezTo>
                  <a:cubicBezTo>
                    <a:pt x="1453" y="338"/>
                    <a:pt x="1432" y="217"/>
                    <a:pt x="1332" y="117"/>
                  </a:cubicBezTo>
                  <a:cubicBezTo>
                    <a:pt x="1272" y="42"/>
                    <a:pt x="1179" y="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7340963" y="2175453"/>
              <a:ext cx="206658" cy="161932"/>
            </a:xfrm>
            <a:custGeom>
              <a:avLst/>
              <a:gdLst/>
              <a:ahLst/>
              <a:cxnLst/>
              <a:rect l="l" t="t" r="r" b="b"/>
              <a:pathLst>
                <a:path w="2703" h="2118" extrusionOk="0">
                  <a:moveTo>
                    <a:pt x="1694" y="0"/>
                  </a:moveTo>
                  <a:cubicBezTo>
                    <a:pt x="1533" y="182"/>
                    <a:pt x="1351" y="384"/>
                    <a:pt x="1190" y="484"/>
                  </a:cubicBezTo>
                  <a:cubicBezTo>
                    <a:pt x="847" y="666"/>
                    <a:pt x="484" y="827"/>
                    <a:pt x="242" y="1109"/>
                  </a:cubicBezTo>
                  <a:cubicBezTo>
                    <a:pt x="81" y="1291"/>
                    <a:pt x="0" y="1533"/>
                    <a:pt x="61" y="1755"/>
                  </a:cubicBezTo>
                  <a:cubicBezTo>
                    <a:pt x="142" y="1976"/>
                    <a:pt x="404" y="2118"/>
                    <a:pt x="625" y="2118"/>
                  </a:cubicBezTo>
                  <a:cubicBezTo>
                    <a:pt x="867" y="2118"/>
                    <a:pt x="1089" y="1997"/>
                    <a:pt x="1291" y="1876"/>
                  </a:cubicBezTo>
                  <a:cubicBezTo>
                    <a:pt x="1492" y="1734"/>
                    <a:pt x="1674" y="1573"/>
                    <a:pt x="1876" y="1452"/>
                  </a:cubicBezTo>
                  <a:cubicBezTo>
                    <a:pt x="2097" y="1331"/>
                    <a:pt x="2339" y="1251"/>
                    <a:pt x="2541" y="1069"/>
                  </a:cubicBezTo>
                  <a:cubicBezTo>
                    <a:pt x="2601" y="1009"/>
                    <a:pt x="2662" y="908"/>
                    <a:pt x="2702" y="827"/>
                  </a:cubicBezTo>
                  <a:cubicBezTo>
                    <a:pt x="2420" y="525"/>
                    <a:pt x="2077" y="263"/>
                    <a:pt x="1734" y="21"/>
                  </a:cubicBezTo>
                  <a:cubicBezTo>
                    <a:pt x="1714" y="21"/>
                    <a:pt x="1714" y="0"/>
                    <a:pt x="1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7561387" y="2360478"/>
              <a:ext cx="117282" cy="132955"/>
            </a:xfrm>
            <a:custGeom>
              <a:avLst/>
              <a:gdLst/>
              <a:ahLst/>
              <a:cxnLst/>
              <a:rect l="l" t="t" r="r" b="b"/>
              <a:pathLst>
                <a:path w="1534" h="1739" extrusionOk="0">
                  <a:moveTo>
                    <a:pt x="1049" y="0"/>
                  </a:moveTo>
                  <a:cubicBezTo>
                    <a:pt x="827" y="242"/>
                    <a:pt x="686" y="565"/>
                    <a:pt x="485" y="827"/>
                  </a:cubicBezTo>
                  <a:cubicBezTo>
                    <a:pt x="323" y="1028"/>
                    <a:pt x="1" y="1290"/>
                    <a:pt x="202" y="1573"/>
                  </a:cubicBezTo>
                  <a:cubicBezTo>
                    <a:pt x="290" y="1691"/>
                    <a:pt x="395" y="1739"/>
                    <a:pt x="506" y="1739"/>
                  </a:cubicBezTo>
                  <a:cubicBezTo>
                    <a:pt x="830" y="1739"/>
                    <a:pt x="1207" y="1339"/>
                    <a:pt x="1372" y="1129"/>
                  </a:cubicBezTo>
                  <a:cubicBezTo>
                    <a:pt x="1432" y="1089"/>
                    <a:pt x="1473" y="1028"/>
                    <a:pt x="1533" y="948"/>
                  </a:cubicBezTo>
                  <a:cubicBezTo>
                    <a:pt x="1392" y="625"/>
                    <a:pt x="1231" y="302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7094390" y="2588547"/>
              <a:ext cx="203447" cy="94804"/>
            </a:xfrm>
            <a:custGeom>
              <a:avLst/>
              <a:gdLst/>
              <a:ahLst/>
              <a:cxnLst/>
              <a:rect l="l" t="t" r="r" b="b"/>
              <a:pathLst>
                <a:path w="2661" h="1240" extrusionOk="0">
                  <a:moveTo>
                    <a:pt x="929" y="0"/>
                  </a:moveTo>
                  <a:cubicBezTo>
                    <a:pt x="476" y="0"/>
                    <a:pt x="0" y="140"/>
                    <a:pt x="40" y="666"/>
                  </a:cubicBezTo>
                  <a:cubicBezTo>
                    <a:pt x="58" y="1013"/>
                    <a:pt x="357" y="1030"/>
                    <a:pt x="623" y="1030"/>
                  </a:cubicBezTo>
                  <a:cubicBezTo>
                    <a:pt x="651" y="1030"/>
                    <a:pt x="678" y="1029"/>
                    <a:pt x="705" y="1029"/>
                  </a:cubicBezTo>
                  <a:cubicBezTo>
                    <a:pt x="1108" y="1029"/>
                    <a:pt x="1391" y="1110"/>
                    <a:pt x="1774" y="1211"/>
                  </a:cubicBezTo>
                  <a:cubicBezTo>
                    <a:pt x="1858" y="1229"/>
                    <a:pt x="1947" y="1240"/>
                    <a:pt x="2035" y="1240"/>
                  </a:cubicBezTo>
                  <a:cubicBezTo>
                    <a:pt x="2244" y="1240"/>
                    <a:pt x="2447" y="1179"/>
                    <a:pt x="2560" y="1009"/>
                  </a:cubicBezTo>
                  <a:cubicBezTo>
                    <a:pt x="2661" y="868"/>
                    <a:pt x="2661" y="687"/>
                    <a:pt x="2600" y="525"/>
                  </a:cubicBezTo>
                  <a:cubicBezTo>
                    <a:pt x="2520" y="384"/>
                    <a:pt x="2379" y="263"/>
                    <a:pt x="2237" y="203"/>
                  </a:cubicBezTo>
                  <a:cubicBezTo>
                    <a:pt x="2016" y="122"/>
                    <a:pt x="1774" y="142"/>
                    <a:pt x="1552" y="82"/>
                  </a:cubicBezTo>
                  <a:cubicBezTo>
                    <a:pt x="1405" y="40"/>
                    <a:pt x="117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6582512" y="2298242"/>
              <a:ext cx="169654" cy="91746"/>
            </a:xfrm>
            <a:custGeom>
              <a:avLst/>
              <a:gdLst/>
              <a:ahLst/>
              <a:cxnLst/>
              <a:rect l="l" t="t" r="r" b="b"/>
              <a:pathLst>
                <a:path w="2219" h="1200" extrusionOk="0">
                  <a:moveTo>
                    <a:pt x="241" y="0"/>
                  </a:moveTo>
                  <a:cubicBezTo>
                    <a:pt x="174" y="0"/>
                    <a:pt x="107" y="3"/>
                    <a:pt x="41" y="8"/>
                  </a:cubicBezTo>
                  <a:lnTo>
                    <a:pt x="0" y="8"/>
                  </a:lnTo>
                  <a:cubicBezTo>
                    <a:pt x="81" y="350"/>
                    <a:pt x="162" y="673"/>
                    <a:pt x="242" y="995"/>
                  </a:cubicBezTo>
                  <a:lnTo>
                    <a:pt x="404" y="995"/>
                  </a:lnTo>
                  <a:cubicBezTo>
                    <a:pt x="726" y="1036"/>
                    <a:pt x="1009" y="1177"/>
                    <a:pt x="1311" y="1197"/>
                  </a:cubicBezTo>
                  <a:cubicBezTo>
                    <a:pt x="1330" y="1199"/>
                    <a:pt x="1349" y="1199"/>
                    <a:pt x="1369" y="1199"/>
                  </a:cubicBezTo>
                  <a:cubicBezTo>
                    <a:pt x="1616" y="1199"/>
                    <a:pt x="1889" y="1082"/>
                    <a:pt x="2057" y="895"/>
                  </a:cubicBezTo>
                  <a:cubicBezTo>
                    <a:pt x="2158" y="774"/>
                    <a:pt x="2218" y="592"/>
                    <a:pt x="2138" y="471"/>
                  </a:cubicBezTo>
                  <a:cubicBezTo>
                    <a:pt x="2097" y="411"/>
                    <a:pt x="2057" y="370"/>
                    <a:pt x="1997" y="330"/>
                  </a:cubicBezTo>
                  <a:cubicBezTo>
                    <a:pt x="1936" y="310"/>
                    <a:pt x="1876" y="290"/>
                    <a:pt x="1815" y="290"/>
                  </a:cubicBezTo>
                  <a:cubicBezTo>
                    <a:pt x="1755" y="280"/>
                    <a:pt x="1694" y="280"/>
                    <a:pt x="1631" y="280"/>
                  </a:cubicBezTo>
                  <a:cubicBezTo>
                    <a:pt x="1568" y="280"/>
                    <a:pt x="1503" y="280"/>
                    <a:pt x="1432" y="270"/>
                  </a:cubicBezTo>
                  <a:cubicBezTo>
                    <a:pt x="1251" y="249"/>
                    <a:pt x="1069" y="149"/>
                    <a:pt x="888" y="88"/>
                  </a:cubicBezTo>
                  <a:cubicBezTo>
                    <a:pt x="672" y="27"/>
                    <a:pt x="456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7054938" y="2297095"/>
              <a:ext cx="141212" cy="153445"/>
            </a:xfrm>
            <a:custGeom>
              <a:avLst/>
              <a:gdLst/>
              <a:ahLst/>
              <a:cxnLst/>
              <a:rect l="l" t="t" r="r" b="b"/>
              <a:pathLst>
                <a:path w="1847" h="2007" extrusionOk="0">
                  <a:moveTo>
                    <a:pt x="355" y="0"/>
                  </a:moveTo>
                  <a:cubicBezTo>
                    <a:pt x="157" y="0"/>
                    <a:pt x="0" y="152"/>
                    <a:pt x="11" y="466"/>
                  </a:cubicBezTo>
                  <a:cubicBezTo>
                    <a:pt x="32" y="910"/>
                    <a:pt x="294" y="1434"/>
                    <a:pt x="596" y="1756"/>
                  </a:cubicBezTo>
                  <a:cubicBezTo>
                    <a:pt x="726" y="1896"/>
                    <a:pt x="1043" y="2006"/>
                    <a:pt x="1320" y="2006"/>
                  </a:cubicBezTo>
                  <a:cubicBezTo>
                    <a:pt x="1604" y="2006"/>
                    <a:pt x="1847" y="1891"/>
                    <a:pt x="1806" y="1575"/>
                  </a:cubicBezTo>
                  <a:cubicBezTo>
                    <a:pt x="1786" y="1434"/>
                    <a:pt x="1665" y="1313"/>
                    <a:pt x="1544" y="1232"/>
                  </a:cubicBezTo>
                  <a:cubicBezTo>
                    <a:pt x="1382" y="1091"/>
                    <a:pt x="1261" y="930"/>
                    <a:pt x="1140" y="748"/>
                  </a:cubicBezTo>
                  <a:cubicBezTo>
                    <a:pt x="1040" y="587"/>
                    <a:pt x="959" y="426"/>
                    <a:pt x="838" y="285"/>
                  </a:cubicBezTo>
                  <a:cubicBezTo>
                    <a:pt x="695" y="97"/>
                    <a:pt x="512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7462758" y="2506815"/>
              <a:ext cx="70874" cy="151228"/>
            </a:xfrm>
            <a:custGeom>
              <a:avLst/>
              <a:gdLst/>
              <a:ahLst/>
              <a:cxnLst/>
              <a:rect l="l" t="t" r="r" b="b"/>
              <a:pathLst>
                <a:path w="927" h="1978" extrusionOk="0">
                  <a:moveTo>
                    <a:pt x="505" y="1"/>
                  </a:moveTo>
                  <a:cubicBezTo>
                    <a:pt x="498" y="1"/>
                    <a:pt x="491" y="1"/>
                    <a:pt x="484" y="1"/>
                  </a:cubicBezTo>
                  <a:cubicBezTo>
                    <a:pt x="242" y="22"/>
                    <a:pt x="81" y="264"/>
                    <a:pt x="41" y="485"/>
                  </a:cubicBezTo>
                  <a:cubicBezTo>
                    <a:pt x="0" y="727"/>
                    <a:pt x="61" y="969"/>
                    <a:pt x="81" y="1191"/>
                  </a:cubicBezTo>
                  <a:cubicBezTo>
                    <a:pt x="81" y="1272"/>
                    <a:pt x="81" y="1352"/>
                    <a:pt x="61" y="1433"/>
                  </a:cubicBezTo>
                  <a:cubicBezTo>
                    <a:pt x="61" y="1594"/>
                    <a:pt x="20" y="1796"/>
                    <a:pt x="0" y="1977"/>
                  </a:cubicBezTo>
                  <a:cubicBezTo>
                    <a:pt x="262" y="1796"/>
                    <a:pt x="525" y="1594"/>
                    <a:pt x="726" y="1453"/>
                  </a:cubicBezTo>
                  <a:cubicBezTo>
                    <a:pt x="787" y="1413"/>
                    <a:pt x="847" y="1373"/>
                    <a:pt x="887" y="1352"/>
                  </a:cubicBezTo>
                  <a:cubicBezTo>
                    <a:pt x="887" y="1191"/>
                    <a:pt x="867" y="1050"/>
                    <a:pt x="867" y="889"/>
                  </a:cubicBezTo>
                  <a:cubicBezTo>
                    <a:pt x="887" y="611"/>
                    <a:pt x="927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40"/>
          <p:cNvGrpSpPr/>
          <p:nvPr/>
        </p:nvGrpSpPr>
        <p:grpSpPr>
          <a:xfrm>
            <a:off x="7959847" y="859441"/>
            <a:ext cx="1039626" cy="481469"/>
            <a:chOff x="2295000" y="1035050"/>
            <a:chExt cx="143700" cy="66550"/>
          </a:xfrm>
        </p:grpSpPr>
        <p:sp>
          <p:nvSpPr>
            <p:cNvPr id="1239" name="Google Shape;1239;p40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extrusionOk="0">
                  <a:moveTo>
                    <a:pt x="2682" y="0"/>
                  </a:moveTo>
                  <a:cubicBezTo>
                    <a:pt x="1795" y="0"/>
                    <a:pt x="1069" y="645"/>
                    <a:pt x="948" y="1492"/>
                  </a:cubicBezTo>
                  <a:lnTo>
                    <a:pt x="908" y="1492"/>
                  </a:ln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lnTo>
                    <a:pt x="5666" y="2662"/>
                  </a:ln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2295000" y="1035050"/>
              <a:ext cx="143700" cy="66550"/>
            </a:xfrm>
            <a:custGeom>
              <a:avLst/>
              <a:gdLst/>
              <a:ahLst/>
              <a:cxnLst/>
              <a:rect l="l" t="t" r="r" b="b"/>
              <a:pathLst>
                <a:path w="5748" h="2662" fill="none" extrusionOk="0">
                  <a:moveTo>
                    <a:pt x="5666" y="2662"/>
                  </a:moveTo>
                  <a:cubicBezTo>
                    <a:pt x="5727" y="2520"/>
                    <a:pt x="5747" y="2359"/>
                    <a:pt x="5747" y="2198"/>
                  </a:cubicBezTo>
                  <a:cubicBezTo>
                    <a:pt x="5747" y="1492"/>
                    <a:pt x="5203" y="948"/>
                    <a:pt x="4497" y="948"/>
                  </a:cubicBezTo>
                  <a:cubicBezTo>
                    <a:pt x="4416" y="948"/>
                    <a:pt x="4336" y="948"/>
                    <a:pt x="4235" y="968"/>
                  </a:cubicBezTo>
                  <a:cubicBezTo>
                    <a:pt x="3953" y="403"/>
                    <a:pt x="3368" y="0"/>
                    <a:pt x="2682" y="0"/>
                  </a:cubicBezTo>
                  <a:cubicBezTo>
                    <a:pt x="1795" y="0"/>
                    <a:pt x="1069" y="645"/>
                    <a:pt x="948" y="1492"/>
                  </a:cubicBezTo>
                  <a:cubicBezTo>
                    <a:pt x="928" y="1492"/>
                    <a:pt x="928" y="1492"/>
                    <a:pt x="908" y="1492"/>
                  </a:cubicBezTo>
                  <a:cubicBezTo>
                    <a:pt x="404" y="1492"/>
                    <a:pt x="1" y="1916"/>
                    <a:pt x="1" y="2420"/>
                  </a:cubicBezTo>
                  <a:cubicBezTo>
                    <a:pt x="1" y="2500"/>
                    <a:pt x="1" y="2581"/>
                    <a:pt x="21" y="266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2329800" y="1043100"/>
              <a:ext cx="20675" cy="22200"/>
            </a:xfrm>
            <a:custGeom>
              <a:avLst/>
              <a:gdLst/>
              <a:ahLst/>
              <a:cxnLst/>
              <a:rect l="l" t="t" r="r" b="b"/>
              <a:pathLst>
                <a:path w="827" h="888" fill="none" extrusionOk="0">
                  <a:moveTo>
                    <a:pt x="827" y="1"/>
                  </a:moveTo>
                  <a:cubicBezTo>
                    <a:pt x="423" y="122"/>
                    <a:pt x="81" y="485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2326775" y="1071825"/>
              <a:ext cx="1025" cy="6600"/>
            </a:xfrm>
            <a:custGeom>
              <a:avLst/>
              <a:gdLst/>
              <a:ahLst/>
              <a:cxnLst/>
              <a:rect l="l" t="t" r="r" b="b"/>
              <a:pathLst>
                <a:path w="41" h="264" fill="none" extrusionOk="0">
                  <a:moveTo>
                    <a:pt x="40" y="1"/>
                  </a:moveTo>
                  <a:cubicBezTo>
                    <a:pt x="20" y="102"/>
                    <a:pt x="0" y="182"/>
                    <a:pt x="20" y="26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40"/>
          <p:cNvGrpSpPr/>
          <p:nvPr/>
        </p:nvGrpSpPr>
        <p:grpSpPr>
          <a:xfrm>
            <a:off x="3288302" y="905375"/>
            <a:ext cx="1652078" cy="3169052"/>
            <a:chOff x="3288302" y="905375"/>
            <a:chExt cx="1652078" cy="3169052"/>
          </a:xfrm>
        </p:grpSpPr>
        <p:grpSp>
          <p:nvGrpSpPr>
            <p:cNvPr id="1244" name="Google Shape;1244;p40"/>
            <p:cNvGrpSpPr/>
            <p:nvPr/>
          </p:nvGrpSpPr>
          <p:grpSpPr>
            <a:xfrm>
              <a:off x="3288302" y="905375"/>
              <a:ext cx="706198" cy="590824"/>
              <a:chOff x="3288302" y="905375"/>
              <a:chExt cx="706198" cy="590824"/>
            </a:xfrm>
          </p:grpSpPr>
          <p:sp>
            <p:nvSpPr>
              <p:cNvPr id="1245" name="Google Shape;1245;p40"/>
              <p:cNvSpPr/>
              <p:nvPr/>
            </p:nvSpPr>
            <p:spPr>
              <a:xfrm>
                <a:off x="3288302" y="905375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3704526" y="1206226"/>
                <a:ext cx="289974" cy="28997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40"/>
            <p:cNvGrpSpPr/>
            <p:nvPr/>
          </p:nvGrpSpPr>
          <p:grpSpPr>
            <a:xfrm>
              <a:off x="4203627" y="3409776"/>
              <a:ext cx="736753" cy="664651"/>
              <a:chOff x="4203627" y="3409776"/>
              <a:chExt cx="736753" cy="664651"/>
            </a:xfrm>
          </p:grpSpPr>
          <p:sp>
            <p:nvSpPr>
              <p:cNvPr id="1248" name="Google Shape;1248;p40"/>
              <p:cNvSpPr/>
              <p:nvPr/>
            </p:nvSpPr>
            <p:spPr>
              <a:xfrm flipH="1">
                <a:off x="4464578" y="3598625"/>
                <a:ext cx="475802" cy="475802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0"/>
              <p:cNvSpPr/>
              <p:nvPr/>
            </p:nvSpPr>
            <p:spPr>
              <a:xfrm flipH="1">
                <a:off x="4203627" y="3409776"/>
                <a:ext cx="188849" cy="18884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981" extrusionOk="0">
                    <a:moveTo>
                      <a:pt x="1003" y="1"/>
                    </a:moveTo>
                    <a:cubicBezTo>
                      <a:pt x="1003" y="552"/>
                      <a:pt x="552" y="978"/>
                      <a:pt x="0" y="978"/>
                    </a:cubicBezTo>
                    <a:cubicBezTo>
                      <a:pt x="552" y="978"/>
                      <a:pt x="1003" y="1429"/>
                      <a:pt x="1003" y="1981"/>
                    </a:cubicBezTo>
                    <a:cubicBezTo>
                      <a:pt x="1003" y="1429"/>
                      <a:pt x="1429" y="978"/>
                      <a:pt x="1980" y="978"/>
                    </a:cubicBezTo>
                    <a:cubicBezTo>
                      <a:pt x="1429" y="978"/>
                      <a:pt x="1003" y="552"/>
                      <a:pt x="10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0" name="Google Shape;1250;p40"/>
          <p:cNvGrpSpPr/>
          <p:nvPr/>
        </p:nvGrpSpPr>
        <p:grpSpPr>
          <a:xfrm>
            <a:off x="4060506" y="1641348"/>
            <a:ext cx="1039648" cy="403648"/>
            <a:chOff x="2380750" y="4468100"/>
            <a:chExt cx="1240038" cy="481450"/>
          </a:xfrm>
        </p:grpSpPr>
        <p:sp>
          <p:nvSpPr>
            <p:cNvPr id="1251" name="Google Shape;1251;p40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extrusionOk="0">
                  <a:moveTo>
                    <a:pt x="3227" y="0"/>
                  </a:move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lnTo>
                    <a:pt x="6069" y="2380"/>
                  </a:ln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2380750" y="4468100"/>
              <a:ext cx="1240038" cy="481450"/>
            </a:xfrm>
            <a:custGeom>
              <a:avLst/>
              <a:gdLst/>
              <a:ahLst/>
              <a:cxnLst/>
              <a:rect l="l" t="t" r="r" b="b"/>
              <a:pathLst>
                <a:path w="6130" h="2380" fill="none" extrusionOk="0">
                  <a:moveTo>
                    <a:pt x="6069" y="2380"/>
                  </a:moveTo>
                  <a:cubicBezTo>
                    <a:pt x="6110" y="2279"/>
                    <a:pt x="6130" y="2178"/>
                    <a:pt x="6130" y="2077"/>
                  </a:cubicBezTo>
                  <a:cubicBezTo>
                    <a:pt x="6130" y="1472"/>
                    <a:pt x="5606" y="968"/>
                    <a:pt x="4940" y="968"/>
                  </a:cubicBezTo>
                  <a:cubicBezTo>
                    <a:pt x="4880" y="968"/>
                    <a:pt x="4819" y="988"/>
                    <a:pt x="4739" y="988"/>
                  </a:cubicBezTo>
                  <a:cubicBezTo>
                    <a:pt x="4517" y="404"/>
                    <a:pt x="3912" y="0"/>
                    <a:pt x="3227" y="0"/>
                  </a:cubicBezTo>
                  <a:cubicBezTo>
                    <a:pt x="2521" y="0"/>
                    <a:pt x="1936" y="383"/>
                    <a:pt x="1694" y="948"/>
                  </a:cubicBezTo>
                  <a:cubicBezTo>
                    <a:pt x="1553" y="888"/>
                    <a:pt x="1392" y="847"/>
                    <a:pt x="1230" y="847"/>
                  </a:cubicBezTo>
                  <a:cubicBezTo>
                    <a:pt x="545" y="847"/>
                    <a:pt x="1" y="1371"/>
                    <a:pt x="1" y="1996"/>
                  </a:cubicBezTo>
                  <a:cubicBezTo>
                    <a:pt x="1" y="2117"/>
                    <a:pt x="41" y="2259"/>
                    <a:pt x="81" y="238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2825383" y="4517054"/>
              <a:ext cx="175588" cy="81725"/>
            </a:xfrm>
            <a:custGeom>
              <a:avLst/>
              <a:gdLst/>
              <a:ahLst/>
              <a:cxnLst/>
              <a:rect l="l" t="t" r="r" b="b"/>
              <a:pathLst>
                <a:path w="868" h="404" fill="none" extrusionOk="0">
                  <a:moveTo>
                    <a:pt x="867" y="0"/>
                  </a:moveTo>
                  <a:cubicBezTo>
                    <a:pt x="545" y="41"/>
                    <a:pt x="242" y="182"/>
                    <a:pt x="0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2433750" y="4733100"/>
              <a:ext cx="81725" cy="155359"/>
            </a:xfrm>
            <a:custGeom>
              <a:avLst/>
              <a:gdLst/>
              <a:ahLst/>
              <a:cxnLst/>
              <a:rect l="l" t="t" r="r" b="b"/>
              <a:pathLst>
                <a:path w="404" h="768" fill="none" extrusionOk="0">
                  <a:moveTo>
                    <a:pt x="404" y="1"/>
                  </a:moveTo>
                  <a:cubicBezTo>
                    <a:pt x="182" y="122"/>
                    <a:pt x="1" y="485"/>
                    <a:pt x="61" y="76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2539750" y="4704577"/>
              <a:ext cx="94065" cy="81927"/>
            </a:xfrm>
            <a:custGeom>
              <a:avLst/>
              <a:gdLst/>
              <a:ahLst/>
              <a:cxnLst/>
              <a:rect l="l" t="t" r="r" b="b"/>
              <a:pathLst>
                <a:path w="465" h="405" fill="none" extrusionOk="0">
                  <a:moveTo>
                    <a:pt x="465" y="1"/>
                  </a:moveTo>
                  <a:cubicBezTo>
                    <a:pt x="263" y="61"/>
                    <a:pt x="82" y="223"/>
                    <a:pt x="1" y="4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BE206134-4C27-43A3-A711-FF18382EEFF0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6"/>
          <p:cNvSpPr txBox="1">
            <a:spLocks noGrp="1"/>
          </p:cNvSpPr>
          <p:nvPr>
            <p:ph type="title"/>
          </p:nvPr>
        </p:nvSpPr>
        <p:spPr>
          <a:xfrm>
            <a:off x="830490" y="5284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 organization</a:t>
            </a:r>
            <a:endParaRPr dirty="0"/>
          </a:p>
        </p:txBody>
      </p:sp>
      <p:pic>
        <p:nvPicPr>
          <p:cNvPr id="6" name="Image 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96E89D8-2FA5-4457-8C09-7676883704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1767839"/>
            <a:ext cx="3863340" cy="1491887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A2B42-A271-452A-9950-652F719933FF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61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Study of the existing</a:t>
            </a:r>
          </a:p>
        </p:txBody>
      </p:sp>
      <p:grpSp>
        <p:nvGrpSpPr>
          <p:cNvPr id="9" name="Google Shape;2948;p72">
            <a:extLst>
              <a:ext uri="{FF2B5EF4-FFF2-40B4-BE49-F238E27FC236}">
                <a16:creationId xmlns:a16="http://schemas.microsoft.com/office/drawing/2014/main" id="{379BC229-08A3-4A8F-8D55-1D4E85F89C7F}"/>
              </a:ext>
            </a:extLst>
          </p:cNvPr>
          <p:cNvGrpSpPr/>
          <p:nvPr/>
        </p:nvGrpSpPr>
        <p:grpSpPr>
          <a:xfrm>
            <a:off x="1199890" y="1822756"/>
            <a:ext cx="2781417" cy="2484841"/>
            <a:chOff x="461475" y="3119363"/>
            <a:chExt cx="968325" cy="865075"/>
          </a:xfrm>
        </p:grpSpPr>
        <p:sp>
          <p:nvSpPr>
            <p:cNvPr id="10" name="Google Shape;2949;p72">
              <a:extLst>
                <a:ext uri="{FF2B5EF4-FFF2-40B4-BE49-F238E27FC236}">
                  <a16:creationId xmlns:a16="http://schemas.microsoft.com/office/drawing/2014/main" id="{8767DB29-B4BD-4D48-A94B-8AFB7CF46404}"/>
                </a:ext>
              </a:extLst>
            </p:cNvPr>
            <p:cNvSpPr/>
            <p:nvPr/>
          </p:nvSpPr>
          <p:spPr>
            <a:xfrm>
              <a:off x="1221600" y="3275313"/>
              <a:ext cx="208200" cy="115675"/>
            </a:xfrm>
            <a:custGeom>
              <a:avLst/>
              <a:gdLst/>
              <a:ahLst/>
              <a:cxnLst/>
              <a:rect l="l" t="t" r="r" b="b"/>
              <a:pathLst>
                <a:path w="8328" h="4627" extrusionOk="0">
                  <a:moveTo>
                    <a:pt x="6254" y="1"/>
                  </a:moveTo>
                  <a:cubicBezTo>
                    <a:pt x="5510" y="1"/>
                    <a:pt x="4714" y="205"/>
                    <a:pt x="4316" y="399"/>
                  </a:cubicBezTo>
                  <a:cubicBezTo>
                    <a:pt x="2884" y="1045"/>
                    <a:pt x="1432" y="1750"/>
                    <a:pt x="444" y="2960"/>
                  </a:cubicBezTo>
                  <a:cubicBezTo>
                    <a:pt x="202" y="3262"/>
                    <a:pt x="1" y="3625"/>
                    <a:pt x="81" y="3988"/>
                  </a:cubicBezTo>
                  <a:cubicBezTo>
                    <a:pt x="220" y="4456"/>
                    <a:pt x="761" y="4626"/>
                    <a:pt x="1269" y="4626"/>
                  </a:cubicBezTo>
                  <a:cubicBezTo>
                    <a:pt x="1352" y="4626"/>
                    <a:pt x="1434" y="4622"/>
                    <a:pt x="1513" y="4613"/>
                  </a:cubicBezTo>
                  <a:cubicBezTo>
                    <a:pt x="2662" y="4512"/>
                    <a:pt x="3751" y="4109"/>
                    <a:pt x="4820" y="3666"/>
                  </a:cubicBezTo>
                  <a:cubicBezTo>
                    <a:pt x="5707" y="3283"/>
                    <a:pt x="8328" y="2153"/>
                    <a:pt x="7864" y="782"/>
                  </a:cubicBezTo>
                  <a:cubicBezTo>
                    <a:pt x="7655" y="195"/>
                    <a:pt x="6979" y="1"/>
                    <a:pt x="6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50;p72">
              <a:extLst>
                <a:ext uri="{FF2B5EF4-FFF2-40B4-BE49-F238E27FC236}">
                  <a16:creationId xmlns:a16="http://schemas.microsoft.com/office/drawing/2014/main" id="{4321533F-08B5-43FC-B375-C74E60262EDF}"/>
                </a:ext>
              </a:extLst>
            </p:cNvPr>
            <p:cNvSpPr/>
            <p:nvPr/>
          </p:nvSpPr>
          <p:spPr>
            <a:xfrm>
              <a:off x="1221600" y="3265113"/>
              <a:ext cx="208200" cy="127050"/>
            </a:xfrm>
            <a:custGeom>
              <a:avLst/>
              <a:gdLst/>
              <a:ahLst/>
              <a:cxnLst/>
              <a:rect l="l" t="t" r="r" b="b"/>
              <a:pathLst>
                <a:path w="8328" h="5082" fill="none" extrusionOk="0">
                  <a:moveTo>
                    <a:pt x="4820" y="4074"/>
                  </a:moveTo>
                  <a:cubicBezTo>
                    <a:pt x="3751" y="4517"/>
                    <a:pt x="2662" y="4920"/>
                    <a:pt x="1513" y="5021"/>
                  </a:cubicBezTo>
                  <a:cubicBezTo>
                    <a:pt x="948" y="5082"/>
                    <a:pt x="243" y="4941"/>
                    <a:pt x="81" y="4396"/>
                  </a:cubicBezTo>
                  <a:cubicBezTo>
                    <a:pt x="1" y="4033"/>
                    <a:pt x="202" y="3670"/>
                    <a:pt x="444" y="3368"/>
                  </a:cubicBezTo>
                  <a:cubicBezTo>
                    <a:pt x="1432" y="2158"/>
                    <a:pt x="2884" y="1453"/>
                    <a:pt x="4316" y="807"/>
                  </a:cubicBezTo>
                  <a:cubicBezTo>
                    <a:pt x="5102" y="424"/>
                    <a:pt x="7441" y="1"/>
                    <a:pt x="7864" y="1190"/>
                  </a:cubicBezTo>
                  <a:cubicBezTo>
                    <a:pt x="8328" y="2561"/>
                    <a:pt x="5707" y="3691"/>
                    <a:pt x="4820" y="40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51;p72">
              <a:extLst>
                <a:ext uri="{FF2B5EF4-FFF2-40B4-BE49-F238E27FC236}">
                  <a16:creationId xmlns:a16="http://schemas.microsoft.com/office/drawing/2014/main" id="{E486FE72-E501-4573-9D7B-F67BF5CE94ED}"/>
                </a:ext>
              </a:extLst>
            </p:cNvPr>
            <p:cNvSpPr/>
            <p:nvPr/>
          </p:nvSpPr>
          <p:spPr>
            <a:xfrm>
              <a:off x="1230675" y="3365213"/>
              <a:ext cx="91275" cy="114375"/>
            </a:xfrm>
            <a:custGeom>
              <a:avLst/>
              <a:gdLst/>
              <a:ahLst/>
              <a:cxnLst/>
              <a:rect l="l" t="t" r="r" b="b"/>
              <a:pathLst>
                <a:path w="3651" h="4575" extrusionOk="0">
                  <a:moveTo>
                    <a:pt x="2664" y="0"/>
                  </a:moveTo>
                  <a:cubicBezTo>
                    <a:pt x="2623" y="0"/>
                    <a:pt x="2582" y="9"/>
                    <a:pt x="2541" y="29"/>
                  </a:cubicBezTo>
                  <a:cubicBezTo>
                    <a:pt x="2501" y="49"/>
                    <a:pt x="2461" y="90"/>
                    <a:pt x="2420" y="130"/>
                  </a:cubicBezTo>
                  <a:cubicBezTo>
                    <a:pt x="1997" y="594"/>
                    <a:pt x="1513" y="937"/>
                    <a:pt x="1352" y="1582"/>
                  </a:cubicBezTo>
                  <a:cubicBezTo>
                    <a:pt x="1210" y="2086"/>
                    <a:pt x="1110" y="2630"/>
                    <a:pt x="706" y="2973"/>
                  </a:cubicBezTo>
                  <a:cubicBezTo>
                    <a:pt x="525" y="3134"/>
                    <a:pt x="303" y="3235"/>
                    <a:pt x="182" y="3437"/>
                  </a:cubicBezTo>
                  <a:cubicBezTo>
                    <a:pt x="1" y="3759"/>
                    <a:pt x="182" y="4183"/>
                    <a:pt x="485" y="4384"/>
                  </a:cubicBezTo>
                  <a:cubicBezTo>
                    <a:pt x="714" y="4538"/>
                    <a:pt x="991" y="4574"/>
                    <a:pt x="1269" y="4574"/>
                  </a:cubicBezTo>
                  <a:cubicBezTo>
                    <a:pt x="1358" y="4574"/>
                    <a:pt x="1446" y="4571"/>
                    <a:pt x="1533" y="4566"/>
                  </a:cubicBezTo>
                  <a:cubicBezTo>
                    <a:pt x="1856" y="4546"/>
                    <a:pt x="2158" y="4485"/>
                    <a:pt x="2461" y="4405"/>
                  </a:cubicBezTo>
                  <a:cubicBezTo>
                    <a:pt x="3086" y="4223"/>
                    <a:pt x="3247" y="3437"/>
                    <a:pt x="3388" y="2892"/>
                  </a:cubicBezTo>
                  <a:cubicBezTo>
                    <a:pt x="3529" y="2348"/>
                    <a:pt x="3650" y="1804"/>
                    <a:pt x="3630" y="1239"/>
                  </a:cubicBezTo>
                  <a:cubicBezTo>
                    <a:pt x="3630" y="1058"/>
                    <a:pt x="3590" y="876"/>
                    <a:pt x="3509" y="735"/>
                  </a:cubicBezTo>
                  <a:cubicBezTo>
                    <a:pt x="3388" y="493"/>
                    <a:pt x="3207" y="312"/>
                    <a:pt x="3005" y="150"/>
                  </a:cubicBezTo>
                  <a:cubicBezTo>
                    <a:pt x="2900" y="75"/>
                    <a:pt x="2783" y="0"/>
                    <a:pt x="2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52;p72">
              <a:extLst>
                <a:ext uri="{FF2B5EF4-FFF2-40B4-BE49-F238E27FC236}">
                  <a16:creationId xmlns:a16="http://schemas.microsoft.com/office/drawing/2014/main" id="{63B7EF80-8945-40D3-9717-5964818334F5}"/>
                </a:ext>
              </a:extLst>
            </p:cNvPr>
            <p:cNvSpPr/>
            <p:nvPr/>
          </p:nvSpPr>
          <p:spPr>
            <a:xfrm>
              <a:off x="911600" y="3227163"/>
              <a:ext cx="197125" cy="199750"/>
            </a:xfrm>
            <a:custGeom>
              <a:avLst/>
              <a:gdLst/>
              <a:ahLst/>
              <a:cxnLst/>
              <a:rect l="l" t="t" r="r" b="b"/>
              <a:pathLst>
                <a:path w="7885" h="7990" extrusionOk="0">
                  <a:moveTo>
                    <a:pt x="5856" y="0"/>
                  </a:moveTo>
                  <a:cubicBezTo>
                    <a:pt x="5638" y="0"/>
                    <a:pt x="5420" y="90"/>
                    <a:pt x="5203" y="168"/>
                  </a:cubicBezTo>
                  <a:cubicBezTo>
                    <a:pt x="4497" y="470"/>
                    <a:pt x="3812" y="813"/>
                    <a:pt x="3146" y="1216"/>
                  </a:cubicBezTo>
                  <a:cubicBezTo>
                    <a:pt x="2561" y="1559"/>
                    <a:pt x="2017" y="2003"/>
                    <a:pt x="1715" y="2628"/>
                  </a:cubicBezTo>
                  <a:cubicBezTo>
                    <a:pt x="1291" y="3475"/>
                    <a:pt x="928" y="4342"/>
                    <a:pt x="525" y="5188"/>
                  </a:cubicBezTo>
                  <a:cubicBezTo>
                    <a:pt x="263" y="5733"/>
                    <a:pt x="1" y="6519"/>
                    <a:pt x="586" y="6963"/>
                  </a:cubicBezTo>
                  <a:cubicBezTo>
                    <a:pt x="1505" y="7670"/>
                    <a:pt x="2703" y="7990"/>
                    <a:pt x="3882" y="7990"/>
                  </a:cubicBezTo>
                  <a:cubicBezTo>
                    <a:pt x="4047" y="7990"/>
                    <a:pt x="4212" y="7983"/>
                    <a:pt x="4376" y="7971"/>
                  </a:cubicBezTo>
                  <a:cubicBezTo>
                    <a:pt x="4779" y="7931"/>
                    <a:pt x="5183" y="7850"/>
                    <a:pt x="5546" y="7668"/>
                  </a:cubicBezTo>
                  <a:cubicBezTo>
                    <a:pt x="5949" y="7487"/>
                    <a:pt x="6292" y="7184"/>
                    <a:pt x="6614" y="6882"/>
                  </a:cubicBezTo>
                  <a:cubicBezTo>
                    <a:pt x="6977" y="6539"/>
                    <a:pt x="7340" y="6176"/>
                    <a:pt x="7562" y="5713"/>
                  </a:cubicBezTo>
                  <a:cubicBezTo>
                    <a:pt x="7663" y="5471"/>
                    <a:pt x="7743" y="5188"/>
                    <a:pt x="7763" y="4926"/>
                  </a:cubicBezTo>
                  <a:cubicBezTo>
                    <a:pt x="7884" y="4100"/>
                    <a:pt x="7703" y="3394"/>
                    <a:pt x="7421" y="2648"/>
                  </a:cubicBezTo>
                  <a:cubicBezTo>
                    <a:pt x="7300" y="2305"/>
                    <a:pt x="7280" y="1902"/>
                    <a:pt x="7179" y="1559"/>
                  </a:cubicBezTo>
                  <a:cubicBezTo>
                    <a:pt x="7078" y="1196"/>
                    <a:pt x="6937" y="853"/>
                    <a:pt x="6735" y="551"/>
                  </a:cubicBezTo>
                  <a:cubicBezTo>
                    <a:pt x="6554" y="309"/>
                    <a:pt x="6332" y="87"/>
                    <a:pt x="6050" y="27"/>
                  </a:cubicBezTo>
                  <a:cubicBezTo>
                    <a:pt x="5985" y="8"/>
                    <a:pt x="5920" y="0"/>
                    <a:pt x="5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53;p72">
              <a:extLst>
                <a:ext uri="{FF2B5EF4-FFF2-40B4-BE49-F238E27FC236}">
                  <a16:creationId xmlns:a16="http://schemas.microsoft.com/office/drawing/2014/main" id="{B5FFA6F6-61DF-4321-93C2-352C921CCBA6}"/>
                </a:ext>
              </a:extLst>
            </p:cNvPr>
            <p:cNvSpPr/>
            <p:nvPr/>
          </p:nvSpPr>
          <p:spPr>
            <a:xfrm>
              <a:off x="478100" y="3268263"/>
              <a:ext cx="735475" cy="676300"/>
            </a:xfrm>
            <a:custGeom>
              <a:avLst/>
              <a:gdLst/>
              <a:ahLst/>
              <a:cxnLst/>
              <a:rect l="l" t="t" r="r" b="b"/>
              <a:pathLst>
                <a:path w="29419" h="27052" extrusionOk="0">
                  <a:moveTo>
                    <a:pt x="20019" y="1"/>
                  </a:moveTo>
                  <a:cubicBezTo>
                    <a:pt x="19899" y="1"/>
                    <a:pt x="19795" y="69"/>
                    <a:pt x="19700" y="137"/>
                  </a:cubicBezTo>
                  <a:cubicBezTo>
                    <a:pt x="19014" y="661"/>
                    <a:pt x="18510" y="1407"/>
                    <a:pt x="18026" y="2133"/>
                  </a:cubicBezTo>
                  <a:cubicBezTo>
                    <a:pt x="17744" y="2577"/>
                    <a:pt x="17462" y="3000"/>
                    <a:pt x="17180" y="3444"/>
                  </a:cubicBezTo>
                  <a:cubicBezTo>
                    <a:pt x="16817" y="3968"/>
                    <a:pt x="16474" y="4492"/>
                    <a:pt x="16252" y="5097"/>
                  </a:cubicBezTo>
                  <a:cubicBezTo>
                    <a:pt x="16071" y="5601"/>
                    <a:pt x="15990" y="6145"/>
                    <a:pt x="15808" y="6670"/>
                  </a:cubicBezTo>
                  <a:cubicBezTo>
                    <a:pt x="15425" y="7698"/>
                    <a:pt x="14639" y="8242"/>
                    <a:pt x="13853" y="8968"/>
                  </a:cubicBezTo>
                  <a:cubicBezTo>
                    <a:pt x="12078" y="10621"/>
                    <a:pt x="10123" y="12013"/>
                    <a:pt x="8106" y="13364"/>
                  </a:cubicBezTo>
                  <a:cubicBezTo>
                    <a:pt x="6009" y="14755"/>
                    <a:pt x="3792" y="16025"/>
                    <a:pt x="2158" y="17981"/>
                  </a:cubicBezTo>
                  <a:cubicBezTo>
                    <a:pt x="1473" y="18807"/>
                    <a:pt x="928" y="19715"/>
                    <a:pt x="525" y="20683"/>
                  </a:cubicBezTo>
                  <a:cubicBezTo>
                    <a:pt x="344" y="21066"/>
                    <a:pt x="82" y="21570"/>
                    <a:pt x="41" y="21993"/>
                  </a:cubicBezTo>
                  <a:cubicBezTo>
                    <a:pt x="1" y="22457"/>
                    <a:pt x="203" y="23082"/>
                    <a:pt x="404" y="23485"/>
                  </a:cubicBezTo>
                  <a:cubicBezTo>
                    <a:pt x="606" y="23848"/>
                    <a:pt x="888" y="24151"/>
                    <a:pt x="1211" y="24413"/>
                  </a:cubicBezTo>
                  <a:cubicBezTo>
                    <a:pt x="1695" y="24836"/>
                    <a:pt x="2259" y="25199"/>
                    <a:pt x="2804" y="25542"/>
                  </a:cubicBezTo>
                  <a:cubicBezTo>
                    <a:pt x="3852" y="26187"/>
                    <a:pt x="4941" y="26812"/>
                    <a:pt x="6151" y="26994"/>
                  </a:cubicBezTo>
                  <a:cubicBezTo>
                    <a:pt x="6408" y="27032"/>
                    <a:pt x="6665" y="27052"/>
                    <a:pt x="6922" y="27052"/>
                  </a:cubicBezTo>
                  <a:cubicBezTo>
                    <a:pt x="7209" y="27052"/>
                    <a:pt x="7496" y="27027"/>
                    <a:pt x="7784" y="26973"/>
                  </a:cubicBezTo>
                  <a:cubicBezTo>
                    <a:pt x="8126" y="26913"/>
                    <a:pt x="8489" y="26832"/>
                    <a:pt x="8792" y="26651"/>
                  </a:cubicBezTo>
                  <a:cubicBezTo>
                    <a:pt x="9094" y="26489"/>
                    <a:pt x="9336" y="26268"/>
                    <a:pt x="9598" y="26026"/>
                  </a:cubicBezTo>
                  <a:cubicBezTo>
                    <a:pt x="10586" y="25098"/>
                    <a:pt x="11534" y="24070"/>
                    <a:pt x="12381" y="23001"/>
                  </a:cubicBezTo>
                  <a:cubicBezTo>
                    <a:pt x="12764" y="22538"/>
                    <a:pt x="13066" y="21973"/>
                    <a:pt x="13530" y="21590"/>
                  </a:cubicBezTo>
                  <a:cubicBezTo>
                    <a:pt x="14014" y="21187"/>
                    <a:pt x="14478" y="20743"/>
                    <a:pt x="14881" y="20279"/>
                  </a:cubicBezTo>
                  <a:cubicBezTo>
                    <a:pt x="15163" y="19937"/>
                    <a:pt x="15405" y="19594"/>
                    <a:pt x="15687" y="19251"/>
                  </a:cubicBezTo>
                  <a:cubicBezTo>
                    <a:pt x="15990" y="18888"/>
                    <a:pt x="16313" y="18566"/>
                    <a:pt x="16655" y="18243"/>
                  </a:cubicBezTo>
                  <a:cubicBezTo>
                    <a:pt x="17623" y="17356"/>
                    <a:pt x="18732" y="16650"/>
                    <a:pt x="19861" y="15985"/>
                  </a:cubicBezTo>
                  <a:cubicBezTo>
                    <a:pt x="20587" y="15541"/>
                    <a:pt x="21514" y="15400"/>
                    <a:pt x="22341" y="15178"/>
                  </a:cubicBezTo>
                  <a:cubicBezTo>
                    <a:pt x="23188" y="14977"/>
                    <a:pt x="24035" y="14735"/>
                    <a:pt x="24821" y="14352"/>
                  </a:cubicBezTo>
                  <a:cubicBezTo>
                    <a:pt x="26051" y="13727"/>
                    <a:pt x="27321" y="13182"/>
                    <a:pt x="28471" y="12456"/>
                  </a:cubicBezTo>
                  <a:cubicBezTo>
                    <a:pt x="28672" y="12335"/>
                    <a:pt x="28854" y="12214"/>
                    <a:pt x="29015" y="12033"/>
                  </a:cubicBezTo>
                  <a:cubicBezTo>
                    <a:pt x="29418" y="11529"/>
                    <a:pt x="29015" y="10299"/>
                    <a:pt x="28874" y="9795"/>
                  </a:cubicBezTo>
                  <a:cubicBezTo>
                    <a:pt x="28854" y="9674"/>
                    <a:pt x="28813" y="9553"/>
                    <a:pt x="28733" y="9472"/>
                  </a:cubicBezTo>
                  <a:cubicBezTo>
                    <a:pt x="28606" y="9328"/>
                    <a:pt x="28468" y="9269"/>
                    <a:pt x="28326" y="9269"/>
                  </a:cubicBezTo>
                  <a:cubicBezTo>
                    <a:pt x="27815" y="9269"/>
                    <a:pt x="27260" y="10039"/>
                    <a:pt x="27039" y="10339"/>
                  </a:cubicBezTo>
                  <a:cubicBezTo>
                    <a:pt x="26858" y="10601"/>
                    <a:pt x="26636" y="10964"/>
                    <a:pt x="26394" y="11146"/>
                  </a:cubicBezTo>
                  <a:cubicBezTo>
                    <a:pt x="26132" y="11347"/>
                    <a:pt x="25688" y="11367"/>
                    <a:pt x="25386" y="11448"/>
                  </a:cubicBezTo>
                  <a:cubicBezTo>
                    <a:pt x="24778" y="11614"/>
                    <a:pt x="24095" y="11969"/>
                    <a:pt x="23459" y="11969"/>
                  </a:cubicBezTo>
                  <a:cubicBezTo>
                    <a:pt x="23167" y="11969"/>
                    <a:pt x="22884" y="11893"/>
                    <a:pt x="22623" y="11690"/>
                  </a:cubicBezTo>
                  <a:cubicBezTo>
                    <a:pt x="21756" y="11025"/>
                    <a:pt x="21293" y="10138"/>
                    <a:pt x="21051" y="9089"/>
                  </a:cubicBezTo>
                  <a:cubicBezTo>
                    <a:pt x="20869" y="8343"/>
                    <a:pt x="20809" y="7557"/>
                    <a:pt x="20547" y="6851"/>
                  </a:cubicBezTo>
                  <a:cubicBezTo>
                    <a:pt x="20305" y="6186"/>
                    <a:pt x="20184" y="5621"/>
                    <a:pt x="20204" y="4895"/>
                  </a:cubicBezTo>
                  <a:cubicBezTo>
                    <a:pt x="20224" y="4109"/>
                    <a:pt x="20345" y="3323"/>
                    <a:pt x="20406" y="2536"/>
                  </a:cubicBezTo>
                  <a:cubicBezTo>
                    <a:pt x="20466" y="1891"/>
                    <a:pt x="20587" y="923"/>
                    <a:pt x="20385" y="318"/>
                  </a:cubicBezTo>
                  <a:cubicBezTo>
                    <a:pt x="20365" y="197"/>
                    <a:pt x="20285" y="97"/>
                    <a:pt x="20204" y="56"/>
                  </a:cubicBezTo>
                  <a:cubicBezTo>
                    <a:pt x="20138" y="17"/>
                    <a:pt x="20077" y="1"/>
                    <a:pt x="20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54;p72">
              <a:extLst>
                <a:ext uri="{FF2B5EF4-FFF2-40B4-BE49-F238E27FC236}">
                  <a16:creationId xmlns:a16="http://schemas.microsoft.com/office/drawing/2014/main" id="{19FC772D-2D5E-47A5-AC1E-1CE2CF0F16F6}"/>
                </a:ext>
              </a:extLst>
            </p:cNvPr>
            <p:cNvSpPr/>
            <p:nvPr/>
          </p:nvSpPr>
          <p:spPr>
            <a:xfrm>
              <a:off x="1180275" y="3438113"/>
              <a:ext cx="87725" cy="110500"/>
            </a:xfrm>
            <a:custGeom>
              <a:avLst/>
              <a:gdLst/>
              <a:ahLst/>
              <a:cxnLst/>
              <a:rect l="l" t="t" r="r" b="b"/>
              <a:pathLst>
                <a:path w="3509" h="4420" extrusionOk="0">
                  <a:moveTo>
                    <a:pt x="2268" y="1"/>
                  </a:moveTo>
                  <a:cubicBezTo>
                    <a:pt x="2200" y="1"/>
                    <a:pt x="2129" y="12"/>
                    <a:pt x="2057" y="37"/>
                  </a:cubicBezTo>
                  <a:cubicBezTo>
                    <a:pt x="1311" y="299"/>
                    <a:pt x="908" y="1186"/>
                    <a:pt x="646" y="1852"/>
                  </a:cubicBezTo>
                  <a:cubicBezTo>
                    <a:pt x="505" y="2235"/>
                    <a:pt x="343" y="2598"/>
                    <a:pt x="182" y="2981"/>
                  </a:cubicBezTo>
                  <a:cubicBezTo>
                    <a:pt x="101" y="3202"/>
                    <a:pt x="0" y="3444"/>
                    <a:pt x="61" y="3686"/>
                  </a:cubicBezTo>
                  <a:cubicBezTo>
                    <a:pt x="142" y="4049"/>
                    <a:pt x="545" y="4271"/>
                    <a:pt x="908" y="4352"/>
                  </a:cubicBezTo>
                  <a:cubicBezTo>
                    <a:pt x="1104" y="4397"/>
                    <a:pt x="1307" y="4420"/>
                    <a:pt x="1510" y="4420"/>
                  </a:cubicBezTo>
                  <a:cubicBezTo>
                    <a:pt x="1850" y="4420"/>
                    <a:pt x="2193" y="4357"/>
                    <a:pt x="2521" y="4231"/>
                  </a:cubicBezTo>
                  <a:cubicBezTo>
                    <a:pt x="2722" y="4150"/>
                    <a:pt x="2924" y="4049"/>
                    <a:pt x="3065" y="3868"/>
                  </a:cubicBezTo>
                  <a:cubicBezTo>
                    <a:pt x="3226" y="3666"/>
                    <a:pt x="3267" y="3384"/>
                    <a:pt x="3307" y="3122"/>
                  </a:cubicBezTo>
                  <a:cubicBezTo>
                    <a:pt x="3408" y="2477"/>
                    <a:pt x="3509" y="1811"/>
                    <a:pt x="3347" y="1186"/>
                  </a:cubicBezTo>
                  <a:cubicBezTo>
                    <a:pt x="3222" y="721"/>
                    <a:pt x="2811" y="1"/>
                    <a:pt x="2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55;p72">
              <a:extLst>
                <a:ext uri="{FF2B5EF4-FFF2-40B4-BE49-F238E27FC236}">
                  <a16:creationId xmlns:a16="http://schemas.microsoft.com/office/drawing/2014/main" id="{E6EDC60A-DF93-454A-994A-17FCEC4495DC}"/>
                </a:ext>
              </a:extLst>
            </p:cNvPr>
            <p:cNvSpPr/>
            <p:nvPr/>
          </p:nvSpPr>
          <p:spPr>
            <a:xfrm>
              <a:off x="860700" y="3125588"/>
              <a:ext cx="557025" cy="507800"/>
            </a:xfrm>
            <a:custGeom>
              <a:avLst/>
              <a:gdLst/>
              <a:ahLst/>
              <a:cxnLst/>
              <a:rect l="l" t="t" r="r" b="b"/>
              <a:pathLst>
                <a:path w="22281" h="20312" extrusionOk="0">
                  <a:moveTo>
                    <a:pt x="14686" y="1"/>
                  </a:moveTo>
                  <a:cubicBezTo>
                    <a:pt x="14240" y="1"/>
                    <a:pt x="13791" y="167"/>
                    <a:pt x="13489" y="481"/>
                  </a:cubicBezTo>
                  <a:lnTo>
                    <a:pt x="545" y="14030"/>
                  </a:lnTo>
                  <a:cubicBezTo>
                    <a:pt x="0" y="14594"/>
                    <a:pt x="101" y="15401"/>
                    <a:pt x="726" y="15865"/>
                  </a:cubicBezTo>
                  <a:lnTo>
                    <a:pt x="6674" y="20018"/>
                  </a:lnTo>
                  <a:cubicBezTo>
                    <a:pt x="6941" y="20216"/>
                    <a:pt x="7270" y="20311"/>
                    <a:pt x="7601" y="20311"/>
                  </a:cubicBezTo>
                  <a:cubicBezTo>
                    <a:pt x="8045" y="20311"/>
                    <a:pt x="8491" y="20140"/>
                    <a:pt x="8791" y="19817"/>
                  </a:cubicBezTo>
                  <a:lnTo>
                    <a:pt x="21736" y="6287"/>
                  </a:lnTo>
                  <a:cubicBezTo>
                    <a:pt x="22280" y="5723"/>
                    <a:pt x="22179" y="4896"/>
                    <a:pt x="21554" y="4453"/>
                  </a:cubicBezTo>
                  <a:lnTo>
                    <a:pt x="15606" y="279"/>
                  </a:lnTo>
                  <a:cubicBezTo>
                    <a:pt x="15341" y="91"/>
                    <a:pt x="15014" y="1"/>
                    <a:pt x="14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56;p72">
              <a:extLst>
                <a:ext uri="{FF2B5EF4-FFF2-40B4-BE49-F238E27FC236}">
                  <a16:creationId xmlns:a16="http://schemas.microsoft.com/office/drawing/2014/main" id="{A891174B-16FB-407F-B142-1E533CE50646}"/>
                </a:ext>
              </a:extLst>
            </p:cNvPr>
            <p:cNvSpPr/>
            <p:nvPr/>
          </p:nvSpPr>
          <p:spPr>
            <a:xfrm>
              <a:off x="864725" y="3120888"/>
              <a:ext cx="540900" cy="497375"/>
            </a:xfrm>
            <a:custGeom>
              <a:avLst/>
              <a:gdLst/>
              <a:ahLst/>
              <a:cxnLst/>
              <a:rect l="l" t="t" r="r" b="b"/>
              <a:pathLst>
                <a:path w="21636" h="19895" extrusionOk="0">
                  <a:moveTo>
                    <a:pt x="14333" y="1"/>
                  </a:moveTo>
                  <a:cubicBezTo>
                    <a:pt x="14077" y="1"/>
                    <a:pt x="13817" y="99"/>
                    <a:pt x="13631" y="286"/>
                  </a:cubicBezTo>
                  <a:lnTo>
                    <a:pt x="323" y="14218"/>
                  </a:lnTo>
                  <a:cubicBezTo>
                    <a:pt x="1" y="14541"/>
                    <a:pt x="61" y="15024"/>
                    <a:pt x="424" y="15287"/>
                  </a:cubicBezTo>
                  <a:lnTo>
                    <a:pt x="6775" y="19722"/>
                  </a:lnTo>
                  <a:cubicBezTo>
                    <a:pt x="6935" y="19838"/>
                    <a:pt x="7130" y="19894"/>
                    <a:pt x="7325" y="19894"/>
                  </a:cubicBezTo>
                  <a:cubicBezTo>
                    <a:pt x="7574" y="19894"/>
                    <a:pt x="7825" y="19802"/>
                    <a:pt x="8005" y="19622"/>
                  </a:cubicBezTo>
                  <a:lnTo>
                    <a:pt x="21313" y="5669"/>
                  </a:lnTo>
                  <a:cubicBezTo>
                    <a:pt x="21635" y="5346"/>
                    <a:pt x="21575" y="4883"/>
                    <a:pt x="21212" y="4621"/>
                  </a:cubicBezTo>
                  <a:lnTo>
                    <a:pt x="14861" y="165"/>
                  </a:lnTo>
                  <a:cubicBezTo>
                    <a:pt x="14707" y="54"/>
                    <a:pt x="14521" y="1"/>
                    <a:pt x="14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57;p72">
              <a:extLst>
                <a:ext uri="{FF2B5EF4-FFF2-40B4-BE49-F238E27FC236}">
                  <a16:creationId xmlns:a16="http://schemas.microsoft.com/office/drawing/2014/main" id="{C366DB1B-B9FF-4517-AD6C-E0CF08FE0E71}"/>
                </a:ext>
              </a:extLst>
            </p:cNvPr>
            <p:cNvSpPr/>
            <p:nvPr/>
          </p:nvSpPr>
          <p:spPr>
            <a:xfrm>
              <a:off x="1287125" y="3181913"/>
              <a:ext cx="32800" cy="23500"/>
            </a:xfrm>
            <a:custGeom>
              <a:avLst/>
              <a:gdLst/>
              <a:ahLst/>
              <a:cxnLst/>
              <a:rect l="l" t="t" r="r" b="b"/>
              <a:pathLst>
                <a:path w="1312" h="940" extrusionOk="0">
                  <a:moveTo>
                    <a:pt x="130" y="0"/>
                  </a:moveTo>
                  <a:cubicBezTo>
                    <a:pt x="99" y="0"/>
                    <a:pt x="66" y="17"/>
                    <a:pt x="41" y="42"/>
                  </a:cubicBezTo>
                  <a:cubicBezTo>
                    <a:pt x="1" y="62"/>
                    <a:pt x="21" y="123"/>
                    <a:pt x="61" y="163"/>
                  </a:cubicBezTo>
                  <a:lnTo>
                    <a:pt x="1130" y="909"/>
                  </a:lnTo>
                  <a:cubicBezTo>
                    <a:pt x="1150" y="929"/>
                    <a:pt x="1180" y="940"/>
                    <a:pt x="1211" y="940"/>
                  </a:cubicBezTo>
                  <a:cubicBezTo>
                    <a:pt x="1241" y="940"/>
                    <a:pt x="1271" y="929"/>
                    <a:pt x="1291" y="909"/>
                  </a:cubicBezTo>
                  <a:cubicBezTo>
                    <a:pt x="1312" y="869"/>
                    <a:pt x="1312" y="808"/>
                    <a:pt x="1271" y="768"/>
                  </a:cubicBezTo>
                  <a:lnTo>
                    <a:pt x="182" y="22"/>
                  </a:lnTo>
                  <a:cubicBezTo>
                    <a:pt x="167" y="7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58;p72">
              <a:extLst>
                <a:ext uri="{FF2B5EF4-FFF2-40B4-BE49-F238E27FC236}">
                  <a16:creationId xmlns:a16="http://schemas.microsoft.com/office/drawing/2014/main" id="{ACF5432F-4B3C-42CC-B30F-BD65FCA4F6C3}"/>
                </a:ext>
              </a:extLst>
            </p:cNvPr>
            <p:cNvSpPr/>
            <p:nvPr/>
          </p:nvSpPr>
          <p:spPr>
            <a:xfrm>
              <a:off x="1271000" y="3170538"/>
              <a:ext cx="6075" cy="4450"/>
            </a:xfrm>
            <a:custGeom>
              <a:avLst/>
              <a:gdLst/>
              <a:ahLst/>
              <a:cxnLst/>
              <a:rect l="l" t="t" r="r" b="b"/>
              <a:pathLst>
                <a:path w="243" h="178" extrusionOk="0">
                  <a:moveTo>
                    <a:pt x="125" y="0"/>
                  </a:moveTo>
                  <a:cubicBezTo>
                    <a:pt x="95" y="0"/>
                    <a:pt x="65" y="10"/>
                    <a:pt x="41" y="34"/>
                  </a:cubicBezTo>
                  <a:cubicBezTo>
                    <a:pt x="1" y="74"/>
                    <a:pt x="1" y="134"/>
                    <a:pt x="61" y="155"/>
                  </a:cubicBezTo>
                  <a:cubicBezTo>
                    <a:pt x="78" y="172"/>
                    <a:pt x="99" y="178"/>
                    <a:pt x="120" y="178"/>
                  </a:cubicBezTo>
                  <a:cubicBezTo>
                    <a:pt x="149" y="178"/>
                    <a:pt x="179" y="166"/>
                    <a:pt x="202" y="155"/>
                  </a:cubicBezTo>
                  <a:cubicBezTo>
                    <a:pt x="243" y="114"/>
                    <a:pt x="223" y="54"/>
                    <a:pt x="182" y="13"/>
                  </a:cubicBezTo>
                  <a:cubicBezTo>
                    <a:pt x="166" y="5"/>
                    <a:pt x="145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9;p72">
              <a:extLst>
                <a:ext uri="{FF2B5EF4-FFF2-40B4-BE49-F238E27FC236}">
                  <a16:creationId xmlns:a16="http://schemas.microsoft.com/office/drawing/2014/main" id="{F7844269-4086-4E65-89EF-1B77E7BC5F0D}"/>
                </a:ext>
              </a:extLst>
            </p:cNvPr>
            <p:cNvSpPr/>
            <p:nvPr/>
          </p:nvSpPr>
          <p:spPr>
            <a:xfrm>
              <a:off x="1264450" y="3396113"/>
              <a:ext cx="24725" cy="22550"/>
            </a:xfrm>
            <a:custGeom>
              <a:avLst/>
              <a:gdLst/>
              <a:ahLst/>
              <a:cxnLst/>
              <a:rect l="l" t="t" r="r" b="b"/>
              <a:pathLst>
                <a:path w="989" h="902" extrusionOk="0">
                  <a:moveTo>
                    <a:pt x="751" y="0"/>
                  </a:moveTo>
                  <a:cubicBezTo>
                    <a:pt x="693" y="0"/>
                    <a:pt x="638" y="20"/>
                    <a:pt x="606" y="64"/>
                  </a:cubicBezTo>
                  <a:lnTo>
                    <a:pt x="81" y="608"/>
                  </a:lnTo>
                  <a:cubicBezTo>
                    <a:pt x="1" y="689"/>
                    <a:pt x="21" y="789"/>
                    <a:pt x="101" y="850"/>
                  </a:cubicBezTo>
                  <a:cubicBezTo>
                    <a:pt x="137" y="885"/>
                    <a:pt x="184" y="901"/>
                    <a:pt x="231" y="901"/>
                  </a:cubicBezTo>
                  <a:cubicBezTo>
                    <a:pt x="290" y="901"/>
                    <a:pt x="350" y="875"/>
                    <a:pt x="384" y="830"/>
                  </a:cubicBezTo>
                  <a:lnTo>
                    <a:pt x="908" y="285"/>
                  </a:lnTo>
                  <a:cubicBezTo>
                    <a:pt x="989" y="205"/>
                    <a:pt x="968" y="104"/>
                    <a:pt x="888" y="43"/>
                  </a:cubicBezTo>
                  <a:cubicBezTo>
                    <a:pt x="850" y="15"/>
                    <a:pt x="800" y="0"/>
                    <a:pt x="751" y="0"/>
                  </a:cubicBezTo>
                  <a:close/>
                </a:path>
              </a:pathLst>
            </a:custGeom>
            <a:solidFill>
              <a:srgbClr val="537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0;p72">
              <a:extLst>
                <a:ext uri="{FF2B5EF4-FFF2-40B4-BE49-F238E27FC236}">
                  <a16:creationId xmlns:a16="http://schemas.microsoft.com/office/drawing/2014/main" id="{D06331E0-A6AC-4F8D-A1DE-E8D6C4EB176F}"/>
                </a:ext>
              </a:extLst>
            </p:cNvPr>
            <p:cNvSpPr/>
            <p:nvPr/>
          </p:nvSpPr>
          <p:spPr>
            <a:xfrm>
              <a:off x="1326450" y="3302863"/>
              <a:ext cx="51950" cy="50875"/>
            </a:xfrm>
            <a:custGeom>
              <a:avLst/>
              <a:gdLst/>
              <a:ahLst/>
              <a:cxnLst/>
              <a:rect l="l" t="t" r="r" b="b"/>
              <a:pathLst>
                <a:path w="2078" h="2035" extrusionOk="0">
                  <a:moveTo>
                    <a:pt x="1829" y="0"/>
                  </a:moveTo>
                  <a:cubicBezTo>
                    <a:pt x="1772" y="0"/>
                    <a:pt x="1717" y="20"/>
                    <a:pt x="1674" y="63"/>
                  </a:cubicBezTo>
                  <a:lnTo>
                    <a:pt x="81" y="1737"/>
                  </a:lnTo>
                  <a:cubicBezTo>
                    <a:pt x="1" y="1818"/>
                    <a:pt x="21" y="1939"/>
                    <a:pt x="101" y="1999"/>
                  </a:cubicBezTo>
                  <a:cubicBezTo>
                    <a:pt x="141" y="2023"/>
                    <a:pt x="184" y="2034"/>
                    <a:pt x="226" y="2034"/>
                  </a:cubicBezTo>
                  <a:cubicBezTo>
                    <a:pt x="291" y="2034"/>
                    <a:pt x="355" y="2008"/>
                    <a:pt x="404" y="1959"/>
                  </a:cubicBezTo>
                  <a:lnTo>
                    <a:pt x="1997" y="285"/>
                  </a:lnTo>
                  <a:cubicBezTo>
                    <a:pt x="2077" y="205"/>
                    <a:pt x="2057" y="104"/>
                    <a:pt x="1977" y="43"/>
                  </a:cubicBezTo>
                  <a:cubicBezTo>
                    <a:pt x="1930" y="15"/>
                    <a:pt x="1879" y="0"/>
                    <a:pt x="1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61;p72">
              <a:extLst>
                <a:ext uri="{FF2B5EF4-FFF2-40B4-BE49-F238E27FC236}">
                  <a16:creationId xmlns:a16="http://schemas.microsoft.com/office/drawing/2014/main" id="{157653B8-5606-4F7B-AB64-A5D028153A1F}"/>
                </a:ext>
              </a:extLst>
            </p:cNvPr>
            <p:cNvSpPr/>
            <p:nvPr/>
          </p:nvSpPr>
          <p:spPr>
            <a:xfrm>
              <a:off x="1328975" y="3304363"/>
              <a:ext cx="51450" cy="50875"/>
            </a:xfrm>
            <a:custGeom>
              <a:avLst/>
              <a:gdLst/>
              <a:ahLst/>
              <a:cxnLst/>
              <a:rect l="l" t="t" r="r" b="b"/>
              <a:pathLst>
                <a:path w="2058" h="2035" extrusionOk="0">
                  <a:moveTo>
                    <a:pt x="1819" y="1"/>
                  </a:moveTo>
                  <a:cubicBezTo>
                    <a:pt x="1762" y="1"/>
                    <a:pt x="1706" y="21"/>
                    <a:pt x="1674" y="64"/>
                  </a:cubicBezTo>
                  <a:lnTo>
                    <a:pt x="61" y="1737"/>
                  </a:lnTo>
                  <a:cubicBezTo>
                    <a:pt x="0" y="1818"/>
                    <a:pt x="0" y="1939"/>
                    <a:pt x="81" y="2000"/>
                  </a:cubicBezTo>
                  <a:cubicBezTo>
                    <a:pt x="121" y="2023"/>
                    <a:pt x="164" y="2035"/>
                    <a:pt x="206" y="2035"/>
                  </a:cubicBezTo>
                  <a:cubicBezTo>
                    <a:pt x="271" y="2035"/>
                    <a:pt x="335" y="2008"/>
                    <a:pt x="384" y="1959"/>
                  </a:cubicBezTo>
                  <a:lnTo>
                    <a:pt x="1976" y="286"/>
                  </a:lnTo>
                  <a:cubicBezTo>
                    <a:pt x="2057" y="205"/>
                    <a:pt x="2037" y="104"/>
                    <a:pt x="1956" y="44"/>
                  </a:cubicBezTo>
                  <a:cubicBezTo>
                    <a:pt x="1919" y="16"/>
                    <a:pt x="1868" y="1"/>
                    <a:pt x="1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62;p72">
              <a:extLst>
                <a:ext uri="{FF2B5EF4-FFF2-40B4-BE49-F238E27FC236}">
                  <a16:creationId xmlns:a16="http://schemas.microsoft.com/office/drawing/2014/main" id="{D7F2DAB3-9736-4AD1-BB05-8C14CB1FF9BD}"/>
                </a:ext>
              </a:extLst>
            </p:cNvPr>
            <p:cNvSpPr/>
            <p:nvPr/>
          </p:nvSpPr>
          <p:spPr>
            <a:xfrm>
              <a:off x="1266475" y="3397613"/>
              <a:ext cx="24725" cy="22550"/>
            </a:xfrm>
            <a:custGeom>
              <a:avLst/>
              <a:gdLst/>
              <a:ahLst/>
              <a:cxnLst/>
              <a:rect l="l" t="t" r="r" b="b"/>
              <a:pathLst>
                <a:path w="989" h="902" extrusionOk="0">
                  <a:moveTo>
                    <a:pt x="757" y="1"/>
                  </a:moveTo>
                  <a:cubicBezTo>
                    <a:pt x="703" y="1"/>
                    <a:pt x="648" y="21"/>
                    <a:pt x="605" y="64"/>
                  </a:cubicBezTo>
                  <a:lnTo>
                    <a:pt x="81" y="608"/>
                  </a:lnTo>
                  <a:cubicBezTo>
                    <a:pt x="0" y="689"/>
                    <a:pt x="20" y="790"/>
                    <a:pt x="101" y="850"/>
                  </a:cubicBezTo>
                  <a:cubicBezTo>
                    <a:pt x="145" y="886"/>
                    <a:pt x="193" y="902"/>
                    <a:pt x="240" y="902"/>
                  </a:cubicBezTo>
                  <a:cubicBezTo>
                    <a:pt x="300" y="902"/>
                    <a:pt x="358" y="876"/>
                    <a:pt x="404" y="830"/>
                  </a:cubicBezTo>
                  <a:lnTo>
                    <a:pt x="928" y="286"/>
                  </a:lnTo>
                  <a:cubicBezTo>
                    <a:pt x="988" y="205"/>
                    <a:pt x="988" y="104"/>
                    <a:pt x="887" y="44"/>
                  </a:cubicBezTo>
                  <a:cubicBezTo>
                    <a:pt x="850" y="16"/>
                    <a:pt x="804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63;p72">
              <a:extLst>
                <a:ext uri="{FF2B5EF4-FFF2-40B4-BE49-F238E27FC236}">
                  <a16:creationId xmlns:a16="http://schemas.microsoft.com/office/drawing/2014/main" id="{BCD8EB2E-6BDA-40E6-BD6B-B642A571CF3A}"/>
                </a:ext>
              </a:extLst>
            </p:cNvPr>
            <p:cNvSpPr/>
            <p:nvPr/>
          </p:nvSpPr>
          <p:spPr>
            <a:xfrm>
              <a:off x="1241275" y="3420313"/>
              <a:ext cx="24725" cy="22650"/>
            </a:xfrm>
            <a:custGeom>
              <a:avLst/>
              <a:gdLst/>
              <a:ahLst/>
              <a:cxnLst/>
              <a:rect l="l" t="t" r="r" b="b"/>
              <a:pathLst>
                <a:path w="989" h="906" extrusionOk="0">
                  <a:moveTo>
                    <a:pt x="750" y="0"/>
                  </a:moveTo>
                  <a:cubicBezTo>
                    <a:pt x="693" y="0"/>
                    <a:pt x="637" y="20"/>
                    <a:pt x="605" y="63"/>
                  </a:cubicBezTo>
                  <a:lnTo>
                    <a:pt x="81" y="628"/>
                  </a:lnTo>
                  <a:cubicBezTo>
                    <a:pt x="0" y="688"/>
                    <a:pt x="20" y="809"/>
                    <a:pt x="101" y="870"/>
                  </a:cubicBezTo>
                  <a:cubicBezTo>
                    <a:pt x="133" y="894"/>
                    <a:pt x="174" y="905"/>
                    <a:pt x="216" y="905"/>
                  </a:cubicBezTo>
                  <a:cubicBezTo>
                    <a:pt x="280" y="905"/>
                    <a:pt x="347" y="878"/>
                    <a:pt x="383" y="830"/>
                  </a:cubicBezTo>
                  <a:lnTo>
                    <a:pt x="907" y="285"/>
                  </a:lnTo>
                  <a:cubicBezTo>
                    <a:pt x="988" y="205"/>
                    <a:pt x="968" y="104"/>
                    <a:pt x="887" y="43"/>
                  </a:cubicBezTo>
                  <a:cubicBezTo>
                    <a:pt x="850" y="15"/>
                    <a:pt x="799" y="0"/>
                    <a:pt x="750" y="0"/>
                  </a:cubicBezTo>
                  <a:close/>
                </a:path>
              </a:pathLst>
            </a:custGeom>
            <a:solidFill>
              <a:srgbClr val="AF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64;p72">
              <a:extLst>
                <a:ext uri="{FF2B5EF4-FFF2-40B4-BE49-F238E27FC236}">
                  <a16:creationId xmlns:a16="http://schemas.microsoft.com/office/drawing/2014/main" id="{7E67C001-D201-4C68-9BDA-319349FC503D}"/>
                </a:ext>
              </a:extLst>
            </p:cNvPr>
            <p:cNvSpPr/>
            <p:nvPr/>
          </p:nvSpPr>
          <p:spPr>
            <a:xfrm>
              <a:off x="1243275" y="3421813"/>
              <a:ext cx="24725" cy="22650"/>
            </a:xfrm>
            <a:custGeom>
              <a:avLst/>
              <a:gdLst/>
              <a:ahLst/>
              <a:cxnLst/>
              <a:rect l="l" t="t" r="r" b="b"/>
              <a:pathLst>
                <a:path w="989" h="906" extrusionOk="0">
                  <a:moveTo>
                    <a:pt x="751" y="1"/>
                  </a:moveTo>
                  <a:cubicBezTo>
                    <a:pt x="694" y="1"/>
                    <a:pt x="638" y="21"/>
                    <a:pt x="606" y="64"/>
                  </a:cubicBezTo>
                  <a:lnTo>
                    <a:pt x="81" y="628"/>
                  </a:lnTo>
                  <a:cubicBezTo>
                    <a:pt x="1" y="689"/>
                    <a:pt x="21" y="810"/>
                    <a:pt x="102" y="870"/>
                  </a:cubicBezTo>
                  <a:cubicBezTo>
                    <a:pt x="133" y="894"/>
                    <a:pt x="175" y="906"/>
                    <a:pt x="217" y="906"/>
                  </a:cubicBezTo>
                  <a:cubicBezTo>
                    <a:pt x="281" y="906"/>
                    <a:pt x="347" y="879"/>
                    <a:pt x="384" y="830"/>
                  </a:cubicBezTo>
                  <a:lnTo>
                    <a:pt x="908" y="286"/>
                  </a:lnTo>
                  <a:cubicBezTo>
                    <a:pt x="989" y="205"/>
                    <a:pt x="969" y="104"/>
                    <a:pt x="888" y="44"/>
                  </a:cubicBezTo>
                  <a:cubicBezTo>
                    <a:pt x="851" y="16"/>
                    <a:pt x="800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65;p72">
              <a:extLst>
                <a:ext uri="{FF2B5EF4-FFF2-40B4-BE49-F238E27FC236}">
                  <a16:creationId xmlns:a16="http://schemas.microsoft.com/office/drawing/2014/main" id="{EDDF5650-1981-4018-A7BA-568471584788}"/>
                </a:ext>
              </a:extLst>
            </p:cNvPr>
            <p:cNvSpPr/>
            <p:nvPr/>
          </p:nvSpPr>
          <p:spPr>
            <a:xfrm>
              <a:off x="878350" y="3137088"/>
              <a:ext cx="510125" cy="467800"/>
            </a:xfrm>
            <a:custGeom>
              <a:avLst/>
              <a:gdLst/>
              <a:ahLst/>
              <a:cxnLst/>
              <a:rect l="l" t="t" r="r" b="b"/>
              <a:pathLst>
                <a:path w="20405" h="18712" extrusionOk="0">
                  <a:moveTo>
                    <a:pt x="12723" y="0"/>
                  </a:moveTo>
                  <a:lnTo>
                    <a:pt x="0" y="13308"/>
                  </a:lnTo>
                  <a:lnTo>
                    <a:pt x="7682" y="18711"/>
                  </a:lnTo>
                  <a:lnTo>
                    <a:pt x="20405" y="538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66;p72">
              <a:extLst>
                <a:ext uri="{FF2B5EF4-FFF2-40B4-BE49-F238E27FC236}">
                  <a16:creationId xmlns:a16="http://schemas.microsoft.com/office/drawing/2014/main" id="{C2DFF14E-436A-4D48-A391-3B5D3E379528}"/>
                </a:ext>
              </a:extLst>
            </p:cNvPr>
            <p:cNvSpPr/>
            <p:nvPr/>
          </p:nvSpPr>
          <p:spPr>
            <a:xfrm>
              <a:off x="862725" y="3119363"/>
              <a:ext cx="545400" cy="500275"/>
            </a:xfrm>
            <a:custGeom>
              <a:avLst/>
              <a:gdLst/>
              <a:ahLst/>
              <a:cxnLst/>
              <a:rect l="l" t="t" r="r" b="b"/>
              <a:pathLst>
                <a:path w="21816" h="20011" extrusionOk="0">
                  <a:moveTo>
                    <a:pt x="14427" y="203"/>
                  </a:moveTo>
                  <a:cubicBezTo>
                    <a:pt x="14618" y="203"/>
                    <a:pt x="14807" y="256"/>
                    <a:pt x="14961" y="367"/>
                  </a:cubicBezTo>
                  <a:lnTo>
                    <a:pt x="21110" y="4702"/>
                  </a:lnTo>
                  <a:cubicBezTo>
                    <a:pt x="21493" y="4944"/>
                    <a:pt x="21534" y="5428"/>
                    <a:pt x="21231" y="5750"/>
                  </a:cubicBezTo>
                  <a:lnTo>
                    <a:pt x="8065" y="19521"/>
                  </a:lnTo>
                  <a:cubicBezTo>
                    <a:pt x="7891" y="19707"/>
                    <a:pt x="7629" y="19806"/>
                    <a:pt x="7369" y="19806"/>
                  </a:cubicBezTo>
                  <a:cubicBezTo>
                    <a:pt x="7178" y="19806"/>
                    <a:pt x="6989" y="19753"/>
                    <a:pt x="6835" y="19642"/>
                  </a:cubicBezTo>
                  <a:lnTo>
                    <a:pt x="686" y="15327"/>
                  </a:lnTo>
                  <a:cubicBezTo>
                    <a:pt x="302" y="15065"/>
                    <a:pt x="262" y="14581"/>
                    <a:pt x="565" y="14259"/>
                  </a:cubicBezTo>
                  <a:lnTo>
                    <a:pt x="13731" y="488"/>
                  </a:lnTo>
                  <a:cubicBezTo>
                    <a:pt x="13905" y="302"/>
                    <a:pt x="14167" y="203"/>
                    <a:pt x="14427" y="203"/>
                  </a:cubicBezTo>
                  <a:close/>
                  <a:moveTo>
                    <a:pt x="14431" y="0"/>
                  </a:moveTo>
                  <a:cubicBezTo>
                    <a:pt x="14105" y="0"/>
                    <a:pt x="13781" y="124"/>
                    <a:pt x="13549" y="367"/>
                  </a:cubicBezTo>
                  <a:lnTo>
                    <a:pt x="383" y="14138"/>
                  </a:lnTo>
                  <a:cubicBezTo>
                    <a:pt x="0" y="14541"/>
                    <a:pt x="61" y="15146"/>
                    <a:pt x="524" y="15489"/>
                  </a:cubicBezTo>
                  <a:lnTo>
                    <a:pt x="6674" y="19803"/>
                  </a:lnTo>
                  <a:cubicBezTo>
                    <a:pt x="6882" y="19942"/>
                    <a:pt x="7132" y="20010"/>
                    <a:pt x="7379" y="20010"/>
                  </a:cubicBezTo>
                  <a:cubicBezTo>
                    <a:pt x="7706" y="20010"/>
                    <a:pt x="8028" y="19892"/>
                    <a:pt x="8247" y="19662"/>
                  </a:cubicBezTo>
                  <a:lnTo>
                    <a:pt x="21413" y="5871"/>
                  </a:lnTo>
                  <a:cubicBezTo>
                    <a:pt x="21816" y="5468"/>
                    <a:pt x="21735" y="4863"/>
                    <a:pt x="21272" y="4540"/>
                  </a:cubicBezTo>
                  <a:lnTo>
                    <a:pt x="15122" y="205"/>
                  </a:lnTo>
                  <a:cubicBezTo>
                    <a:pt x="14916" y="68"/>
                    <a:pt x="14673" y="0"/>
                    <a:pt x="14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67;p72">
              <a:extLst>
                <a:ext uri="{FF2B5EF4-FFF2-40B4-BE49-F238E27FC236}">
                  <a16:creationId xmlns:a16="http://schemas.microsoft.com/office/drawing/2014/main" id="{4E1A0E89-EAD1-4F79-BEF3-2B37495979E8}"/>
                </a:ext>
              </a:extLst>
            </p:cNvPr>
            <p:cNvSpPr/>
            <p:nvPr/>
          </p:nvSpPr>
          <p:spPr>
            <a:xfrm>
              <a:off x="865750" y="3122063"/>
              <a:ext cx="538350" cy="495350"/>
            </a:xfrm>
            <a:custGeom>
              <a:avLst/>
              <a:gdLst/>
              <a:ahLst/>
              <a:cxnLst/>
              <a:rect l="l" t="t" r="r" b="b"/>
              <a:pathLst>
                <a:path w="21534" h="19814" extrusionOk="0">
                  <a:moveTo>
                    <a:pt x="14306" y="83"/>
                  </a:moveTo>
                  <a:cubicBezTo>
                    <a:pt x="14495" y="83"/>
                    <a:pt x="14684" y="135"/>
                    <a:pt x="14840" y="239"/>
                  </a:cubicBezTo>
                  <a:lnTo>
                    <a:pt x="21009" y="4574"/>
                  </a:lnTo>
                  <a:cubicBezTo>
                    <a:pt x="21393" y="4836"/>
                    <a:pt x="21433" y="5299"/>
                    <a:pt x="21130" y="5622"/>
                  </a:cubicBezTo>
                  <a:lnTo>
                    <a:pt x="7904" y="19454"/>
                  </a:lnTo>
                  <a:cubicBezTo>
                    <a:pt x="7729" y="19640"/>
                    <a:pt x="7474" y="19739"/>
                    <a:pt x="7220" y="19739"/>
                  </a:cubicBezTo>
                  <a:cubicBezTo>
                    <a:pt x="7034" y="19739"/>
                    <a:pt x="6848" y="19685"/>
                    <a:pt x="6694" y="19575"/>
                  </a:cubicBezTo>
                  <a:lnTo>
                    <a:pt x="524" y="15240"/>
                  </a:lnTo>
                  <a:cubicBezTo>
                    <a:pt x="161" y="14977"/>
                    <a:pt x="101" y="14514"/>
                    <a:pt x="403" y="14191"/>
                  </a:cubicBezTo>
                  <a:lnTo>
                    <a:pt x="13630" y="360"/>
                  </a:lnTo>
                  <a:cubicBezTo>
                    <a:pt x="13803" y="175"/>
                    <a:pt x="14055" y="83"/>
                    <a:pt x="14306" y="83"/>
                  </a:cubicBezTo>
                  <a:close/>
                  <a:moveTo>
                    <a:pt x="14318" y="1"/>
                  </a:moveTo>
                  <a:cubicBezTo>
                    <a:pt x="14036" y="1"/>
                    <a:pt x="13756" y="110"/>
                    <a:pt x="13569" y="319"/>
                  </a:cubicBezTo>
                  <a:lnTo>
                    <a:pt x="343" y="14151"/>
                  </a:lnTo>
                  <a:cubicBezTo>
                    <a:pt x="0" y="14494"/>
                    <a:pt x="60" y="15018"/>
                    <a:pt x="464" y="15300"/>
                  </a:cubicBezTo>
                  <a:lnTo>
                    <a:pt x="6634" y="19635"/>
                  </a:lnTo>
                  <a:cubicBezTo>
                    <a:pt x="6806" y="19756"/>
                    <a:pt x="7016" y="19814"/>
                    <a:pt x="7224" y="19814"/>
                  </a:cubicBezTo>
                  <a:cubicBezTo>
                    <a:pt x="7503" y="19814"/>
                    <a:pt x="7780" y="19710"/>
                    <a:pt x="7964" y="19514"/>
                  </a:cubicBezTo>
                  <a:lnTo>
                    <a:pt x="21191" y="5662"/>
                  </a:lnTo>
                  <a:cubicBezTo>
                    <a:pt x="21534" y="5320"/>
                    <a:pt x="21473" y="4795"/>
                    <a:pt x="21070" y="4533"/>
                  </a:cubicBezTo>
                  <a:lnTo>
                    <a:pt x="14900" y="178"/>
                  </a:lnTo>
                  <a:cubicBezTo>
                    <a:pt x="14730" y="59"/>
                    <a:pt x="14524" y="1"/>
                    <a:pt x="143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68;p72">
              <a:extLst>
                <a:ext uri="{FF2B5EF4-FFF2-40B4-BE49-F238E27FC236}">
                  <a16:creationId xmlns:a16="http://schemas.microsoft.com/office/drawing/2014/main" id="{C3088F77-21EB-4C6B-95AA-6FD15966E34A}"/>
                </a:ext>
              </a:extLst>
            </p:cNvPr>
            <p:cNvSpPr/>
            <p:nvPr/>
          </p:nvSpPr>
          <p:spPr>
            <a:xfrm>
              <a:off x="1257400" y="3285613"/>
              <a:ext cx="69575" cy="52950"/>
            </a:xfrm>
            <a:custGeom>
              <a:avLst/>
              <a:gdLst/>
              <a:ahLst/>
              <a:cxnLst/>
              <a:rect l="l" t="t" r="r" b="b"/>
              <a:pathLst>
                <a:path w="2783" h="2118" extrusionOk="0">
                  <a:moveTo>
                    <a:pt x="1466" y="1"/>
                  </a:moveTo>
                  <a:cubicBezTo>
                    <a:pt x="1093" y="1"/>
                    <a:pt x="719" y="136"/>
                    <a:pt x="464" y="391"/>
                  </a:cubicBezTo>
                  <a:cubicBezTo>
                    <a:pt x="0" y="854"/>
                    <a:pt x="41" y="1520"/>
                    <a:pt x="565" y="1883"/>
                  </a:cubicBezTo>
                  <a:cubicBezTo>
                    <a:pt x="783" y="2040"/>
                    <a:pt x="1058" y="2118"/>
                    <a:pt x="1337" y="2118"/>
                  </a:cubicBezTo>
                  <a:cubicBezTo>
                    <a:pt x="1703" y="2118"/>
                    <a:pt x="2076" y="1984"/>
                    <a:pt x="2339" y="1721"/>
                  </a:cubicBezTo>
                  <a:cubicBezTo>
                    <a:pt x="2783" y="1278"/>
                    <a:pt x="2742" y="612"/>
                    <a:pt x="2238" y="229"/>
                  </a:cubicBezTo>
                  <a:cubicBezTo>
                    <a:pt x="2015" y="75"/>
                    <a:pt x="1741" y="1"/>
                    <a:pt x="1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9;p72">
              <a:extLst>
                <a:ext uri="{FF2B5EF4-FFF2-40B4-BE49-F238E27FC236}">
                  <a16:creationId xmlns:a16="http://schemas.microsoft.com/office/drawing/2014/main" id="{CB75F70F-55ED-42DE-924F-757CA347A71A}"/>
                </a:ext>
              </a:extLst>
            </p:cNvPr>
            <p:cNvSpPr/>
            <p:nvPr/>
          </p:nvSpPr>
          <p:spPr>
            <a:xfrm>
              <a:off x="1257400" y="3282263"/>
              <a:ext cx="69575" cy="59500"/>
            </a:xfrm>
            <a:custGeom>
              <a:avLst/>
              <a:gdLst/>
              <a:ahLst/>
              <a:cxnLst/>
              <a:rect l="l" t="t" r="r" b="b"/>
              <a:pathLst>
                <a:path w="2783" h="2380" fill="none" extrusionOk="0">
                  <a:moveTo>
                    <a:pt x="2339" y="1855"/>
                  </a:moveTo>
                  <a:cubicBezTo>
                    <a:pt x="1875" y="2319"/>
                    <a:pt x="1069" y="2380"/>
                    <a:pt x="565" y="2017"/>
                  </a:cubicBezTo>
                  <a:cubicBezTo>
                    <a:pt x="41" y="1654"/>
                    <a:pt x="0" y="988"/>
                    <a:pt x="464" y="525"/>
                  </a:cubicBezTo>
                  <a:cubicBezTo>
                    <a:pt x="908" y="81"/>
                    <a:pt x="1714" y="0"/>
                    <a:pt x="2238" y="363"/>
                  </a:cubicBezTo>
                  <a:cubicBezTo>
                    <a:pt x="2742" y="746"/>
                    <a:pt x="2783" y="1412"/>
                    <a:pt x="2339" y="18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70;p72">
              <a:extLst>
                <a:ext uri="{FF2B5EF4-FFF2-40B4-BE49-F238E27FC236}">
                  <a16:creationId xmlns:a16="http://schemas.microsoft.com/office/drawing/2014/main" id="{D47751EF-3728-4E40-8456-77E43B4E8EC3}"/>
                </a:ext>
              </a:extLst>
            </p:cNvPr>
            <p:cNvSpPr/>
            <p:nvPr/>
          </p:nvSpPr>
          <p:spPr>
            <a:xfrm>
              <a:off x="1274025" y="3309288"/>
              <a:ext cx="20200" cy="17575"/>
            </a:xfrm>
            <a:custGeom>
              <a:avLst/>
              <a:gdLst/>
              <a:ahLst/>
              <a:cxnLst/>
              <a:rect l="l" t="t" r="r" b="b"/>
              <a:pathLst>
                <a:path w="808" h="703" extrusionOk="0">
                  <a:moveTo>
                    <a:pt x="90" y="0"/>
                  </a:moveTo>
                  <a:cubicBezTo>
                    <a:pt x="61" y="0"/>
                    <a:pt x="36" y="19"/>
                    <a:pt x="21" y="48"/>
                  </a:cubicBezTo>
                  <a:cubicBezTo>
                    <a:pt x="1" y="69"/>
                    <a:pt x="21" y="109"/>
                    <a:pt x="61" y="129"/>
                  </a:cubicBezTo>
                  <a:cubicBezTo>
                    <a:pt x="61" y="129"/>
                    <a:pt x="182" y="169"/>
                    <a:pt x="303" y="270"/>
                  </a:cubicBezTo>
                  <a:cubicBezTo>
                    <a:pt x="424" y="351"/>
                    <a:pt x="585" y="472"/>
                    <a:pt x="666" y="653"/>
                  </a:cubicBezTo>
                  <a:cubicBezTo>
                    <a:pt x="666" y="673"/>
                    <a:pt x="666" y="673"/>
                    <a:pt x="686" y="694"/>
                  </a:cubicBezTo>
                  <a:cubicBezTo>
                    <a:pt x="700" y="694"/>
                    <a:pt x="713" y="703"/>
                    <a:pt x="727" y="703"/>
                  </a:cubicBezTo>
                  <a:cubicBezTo>
                    <a:pt x="733" y="703"/>
                    <a:pt x="740" y="700"/>
                    <a:pt x="747" y="694"/>
                  </a:cubicBezTo>
                  <a:cubicBezTo>
                    <a:pt x="787" y="694"/>
                    <a:pt x="807" y="653"/>
                    <a:pt x="807" y="613"/>
                  </a:cubicBezTo>
                  <a:cubicBezTo>
                    <a:pt x="767" y="512"/>
                    <a:pt x="706" y="432"/>
                    <a:pt x="626" y="351"/>
                  </a:cubicBezTo>
                  <a:cubicBezTo>
                    <a:pt x="565" y="270"/>
                    <a:pt x="485" y="210"/>
                    <a:pt x="404" y="149"/>
                  </a:cubicBezTo>
                  <a:cubicBezTo>
                    <a:pt x="263" y="69"/>
                    <a:pt x="122" y="8"/>
                    <a:pt x="122" y="8"/>
                  </a:cubicBezTo>
                  <a:cubicBezTo>
                    <a:pt x="111" y="3"/>
                    <a:pt x="100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71;p72">
              <a:extLst>
                <a:ext uri="{FF2B5EF4-FFF2-40B4-BE49-F238E27FC236}">
                  <a16:creationId xmlns:a16="http://schemas.microsoft.com/office/drawing/2014/main" id="{5EC32851-AB5A-4260-8198-9BBC2D25C644}"/>
                </a:ext>
              </a:extLst>
            </p:cNvPr>
            <p:cNvSpPr/>
            <p:nvPr/>
          </p:nvSpPr>
          <p:spPr>
            <a:xfrm>
              <a:off x="1278075" y="3303238"/>
              <a:ext cx="24200" cy="20750"/>
            </a:xfrm>
            <a:custGeom>
              <a:avLst/>
              <a:gdLst/>
              <a:ahLst/>
              <a:cxnLst/>
              <a:rect l="l" t="t" r="r" b="b"/>
              <a:pathLst>
                <a:path w="968" h="830" extrusionOk="0">
                  <a:moveTo>
                    <a:pt x="106" y="0"/>
                  </a:moveTo>
                  <a:cubicBezTo>
                    <a:pt x="71" y="0"/>
                    <a:pt x="35" y="19"/>
                    <a:pt x="20" y="48"/>
                  </a:cubicBezTo>
                  <a:cubicBezTo>
                    <a:pt x="0" y="89"/>
                    <a:pt x="20" y="129"/>
                    <a:pt x="61" y="149"/>
                  </a:cubicBezTo>
                  <a:cubicBezTo>
                    <a:pt x="61" y="149"/>
                    <a:pt x="202" y="210"/>
                    <a:pt x="363" y="311"/>
                  </a:cubicBezTo>
                  <a:cubicBezTo>
                    <a:pt x="504" y="411"/>
                    <a:pt x="706" y="573"/>
                    <a:pt x="786" y="774"/>
                  </a:cubicBezTo>
                  <a:cubicBezTo>
                    <a:pt x="786" y="794"/>
                    <a:pt x="786" y="794"/>
                    <a:pt x="807" y="815"/>
                  </a:cubicBezTo>
                  <a:cubicBezTo>
                    <a:pt x="817" y="825"/>
                    <a:pt x="832" y="830"/>
                    <a:pt x="847" y="830"/>
                  </a:cubicBezTo>
                  <a:cubicBezTo>
                    <a:pt x="862" y="830"/>
                    <a:pt x="877" y="825"/>
                    <a:pt x="887" y="815"/>
                  </a:cubicBezTo>
                  <a:cubicBezTo>
                    <a:pt x="948" y="815"/>
                    <a:pt x="968" y="774"/>
                    <a:pt x="948" y="734"/>
                  </a:cubicBezTo>
                  <a:cubicBezTo>
                    <a:pt x="907" y="613"/>
                    <a:pt x="847" y="512"/>
                    <a:pt x="746" y="411"/>
                  </a:cubicBezTo>
                  <a:cubicBezTo>
                    <a:pt x="665" y="331"/>
                    <a:pt x="585" y="250"/>
                    <a:pt x="484" y="190"/>
                  </a:cubicBezTo>
                  <a:cubicBezTo>
                    <a:pt x="302" y="69"/>
                    <a:pt x="141" y="8"/>
                    <a:pt x="141" y="8"/>
                  </a:cubicBezTo>
                  <a:cubicBezTo>
                    <a:pt x="130" y="3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72;p72">
              <a:extLst>
                <a:ext uri="{FF2B5EF4-FFF2-40B4-BE49-F238E27FC236}">
                  <a16:creationId xmlns:a16="http://schemas.microsoft.com/office/drawing/2014/main" id="{3D76CCBB-2981-412C-B483-83884AE459B3}"/>
                </a:ext>
              </a:extLst>
            </p:cNvPr>
            <p:cNvSpPr/>
            <p:nvPr/>
          </p:nvSpPr>
          <p:spPr>
            <a:xfrm>
              <a:off x="1281600" y="3295663"/>
              <a:ext cx="29750" cy="25425"/>
            </a:xfrm>
            <a:custGeom>
              <a:avLst/>
              <a:gdLst/>
              <a:ahLst/>
              <a:cxnLst/>
              <a:rect l="l" t="t" r="r" b="b"/>
              <a:pathLst>
                <a:path w="1190" h="1017" extrusionOk="0">
                  <a:moveTo>
                    <a:pt x="134" y="1"/>
                  </a:moveTo>
                  <a:cubicBezTo>
                    <a:pt x="92" y="1"/>
                    <a:pt x="55" y="20"/>
                    <a:pt x="40" y="49"/>
                  </a:cubicBezTo>
                  <a:cubicBezTo>
                    <a:pt x="0" y="110"/>
                    <a:pt x="20" y="170"/>
                    <a:pt x="81" y="190"/>
                  </a:cubicBezTo>
                  <a:cubicBezTo>
                    <a:pt x="81" y="190"/>
                    <a:pt x="766" y="452"/>
                    <a:pt x="968" y="956"/>
                  </a:cubicBezTo>
                  <a:cubicBezTo>
                    <a:pt x="968" y="977"/>
                    <a:pt x="988" y="997"/>
                    <a:pt x="988" y="997"/>
                  </a:cubicBezTo>
                  <a:cubicBezTo>
                    <a:pt x="1028" y="1017"/>
                    <a:pt x="1069" y="1017"/>
                    <a:pt x="1109" y="1017"/>
                  </a:cubicBezTo>
                  <a:cubicBezTo>
                    <a:pt x="1170" y="997"/>
                    <a:pt x="1190" y="936"/>
                    <a:pt x="1170" y="896"/>
                  </a:cubicBezTo>
                  <a:cubicBezTo>
                    <a:pt x="1129" y="755"/>
                    <a:pt x="1028" y="614"/>
                    <a:pt x="928" y="493"/>
                  </a:cubicBezTo>
                  <a:cubicBezTo>
                    <a:pt x="827" y="412"/>
                    <a:pt x="706" y="311"/>
                    <a:pt x="585" y="231"/>
                  </a:cubicBezTo>
                  <a:cubicBezTo>
                    <a:pt x="383" y="89"/>
                    <a:pt x="182" y="9"/>
                    <a:pt x="182" y="9"/>
                  </a:cubicBezTo>
                  <a:cubicBezTo>
                    <a:pt x="165" y="3"/>
                    <a:pt x="149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73;p72">
              <a:extLst>
                <a:ext uri="{FF2B5EF4-FFF2-40B4-BE49-F238E27FC236}">
                  <a16:creationId xmlns:a16="http://schemas.microsoft.com/office/drawing/2014/main" id="{B47916A9-FC34-4E16-A5AF-4ED7B679D5A0}"/>
                </a:ext>
              </a:extLst>
            </p:cNvPr>
            <p:cNvSpPr/>
            <p:nvPr/>
          </p:nvSpPr>
          <p:spPr>
            <a:xfrm>
              <a:off x="1091050" y="3253363"/>
              <a:ext cx="69600" cy="52950"/>
            </a:xfrm>
            <a:custGeom>
              <a:avLst/>
              <a:gdLst/>
              <a:ahLst/>
              <a:cxnLst/>
              <a:rect l="l" t="t" r="r" b="b"/>
              <a:pathLst>
                <a:path w="2784" h="2118" extrusionOk="0">
                  <a:moveTo>
                    <a:pt x="1472" y="0"/>
                  </a:moveTo>
                  <a:cubicBezTo>
                    <a:pt x="1104" y="0"/>
                    <a:pt x="731" y="135"/>
                    <a:pt x="464" y="390"/>
                  </a:cubicBezTo>
                  <a:cubicBezTo>
                    <a:pt x="1" y="854"/>
                    <a:pt x="41" y="1519"/>
                    <a:pt x="565" y="1882"/>
                  </a:cubicBezTo>
                  <a:cubicBezTo>
                    <a:pt x="784" y="2039"/>
                    <a:pt x="1059" y="2117"/>
                    <a:pt x="1338" y="2117"/>
                  </a:cubicBezTo>
                  <a:cubicBezTo>
                    <a:pt x="1704" y="2117"/>
                    <a:pt x="2077" y="1984"/>
                    <a:pt x="2340" y="1721"/>
                  </a:cubicBezTo>
                  <a:cubicBezTo>
                    <a:pt x="2783" y="1277"/>
                    <a:pt x="2743" y="612"/>
                    <a:pt x="2239" y="229"/>
                  </a:cubicBezTo>
                  <a:cubicBezTo>
                    <a:pt x="2016" y="74"/>
                    <a:pt x="1745" y="0"/>
                    <a:pt x="1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74;p72">
              <a:extLst>
                <a:ext uri="{FF2B5EF4-FFF2-40B4-BE49-F238E27FC236}">
                  <a16:creationId xmlns:a16="http://schemas.microsoft.com/office/drawing/2014/main" id="{25807E25-9EC9-403A-B804-271719C4CBC0}"/>
                </a:ext>
              </a:extLst>
            </p:cNvPr>
            <p:cNvSpPr/>
            <p:nvPr/>
          </p:nvSpPr>
          <p:spPr>
            <a:xfrm>
              <a:off x="1091050" y="3249988"/>
              <a:ext cx="69600" cy="59525"/>
            </a:xfrm>
            <a:custGeom>
              <a:avLst/>
              <a:gdLst/>
              <a:ahLst/>
              <a:cxnLst/>
              <a:rect l="l" t="t" r="r" b="b"/>
              <a:pathLst>
                <a:path w="2784" h="2381" fill="none" extrusionOk="0">
                  <a:moveTo>
                    <a:pt x="2340" y="1856"/>
                  </a:moveTo>
                  <a:cubicBezTo>
                    <a:pt x="1876" y="2320"/>
                    <a:pt x="1069" y="2380"/>
                    <a:pt x="565" y="2017"/>
                  </a:cubicBezTo>
                  <a:cubicBezTo>
                    <a:pt x="41" y="1654"/>
                    <a:pt x="1" y="989"/>
                    <a:pt x="464" y="525"/>
                  </a:cubicBezTo>
                  <a:cubicBezTo>
                    <a:pt x="928" y="82"/>
                    <a:pt x="1715" y="1"/>
                    <a:pt x="2239" y="364"/>
                  </a:cubicBezTo>
                  <a:cubicBezTo>
                    <a:pt x="2743" y="747"/>
                    <a:pt x="2783" y="1412"/>
                    <a:pt x="2340" y="185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75;p72">
              <a:extLst>
                <a:ext uri="{FF2B5EF4-FFF2-40B4-BE49-F238E27FC236}">
                  <a16:creationId xmlns:a16="http://schemas.microsoft.com/office/drawing/2014/main" id="{52EC36DF-24C0-410F-A6DD-D6782184A349}"/>
                </a:ext>
              </a:extLst>
            </p:cNvPr>
            <p:cNvSpPr/>
            <p:nvPr/>
          </p:nvSpPr>
          <p:spPr>
            <a:xfrm>
              <a:off x="1106175" y="3264963"/>
              <a:ext cx="39350" cy="29625"/>
            </a:xfrm>
            <a:custGeom>
              <a:avLst/>
              <a:gdLst/>
              <a:ahLst/>
              <a:cxnLst/>
              <a:rect l="l" t="t" r="r" b="b"/>
              <a:pathLst>
                <a:path w="1574" h="1185" extrusionOk="0">
                  <a:moveTo>
                    <a:pt x="817" y="92"/>
                  </a:moveTo>
                  <a:cubicBezTo>
                    <a:pt x="862" y="92"/>
                    <a:pt x="907" y="97"/>
                    <a:pt x="948" y="108"/>
                  </a:cubicBezTo>
                  <a:cubicBezTo>
                    <a:pt x="948" y="128"/>
                    <a:pt x="928" y="289"/>
                    <a:pt x="888" y="450"/>
                  </a:cubicBezTo>
                  <a:cubicBezTo>
                    <a:pt x="666" y="350"/>
                    <a:pt x="484" y="229"/>
                    <a:pt x="444" y="208"/>
                  </a:cubicBezTo>
                  <a:cubicBezTo>
                    <a:pt x="549" y="134"/>
                    <a:pt x="687" y="92"/>
                    <a:pt x="817" y="92"/>
                  </a:cubicBezTo>
                  <a:close/>
                  <a:moveTo>
                    <a:pt x="1069" y="148"/>
                  </a:moveTo>
                  <a:cubicBezTo>
                    <a:pt x="1110" y="168"/>
                    <a:pt x="1150" y="188"/>
                    <a:pt x="1190" y="208"/>
                  </a:cubicBezTo>
                  <a:cubicBezTo>
                    <a:pt x="1291" y="289"/>
                    <a:pt x="1372" y="390"/>
                    <a:pt x="1372" y="511"/>
                  </a:cubicBezTo>
                  <a:cubicBezTo>
                    <a:pt x="1360" y="511"/>
                    <a:pt x="1309" y="524"/>
                    <a:pt x="1230" y="524"/>
                  </a:cubicBezTo>
                  <a:cubicBezTo>
                    <a:pt x="1170" y="524"/>
                    <a:pt x="1095" y="517"/>
                    <a:pt x="1009" y="491"/>
                  </a:cubicBezTo>
                  <a:cubicBezTo>
                    <a:pt x="1049" y="329"/>
                    <a:pt x="1069" y="168"/>
                    <a:pt x="1069" y="148"/>
                  </a:cubicBezTo>
                  <a:close/>
                  <a:moveTo>
                    <a:pt x="363" y="269"/>
                  </a:moveTo>
                  <a:cubicBezTo>
                    <a:pt x="424" y="309"/>
                    <a:pt x="626" y="450"/>
                    <a:pt x="868" y="531"/>
                  </a:cubicBezTo>
                  <a:cubicBezTo>
                    <a:pt x="868" y="571"/>
                    <a:pt x="847" y="592"/>
                    <a:pt x="847" y="632"/>
                  </a:cubicBezTo>
                  <a:cubicBezTo>
                    <a:pt x="827" y="632"/>
                    <a:pt x="827" y="612"/>
                    <a:pt x="827" y="612"/>
                  </a:cubicBezTo>
                  <a:cubicBezTo>
                    <a:pt x="726" y="585"/>
                    <a:pt x="628" y="576"/>
                    <a:pt x="540" y="576"/>
                  </a:cubicBezTo>
                  <a:cubicBezTo>
                    <a:pt x="363" y="576"/>
                    <a:pt x="229" y="612"/>
                    <a:pt x="202" y="612"/>
                  </a:cubicBezTo>
                  <a:cubicBezTo>
                    <a:pt x="202" y="491"/>
                    <a:pt x="243" y="370"/>
                    <a:pt x="343" y="269"/>
                  </a:cubicBezTo>
                  <a:close/>
                  <a:moveTo>
                    <a:pt x="989" y="571"/>
                  </a:moveTo>
                  <a:cubicBezTo>
                    <a:pt x="1089" y="602"/>
                    <a:pt x="1180" y="612"/>
                    <a:pt x="1251" y="612"/>
                  </a:cubicBezTo>
                  <a:cubicBezTo>
                    <a:pt x="1321" y="612"/>
                    <a:pt x="1372" y="602"/>
                    <a:pt x="1392" y="592"/>
                  </a:cubicBezTo>
                  <a:lnTo>
                    <a:pt x="1392" y="592"/>
                  </a:lnTo>
                  <a:cubicBezTo>
                    <a:pt x="1372" y="712"/>
                    <a:pt x="1331" y="813"/>
                    <a:pt x="1251" y="914"/>
                  </a:cubicBezTo>
                  <a:cubicBezTo>
                    <a:pt x="1230" y="894"/>
                    <a:pt x="1150" y="813"/>
                    <a:pt x="1049" y="733"/>
                  </a:cubicBezTo>
                  <a:cubicBezTo>
                    <a:pt x="1029" y="712"/>
                    <a:pt x="989" y="692"/>
                    <a:pt x="948" y="672"/>
                  </a:cubicBezTo>
                  <a:cubicBezTo>
                    <a:pt x="948" y="672"/>
                    <a:pt x="948" y="652"/>
                    <a:pt x="948" y="652"/>
                  </a:cubicBezTo>
                  <a:cubicBezTo>
                    <a:pt x="968" y="632"/>
                    <a:pt x="968" y="592"/>
                    <a:pt x="989" y="571"/>
                  </a:cubicBezTo>
                  <a:close/>
                  <a:moveTo>
                    <a:pt x="490" y="663"/>
                  </a:moveTo>
                  <a:cubicBezTo>
                    <a:pt x="580" y="663"/>
                    <a:pt x="688" y="675"/>
                    <a:pt x="807" y="712"/>
                  </a:cubicBezTo>
                  <a:cubicBezTo>
                    <a:pt x="726" y="894"/>
                    <a:pt x="626" y="1035"/>
                    <a:pt x="605" y="1075"/>
                  </a:cubicBezTo>
                  <a:cubicBezTo>
                    <a:pt x="525" y="1055"/>
                    <a:pt x="464" y="1035"/>
                    <a:pt x="404" y="995"/>
                  </a:cubicBezTo>
                  <a:cubicBezTo>
                    <a:pt x="283" y="914"/>
                    <a:pt x="222" y="813"/>
                    <a:pt x="202" y="712"/>
                  </a:cubicBezTo>
                  <a:cubicBezTo>
                    <a:pt x="228" y="700"/>
                    <a:pt x="334" y="663"/>
                    <a:pt x="490" y="663"/>
                  </a:cubicBezTo>
                  <a:close/>
                  <a:moveTo>
                    <a:pt x="908" y="753"/>
                  </a:moveTo>
                  <a:cubicBezTo>
                    <a:pt x="948" y="773"/>
                    <a:pt x="968" y="793"/>
                    <a:pt x="1009" y="813"/>
                  </a:cubicBezTo>
                  <a:cubicBezTo>
                    <a:pt x="1089" y="894"/>
                    <a:pt x="1150" y="954"/>
                    <a:pt x="1170" y="975"/>
                  </a:cubicBezTo>
                  <a:cubicBezTo>
                    <a:pt x="1047" y="1045"/>
                    <a:pt x="910" y="1099"/>
                    <a:pt x="770" y="1099"/>
                  </a:cubicBezTo>
                  <a:cubicBezTo>
                    <a:pt x="749" y="1099"/>
                    <a:pt x="727" y="1098"/>
                    <a:pt x="706" y="1096"/>
                  </a:cubicBezTo>
                  <a:cubicBezTo>
                    <a:pt x="747" y="1055"/>
                    <a:pt x="827" y="934"/>
                    <a:pt x="908" y="753"/>
                  </a:cubicBezTo>
                  <a:close/>
                  <a:moveTo>
                    <a:pt x="831" y="0"/>
                  </a:moveTo>
                  <a:cubicBezTo>
                    <a:pt x="625" y="0"/>
                    <a:pt x="414" y="78"/>
                    <a:pt x="263" y="229"/>
                  </a:cubicBezTo>
                  <a:cubicBezTo>
                    <a:pt x="1" y="471"/>
                    <a:pt x="41" y="854"/>
                    <a:pt x="323" y="1055"/>
                  </a:cubicBezTo>
                  <a:cubicBezTo>
                    <a:pt x="445" y="1142"/>
                    <a:pt x="601" y="1184"/>
                    <a:pt x="758" y="1184"/>
                  </a:cubicBezTo>
                  <a:cubicBezTo>
                    <a:pt x="965" y="1184"/>
                    <a:pt x="1174" y="1112"/>
                    <a:pt x="1311" y="975"/>
                  </a:cubicBezTo>
                  <a:cubicBezTo>
                    <a:pt x="1573" y="712"/>
                    <a:pt x="1553" y="329"/>
                    <a:pt x="1251" y="128"/>
                  </a:cubicBezTo>
                  <a:cubicBezTo>
                    <a:pt x="1131" y="42"/>
                    <a:pt x="982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6;p72">
              <a:extLst>
                <a:ext uri="{FF2B5EF4-FFF2-40B4-BE49-F238E27FC236}">
                  <a16:creationId xmlns:a16="http://schemas.microsoft.com/office/drawing/2014/main" id="{E47A1B8A-7505-41D1-965E-74E6827EF87C}"/>
                </a:ext>
              </a:extLst>
            </p:cNvPr>
            <p:cNvSpPr/>
            <p:nvPr/>
          </p:nvSpPr>
          <p:spPr>
            <a:xfrm>
              <a:off x="1141450" y="3203288"/>
              <a:ext cx="70100" cy="53100"/>
            </a:xfrm>
            <a:custGeom>
              <a:avLst/>
              <a:gdLst/>
              <a:ahLst/>
              <a:cxnLst/>
              <a:rect l="l" t="t" r="r" b="b"/>
              <a:pathLst>
                <a:path w="2804" h="2124" extrusionOk="0">
                  <a:moveTo>
                    <a:pt x="1466" y="1"/>
                  </a:moveTo>
                  <a:cubicBezTo>
                    <a:pt x="1101" y="1"/>
                    <a:pt x="728" y="134"/>
                    <a:pt x="465" y="397"/>
                  </a:cubicBezTo>
                  <a:cubicBezTo>
                    <a:pt x="1" y="841"/>
                    <a:pt x="61" y="1526"/>
                    <a:pt x="566" y="1889"/>
                  </a:cubicBezTo>
                  <a:cubicBezTo>
                    <a:pt x="793" y="2046"/>
                    <a:pt x="1069" y="2124"/>
                    <a:pt x="1347" y="2124"/>
                  </a:cubicBezTo>
                  <a:cubicBezTo>
                    <a:pt x="1710" y="2124"/>
                    <a:pt x="2077" y="1991"/>
                    <a:pt x="2340" y="1728"/>
                  </a:cubicBezTo>
                  <a:cubicBezTo>
                    <a:pt x="2804" y="1264"/>
                    <a:pt x="2763" y="599"/>
                    <a:pt x="2239" y="236"/>
                  </a:cubicBezTo>
                  <a:cubicBezTo>
                    <a:pt x="2021" y="79"/>
                    <a:pt x="1746" y="1"/>
                    <a:pt x="1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77;p72">
              <a:extLst>
                <a:ext uri="{FF2B5EF4-FFF2-40B4-BE49-F238E27FC236}">
                  <a16:creationId xmlns:a16="http://schemas.microsoft.com/office/drawing/2014/main" id="{118C3BBF-C430-4A8F-ACC0-C3418F4EBE10}"/>
                </a:ext>
              </a:extLst>
            </p:cNvPr>
            <p:cNvSpPr/>
            <p:nvPr/>
          </p:nvSpPr>
          <p:spPr>
            <a:xfrm>
              <a:off x="1141450" y="3200088"/>
              <a:ext cx="70100" cy="59500"/>
            </a:xfrm>
            <a:custGeom>
              <a:avLst/>
              <a:gdLst/>
              <a:ahLst/>
              <a:cxnLst/>
              <a:rect l="l" t="t" r="r" b="b"/>
              <a:pathLst>
                <a:path w="2804" h="2380" fill="none" extrusionOk="0">
                  <a:moveTo>
                    <a:pt x="2340" y="1856"/>
                  </a:moveTo>
                  <a:cubicBezTo>
                    <a:pt x="1876" y="2320"/>
                    <a:pt x="1090" y="2380"/>
                    <a:pt x="566" y="2017"/>
                  </a:cubicBezTo>
                  <a:cubicBezTo>
                    <a:pt x="61" y="1654"/>
                    <a:pt x="1" y="969"/>
                    <a:pt x="465" y="525"/>
                  </a:cubicBezTo>
                  <a:cubicBezTo>
                    <a:pt x="928" y="61"/>
                    <a:pt x="1735" y="1"/>
                    <a:pt x="2239" y="364"/>
                  </a:cubicBezTo>
                  <a:cubicBezTo>
                    <a:pt x="2763" y="727"/>
                    <a:pt x="2804" y="1392"/>
                    <a:pt x="2340" y="185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78;p72">
              <a:extLst>
                <a:ext uri="{FF2B5EF4-FFF2-40B4-BE49-F238E27FC236}">
                  <a16:creationId xmlns:a16="http://schemas.microsoft.com/office/drawing/2014/main" id="{289CF71A-178B-4152-958E-7330D145967F}"/>
                </a:ext>
              </a:extLst>
            </p:cNvPr>
            <p:cNvSpPr/>
            <p:nvPr/>
          </p:nvSpPr>
          <p:spPr>
            <a:xfrm>
              <a:off x="1207000" y="3334538"/>
              <a:ext cx="70575" cy="53725"/>
            </a:xfrm>
            <a:custGeom>
              <a:avLst/>
              <a:gdLst/>
              <a:ahLst/>
              <a:cxnLst/>
              <a:rect l="l" t="t" r="r" b="b"/>
              <a:pathLst>
                <a:path w="2823" h="2149" extrusionOk="0">
                  <a:moveTo>
                    <a:pt x="1507" y="1"/>
                  </a:moveTo>
                  <a:cubicBezTo>
                    <a:pt x="1132" y="1"/>
                    <a:pt x="744" y="141"/>
                    <a:pt x="464" y="409"/>
                  </a:cubicBezTo>
                  <a:cubicBezTo>
                    <a:pt x="0" y="873"/>
                    <a:pt x="20" y="1559"/>
                    <a:pt x="544" y="1922"/>
                  </a:cubicBezTo>
                  <a:cubicBezTo>
                    <a:pt x="765" y="2075"/>
                    <a:pt x="1036" y="2149"/>
                    <a:pt x="1310" y="2149"/>
                  </a:cubicBezTo>
                  <a:cubicBezTo>
                    <a:pt x="1687" y="2149"/>
                    <a:pt x="2071" y="2009"/>
                    <a:pt x="2339" y="1740"/>
                  </a:cubicBezTo>
                  <a:cubicBezTo>
                    <a:pt x="2823" y="1276"/>
                    <a:pt x="2783" y="591"/>
                    <a:pt x="2258" y="228"/>
                  </a:cubicBezTo>
                  <a:cubicBezTo>
                    <a:pt x="2046" y="75"/>
                    <a:pt x="1780" y="1"/>
                    <a:pt x="1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79;p72">
              <a:extLst>
                <a:ext uri="{FF2B5EF4-FFF2-40B4-BE49-F238E27FC236}">
                  <a16:creationId xmlns:a16="http://schemas.microsoft.com/office/drawing/2014/main" id="{A72FDEAA-2E1B-48AF-855C-85F022C4E88D}"/>
                </a:ext>
              </a:extLst>
            </p:cNvPr>
            <p:cNvSpPr/>
            <p:nvPr/>
          </p:nvSpPr>
          <p:spPr>
            <a:xfrm>
              <a:off x="1207000" y="3331163"/>
              <a:ext cx="70575" cy="60500"/>
            </a:xfrm>
            <a:custGeom>
              <a:avLst/>
              <a:gdLst/>
              <a:ahLst/>
              <a:cxnLst/>
              <a:rect l="l" t="t" r="r" b="b"/>
              <a:pathLst>
                <a:path w="2823" h="2420" fill="none" extrusionOk="0">
                  <a:moveTo>
                    <a:pt x="2339" y="1875"/>
                  </a:moveTo>
                  <a:cubicBezTo>
                    <a:pt x="1875" y="2339"/>
                    <a:pt x="1069" y="2420"/>
                    <a:pt x="544" y="2057"/>
                  </a:cubicBezTo>
                  <a:cubicBezTo>
                    <a:pt x="20" y="1694"/>
                    <a:pt x="0" y="1008"/>
                    <a:pt x="464" y="544"/>
                  </a:cubicBezTo>
                  <a:cubicBezTo>
                    <a:pt x="948" y="81"/>
                    <a:pt x="1754" y="0"/>
                    <a:pt x="2258" y="363"/>
                  </a:cubicBezTo>
                  <a:cubicBezTo>
                    <a:pt x="2783" y="726"/>
                    <a:pt x="2823" y="1411"/>
                    <a:pt x="2339" y="187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80;p72">
              <a:extLst>
                <a:ext uri="{FF2B5EF4-FFF2-40B4-BE49-F238E27FC236}">
                  <a16:creationId xmlns:a16="http://schemas.microsoft.com/office/drawing/2014/main" id="{A1150D87-32B0-41F1-B861-26FD30495090}"/>
                </a:ext>
              </a:extLst>
            </p:cNvPr>
            <p:cNvSpPr/>
            <p:nvPr/>
          </p:nvSpPr>
          <p:spPr>
            <a:xfrm>
              <a:off x="1198425" y="3243788"/>
              <a:ext cx="70075" cy="52950"/>
            </a:xfrm>
            <a:custGeom>
              <a:avLst/>
              <a:gdLst/>
              <a:ahLst/>
              <a:cxnLst/>
              <a:rect l="l" t="t" r="r" b="b"/>
              <a:pathLst>
                <a:path w="2803" h="2118" extrusionOk="0">
                  <a:moveTo>
                    <a:pt x="1472" y="0"/>
                  </a:moveTo>
                  <a:cubicBezTo>
                    <a:pt x="1103" y="0"/>
                    <a:pt x="730" y="135"/>
                    <a:pt x="464" y="390"/>
                  </a:cubicBezTo>
                  <a:cubicBezTo>
                    <a:pt x="0" y="854"/>
                    <a:pt x="41" y="1519"/>
                    <a:pt x="565" y="1882"/>
                  </a:cubicBezTo>
                  <a:cubicBezTo>
                    <a:pt x="792" y="2039"/>
                    <a:pt x="1068" y="2117"/>
                    <a:pt x="1346" y="2117"/>
                  </a:cubicBezTo>
                  <a:cubicBezTo>
                    <a:pt x="1710" y="2117"/>
                    <a:pt x="2076" y="1984"/>
                    <a:pt x="2339" y="1721"/>
                  </a:cubicBezTo>
                  <a:cubicBezTo>
                    <a:pt x="2803" y="1277"/>
                    <a:pt x="2763" y="612"/>
                    <a:pt x="2238" y="229"/>
                  </a:cubicBezTo>
                  <a:cubicBezTo>
                    <a:pt x="2015" y="74"/>
                    <a:pt x="1745" y="0"/>
                    <a:pt x="1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81;p72">
              <a:extLst>
                <a:ext uri="{FF2B5EF4-FFF2-40B4-BE49-F238E27FC236}">
                  <a16:creationId xmlns:a16="http://schemas.microsoft.com/office/drawing/2014/main" id="{FB3532C6-D075-4648-A89C-3FC57D1E8797}"/>
                </a:ext>
              </a:extLst>
            </p:cNvPr>
            <p:cNvSpPr/>
            <p:nvPr/>
          </p:nvSpPr>
          <p:spPr>
            <a:xfrm>
              <a:off x="1198425" y="3240413"/>
              <a:ext cx="70075" cy="59525"/>
            </a:xfrm>
            <a:custGeom>
              <a:avLst/>
              <a:gdLst/>
              <a:ahLst/>
              <a:cxnLst/>
              <a:rect l="l" t="t" r="r" b="b"/>
              <a:pathLst>
                <a:path w="2803" h="2381" fill="none" extrusionOk="0">
                  <a:moveTo>
                    <a:pt x="2339" y="1856"/>
                  </a:moveTo>
                  <a:cubicBezTo>
                    <a:pt x="1875" y="2320"/>
                    <a:pt x="1089" y="2380"/>
                    <a:pt x="565" y="2017"/>
                  </a:cubicBezTo>
                  <a:cubicBezTo>
                    <a:pt x="41" y="1654"/>
                    <a:pt x="0" y="989"/>
                    <a:pt x="464" y="525"/>
                  </a:cubicBezTo>
                  <a:cubicBezTo>
                    <a:pt x="928" y="81"/>
                    <a:pt x="1714" y="1"/>
                    <a:pt x="2238" y="364"/>
                  </a:cubicBezTo>
                  <a:cubicBezTo>
                    <a:pt x="2763" y="747"/>
                    <a:pt x="2803" y="1412"/>
                    <a:pt x="2339" y="185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82;p72">
              <a:extLst>
                <a:ext uri="{FF2B5EF4-FFF2-40B4-BE49-F238E27FC236}">
                  <a16:creationId xmlns:a16="http://schemas.microsoft.com/office/drawing/2014/main" id="{77874BF6-771D-469D-8685-607256B38FDE}"/>
                </a:ext>
              </a:extLst>
            </p:cNvPr>
            <p:cNvSpPr/>
            <p:nvPr/>
          </p:nvSpPr>
          <p:spPr>
            <a:xfrm>
              <a:off x="1209500" y="3250738"/>
              <a:ext cx="48425" cy="39175"/>
            </a:xfrm>
            <a:custGeom>
              <a:avLst/>
              <a:gdLst/>
              <a:ahLst/>
              <a:cxnLst/>
              <a:rect l="l" t="t" r="r" b="b"/>
              <a:pathLst>
                <a:path w="1937" h="1567" extrusionOk="0">
                  <a:moveTo>
                    <a:pt x="931" y="109"/>
                  </a:moveTo>
                  <a:cubicBezTo>
                    <a:pt x="976" y="109"/>
                    <a:pt x="1023" y="124"/>
                    <a:pt x="1070" y="152"/>
                  </a:cubicBezTo>
                  <a:cubicBezTo>
                    <a:pt x="1271" y="294"/>
                    <a:pt x="1473" y="455"/>
                    <a:pt x="1674" y="596"/>
                  </a:cubicBezTo>
                  <a:cubicBezTo>
                    <a:pt x="1775" y="656"/>
                    <a:pt x="1775" y="757"/>
                    <a:pt x="1695" y="838"/>
                  </a:cubicBezTo>
                  <a:cubicBezTo>
                    <a:pt x="1614" y="919"/>
                    <a:pt x="1513" y="1019"/>
                    <a:pt x="1412" y="1100"/>
                  </a:cubicBezTo>
                  <a:cubicBezTo>
                    <a:pt x="1332" y="1201"/>
                    <a:pt x="1231" y="1281"/>
                    <a:pt x="1150" y="1382"/>
                  </a:cubicBezTo>
                  <a:cubicBezTo>
                    <a:pt x="1094" y="1428"/>
                    <a:pt x="1037" y="1454"/>
                    <a:pt x="984" y="1454"/>
                  </a:cubicBezTo>
                  <a:cubicBezTo>
                    <a:pt x="942" y="1454"/>
                    <a:pt x="903" y="1438"/>
                    <a:pt x="868" y="1402"/>
                  </a:cubicBezTo>
                  <a:cubicBezTo>
                    <a:pt x="646" y="1261"/>
                    <a:pt x="444" y="1120"/>
                    <a:pt x="243" y="959"/>
                  </a:cubicBezTo>
                  <a:cubicBezTo>
                    <a:pt x="142" y="898"/>
                    <a:pt x="142" y="818"/>
                    <a:pt x="223" y="737"/>
                  </a:cubicBezTo>
                  <a:cubicBezTo>
                    <a:pt x="404" y="556"/>
                    <a:pt x="586" y="354"/>
                    <a:pt x="787" y="173"/>
                  </a:cubicBezTo>
                  <a:cubicBezTo>
                    <a:pt x="830" y="129"/>
                    <a:pt x="879" y="109"/>
                    <a:pt x="931" y="109"/>
                  </a:cubicBezTo>
                  <a:close/>
                  <a:moveTo>
                    <a:pt x="924" y="1"/>
                  </a:moveTo>
                  <a:cubicBezTo>
                    <a:pt x="835" y="1"/>
                    <a:pt x="752" y="36"/>
                    <a:pt x="686" y="112"/>
                  </a:cubicBezTo>
                  <a:cubicBezTo>
                    <a:pt x="586" y="193"/>
                    <a:pt x="505" y="294"/>
                    <a:pt x="404" y="374"/>
                  </a:cubicBezTo>
                  <a:cubicBezTo>
                    <a:pt x="303" y="475"/>
                    <a:pt x="223" y="556"/>
                    <a:pt x="122" y="656"/>
                  </a:cubicBezTo>
                  <a:cubicBezTo>
                    <a:pt x="1" y="798"/>
                    <a:pt x="1" y="939"/>
                    <a:pt x="142" y="1060"/>
                  </a:cubicBezTo>
                  <a:cubicBezTo>
                    <a:pt x="364" y="1201"/>
                    <a:pt x="565" y="1342"/>
                    <a:pt x="767" y="1503"/>
                  </a:cubicBezTo>
                  <a:cubicBezTo>
                    <a:pt x="834" y="1545"/>
                    <a:pt x="905" y="1566"/>
                    <a:pt x="975" y="1566"/>
                  </a:cubicBezTo>
                  <a:cubicBezTo>
                    <a:pt x="1073" y="1566"/>
                    <a:pt x="1169" y="1525"/>
                    <a:pt x="1251" y="1443"/>
                  </a:cubicBezTo>
                  <a:cubicBezTo>
                    <a:pt x="1432" y="1261"/>
                    <a:pt x="1614" y="1100"/>
                    <a:pt x="1795" y="919"/>
                  </a:cubicBezTo>
                  <a:cubicBezTo>
                    <a:pt x="1937" y="777"/>
                    <a:pt x="1916" y="616"/>
                    <a:pt x="1775" y="515"/>
                  </a:cubicBezTo>
                  <a:cubicBezTo>
                    <a:pt x="1574" y="354"/>
                    <a:pt x="1352" y="213"/>
                    <a:pt x="1150" y="72"/>
                  </a:cubicBezTo>
                  <a:cubicBezTo>
                    <a:pt x="1076" y="26"/>
                    <a:pt x="998" y="1"/>
                    <a:pt x="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83;p72">
              <a:extLst>
                <a:ext uri="{FF2B5EF4-FFF2-40B4-BE49-F238E27FC236}">
                  <a16:creationId xmlns:a16="http://schemas.microsoft.com/office/drawing/2014/main" id="{030B4468-126F-44E0-9461-6B265DFCA03E}"/>
                </a:ext>
              </a:extLst>
            </p:cNvPr>
            <p:cNvSpPr/>
            <p:nvPr/>
          </p:nvSpPr>
          <p:spPr>
            <a:xfrm>
              <a:off x="1222625" y="3262038"/>
              <a:ext cx="21700" cy="16675"/>
            </a:xfrm>
            <a:custGeom>
              <a:avLst/>
              <a:gdLst/>
              <a:ahLst/>
              <a:cxnLst/>
              <a:rect l="l" t="t" r="r" b="b"/>
              <a:pathLst>
                <a:path w="868" h="667" extrusionOk="0">
                  <a:moveTo>
                    <a:pt x="448" y="113"/>
                  </a:moveTo>
                  <a:cubicBezTo>
                    <a:pt x="505" y="113"/>
                    <a:pt x="561" y="129"/>
                    <a:pt x="605" y="164"/>
                  </a:cubicBezTo>
                  <a:cubicBezTo>
                    <a:pt x="706" y="245"/>
                    <a:pt x="726" y="386"/>
                    <a:pt x="625" y="467"/>
                  </a:cubicBezTo>
                  <a:cubicBezTo>
                    <a:pt x="568" y="523"/>
                    <a:pt x="492" y="548"/>
                    <a:pt x="419" y="548"/>
                  </a:cubicBezTo>
                  <a:cubicBezTo>
                    <a:pt x="362" y="548"/>
                    <a:pt x="306" y="533"/>
                    <a:pt x="262" y="507"/>
                  </a:cubicBezTo>
                  <a:cubicBezTo>
                    <a:pt x="161" y="426"/>
                    <a:pt x="141" y="285"/>
                    <a:pt x="242" y="184"/>
                  </a:cubicBezTo>
                  <a:cubicBezTo>
                    <a:pt x="299" y="139"/>
                    <a:pt x="374" y="113"/>
                    <a:pt x="448" y="113"/>
                  </a:cubicBezTo>
                  <a:close/>
                  <a:moveTo>
                    <a:pt x="468" y="0"/>
                  </a:moveTo>
                  <a:cubicBezTo>
                    <a:pt x="347" y="0"/>
                    <a:pt x="224" y="41"/>
                    <a:pt x="141" y="124"/>
                  </a:cubicBezTo>
                  <a:cubicBezTo>
                    <a:pt x="0" y="265"/>
                    <a:pt x="20" y="467"/>
                    <a:pt x="161" y="588"/>
                  </a:cubicBezTo>
                  <a:cubicBezTo>
                    <a:pt x="233" y="641"/>
                    <a:pt x="324" y="667"/>
                    <a:pt x="416" y="667"/>
                  </a:cubicBezTo>
                  <a:cubicBezTo>
                    <a:pt x="531" y="667"/>
                    <a:pt x="647" y="626"/>
                    <a:pt x="726" y="547"/>
                  </a:cubicBezTo>
                  <a:cubicBezTo>
                    <a:pt x="867" y="406"/>
                    <a:pt x="867" y="184"/>
                    <a:pt x="706" y="63"/>
                  </a:cubicBezTo>
                  <a:cubicBezTo>
                    <a:pt x="639" y="21"/>
                    <a:pt x="554" y="0"/>
                    <a:pt x="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84;p72">
              <a:extLst>
                <a:ext uri="{FF2B5EF4-FFF2-40B4-BE49-F238E27FC236}">
                  <a16:creationId xmlns:a16="http://schemas.microsoft.com/office/drawing/2014/main" id="{0C678CFF-B2E7-426E-A906-36DA66B77D21}"/>
                </a:ext>
              </a:extLst>
            </p:cNvPr>
            <p:cNvSpPr/>
            <p:nvPr/>
          </p:nvSpPr>
          <p:spPr>
            <a:xfrm>
              <a:off x="1245300" y="3267263"/>
              <a:ext cx="5575" cy="3800"/>
            </a:xfrm>
            <a:custGeom>
              <a:avLst/>
              <a:gdLst/>
              <a:ahLst/>
              <a:cxnLst/>
              <a:rect l="l" t="t" r="r" b="b"/>
              <a:pathLst>
                <a:path w="223" h="152" extrusionOk="0">
                  <a:moveTo>
                    <a:pt x="121" y="0"/>
                  </a:moveTo>
                  <a:cubicBezTo>
                    <a:pt x="101" y="0"/>
                    <a:pt x="81" y="6"/>
                    <a:pt x="61" y="16"/>
                  </a:cubicBezTo>
                  <a:cubicBezTo>
                    <a:pt x="21" y="56"/>
                    <a:pt x="0" y="96"/>
                    <a:pt x="61" y="137"/>
                  </a:cubicBezTo>
                  <a:cubicBezTo>
                    <a:pt x="71" y="147"/>
                    <a:pt x="91" y="152"/>
                    <a:pt x="114" y="152"/>
                  </a:cubicBezTo>
                  <a:cubicBezTo>
                    <a:pt x="137" y="152"/>
                    <a:pt x="162" y="147"/>
                    <a:pt x="182" y="137"/>
                  </a:cubicBezTo>
                  <a:cubicBezTo>
                    <a:pt x="222" y="96"/>
                    <a:pt x="222" y="56"/>
                    <a:pt x="182" y="16"/>
                  </a:cubicBezTo>
                  <a:cubicBezTo>
                    <a:pt x="162" y="6"/>
                    <a:pt x="142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85;p72">
              <a:extLst>
                <a:ext uri="{FF2B5EF4-FFF2-40B4-BE49-F238E27FC236}">
                  <a16:creationId xmlns:a16="http://schemas.microsoft.com/office/drawing/2014/main" id="{E28D37B7-7DBF-41D7-85D3-829E8203CAC9}"/>
                </a:ext>
              </a:extLst>
            </p:cNvPr>
            <p:cNvSpPr/>
            <p:nvPr/>
          </p:nvSpPr>
          <p:spPr>
            <a:xfrm>
              <a:off x="1148025" y="3293788"/>
              <a:ext cx="69575" cy="52850"/>
            </a:xfrm>
            <a:custGeom>
              <a:avLst/>
              <a:gdLst/>
              <a:ahLst/>
              <a:cxnLst/>
              <a:rect l="l" t="t" r="r" b="b"/>
              <a:pathLst>
                <a:path w="2783" h="2114" extrusionOk="0">
                  <a:moveTo>
                    <a:pt x="1446" y="0"/>
                  </a:moveTo>
                  <a:cubicBezTo>
                    <a:pt x="1083" y="0"/>
                    <a:pt x="715" y="135"/>
                    <a:pt x="464" y="386"/>
                  </a:cubicBezTo>
                  <a:cubicBezTo>
                    <a:pt x="0" y="850"/>
                    <a:pt x="40" y="1515"/>
                    <a:pt x="565" y="1878"/>
                  </a:cubicBezTo>
                  <a:cubicBezTo>
                    <a:pt x="783" y="2035"/>
                    <a:pt x="1058" y="2113"/>
                    <a:pt x="1336" y="2113"/>
                  </a:cubicBezTo>
                  <a:cubicBezTo>
                    <a:pt x="1699" y="2113"/>
                    <a:pt x="2067" y="1980"/>
                    <a:pt x="2319" y="1717"/>
                  </a:cubicBezTo>
                  <a:cubicBezTo>
                    <a:pt x="2783" y="1273"/>
                    <a:pt x="2742" y="608"/>
                    <a:pt x="2218" y="245"/>
                  </a:cubicBezTo>
                  <a:cubicBezTo>
                    <a:pt x="1999" y="79"/>
                    <a:pt x="1724" y="0"/>
                    <a:pt x="1446" y="0"/>
                  </a:cubicBezTo>
                  <a:close/>
                </a:path>
              </a:pathLst>
            </a:custGeom>
            <a:solidFill>
              <a:srgbClr val="EC9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86;p72">
              <a:extLst>
                <a:ext uri="{FF2B5EF4-FFF2-40B4-BE49-F238E27FC236}">
                  <a16:creationId xmlns:a16="http://schemas.microsoft.com/office/drawing/2014/main" id="{A593A55D-162C-4D7B-BD5C-B200C6A8711E}"/>
                </a:ext>
              </a:extLst>
            </p:cNvPr>
            <p:cNvSpPr/>
            <p:nvPr/>
          </p:nvSpPr>
          <p:spPr>
            <a:xfrm>
              <a:off x="1148025" y="3290313"/>
              <a:ext cx="69575" cy="59525"/>
            </a:xfrm>
            <a:custGeom>
              <a:avLst/>
              <a:gdLst/>
              <a:ahLst/>
              <a:cxnLst/>
              <a:rect l="l" t="t" r="r" b="b"/>
              <a:pathLst>
                <a:path w="2783" h="2381" fill="none" extrusionOk="0">
                  <a:moveTo>
                    <a:pt x="2319" y="1856"/>
                  </a:moveTo>
                  <a:cubicBezTo>
                    <a:pt x="1875" y="2320"/>
                    <a:pt x="1069" y="2380"/>
                    <a:pt x="565" y="2017"/>
                  </a:cubicBezTo>
                  <a:cubicBezTo>
                    <a:pt x="40" y="1654"/>
                    <a:pt x="0" y="989"/>
                    <a:pt x="464" y="525"/>
                  </a:cubicBezTo>
                  <a:cubicBezTo>
                    <a:pt x="907" y="82"/>
                    <a:pt x="1714" y="1"/>
                    <a:pt x="2218" y="384"/>
                  </a:cubicBezTo>
                  <a:cubicBezTo>
                    <a:pt x="2742" y="747"/>
                    <a:pt x="2783" y="1412"/>
                    <a:pt x="2319" y="185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7;p72">
              <a:extLst>
                <a:ext uri="{FF2B5EF4-FFF2-40B4-BE49-F238E27FC236}">
                  <a16:creationId xmlns:a16="http://schemas.microsoft.com/office/drawing/2014/main" id="{3118E1A5-990D-4045-8171-41A9D6CF8171}"/>
                </a:ext>
              </a:extLst>
            </p:cNvPr>
            <p:cNvSpPr/>
            <p:nvPr/>
          </p:nvSpPr>
          <p:spPr>
            <a:xfrm>
              <a:off x="1160100" y="3307963"/>
              <a:ext cx="41875" cy="24525"/>
            </a:xfrm>
            <a:custGeom>
              <a:avLst/>
              <a:gdLst/>
              <a:ahLst/>
              <a:cxnLst/>
              <a:rect l="l" t="t" r="r" b="b"/>
              <a:pathLst>
                <a:path w="1675" h="981" extrusionOk="0">
                  <a:moveTo>
                    <a:pt x="1453" y="1"/>
                  </a:moveTo>
                  <a:lnTo>
                    <a:pt x="727" y="726"/>
                  </a:lnTo>
                  <a:cubicBezTo>
                    <a:pt x="684" y="770"/>
                    <a:pt x="617" y="790"/>
                    <a:pt x="549" y="790"/>
                  </a:cubicBezTo>
                  <a:cubicBezTo>
                    <a:pt x="491" y="790"/>
                    <a:pt x="431" y="775"/>
                    <a:pt x="384" y="747"/>
                  </a:cubicBezTo>
                  <a:cubicBezTo>
                    <a:pt x="283" y="666"/>
                    <a:pt x="263" y="545"/>
                    <a:pt x="364" y="444"/>
                  </a:cubicBezTo>
                  <a:cubicBezTo>
                    <a:pt x="409" y="399"/>
                    <a:pt x="480" y="373"/>
                    <a:pt x="551" y="373"/>
                  </a:cubicBezTo>
                  <a:cubicBezTo>
                    <a:pt x="607" y="373"/>
                    <a:pt x="662" y="389"/>
                    <a:pt x="707" y="424"/>
                  </a:cubicBezTo>
                  <a:cubicBezTo>
                    <a:pt x="707" y="424"/>
                    <a:pt x="707" y="444"/>
                    <a:pt x="727" y="444"/>
                  </a:cubicBezTo>
                  <a:lnTo>
                    <a:pt x="868" y="283"/>
                  </a:lnTo>
                  <a:cubicBezTo>
                    <a:pt x="868" y="283"/>
                    <a:pt x="868" y="283"/>
                    <a:pt x="848" y="263"/>
                  </a:cubicBezTo>
                  <a:cubicBezTo>
                    <a:pt x="772" y="204"/>
                    <a:pt x="675" y="176"/>
                    <a:pt x="574" y="176"/>
                  </a:cubicBezTo>
                  <a:cubicBezTo>
                    <a:pt x="435" y="176"/>
                    <a:pt x="288" y="229"/>
                    <a:pt x="182" y="323"/>
                  </a:cubicBezTo>
                  <a:cubicBezTo>
                    <a:pt x="1" y="505"/>
                    <a:pt x="21" y="747"/>
                    <a:pt x="223" y="888"/>
                  </a:cubicBezTo>
                  <a:cubicBezTo>
                    <a:pt x="311" y="950"/>
                    <a:pt x="418" y="980"/>
                    <a:pt x="525" y="980"/>
                  </a:cubicBezTo>
                  <a:cubicBezTo>
                    <a:pt x="662" y="980"/>
                    <a:pt x="797" y="929"/>
                    <a:pt x="888" y="827"/>
                  </a:cubicBezTo>
                  <a:lnTo>
                    <a:pt x="1332" y="404"/>
                  </a:lnTo>
                  <a:lnTo>
                    <a:pt x="1332" y="404"/>
                  </a:lnTo>
                  <a:cubicBezTo>
                    <a:pt x="1312" y="525"/>
                    <a:pt x="1352" y="646"/>
                    <a:pt x="1453" y="726"/>
                  </a:cubicBezTo>
                  <a:cubicBezTo>
                    <a:pt x="1473" y="726"/>
                    <a:pt x="1473" y="747"/>
                    <a:pt x="1493" y="747"/>
                  </a:cubicBezTo>
                  <a:lnTo>
                    <a:pt x="1674" y="565"/>
                  </a:lnTo>
                  <a:cubicBezTo>
                    <a:pt x="1533" y="464"/>
                    <a:pt x="1513" y="263"/>
                    <a:pt x="1634" y="122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88;p72">
              <a:extLst>
                <a:ext uri="{FF2B5EF4-FFF2-40B4-BE49-F238E27FC236}">
                  <a16:creationId xmlns:a16="http://schemas.microsoft.com/office/drawing/2014/main" id="{E7FF751C-759B-4472-8380-2276B8903C17}"/>
                </a:ext>
              </a:extLst>
            </p:cNvPr>
            <p:cNvSpPr/>
            <p:nvPr/>
          </p:nvSpPr>
          <p:spPr>
            <a:xfrm>
              <a:off x="1154575" y="3388538"/>
              <a:ext cx="69575" cy="53075"/>
            </a:xfrm>
            <a:custGeom>
              <a:avLst/>
              <a:gdLst/>
              <a:ahLst/>
              <a:cxnLst/>
              <a:rect l="l" t="t" r="r" b="b"/>
              <a:pathLst>
                <a:path w="2783" h="2123" extrusionOk="0">
                  <a:moveTo>
                    <a:pt x="1445" y="1"/>
                  </a:moveTo>
                  <a:cubicBezTo>
                    <a:pt x="1079" y="1"/>
                    <a:pt x="706" y="135"/>
                    <a:pt x="444" y="387"/>
                  </a:cubicBezTo>
                  <a:cubicBezTo>
                    <a:pt x="0" y="850"/>
                    <a:pt x="41" y="1516"/>
                    <a:pt x="545" y="1879"/>
                  </a:cubicBezTo>
                  <a:cubicBezTo>
                    <a:pt x="769" y="2043"/>
                    <a:pt x="1043" y="2122"/>
                    <a:pt x="1318" y="2122"/>
                  </a:cubicBezTo>
                  <a:cubicBezTo>
                    <a:pt x="1684" y="2122"/>
                    <a:pt x="2054" y="1982"/>
                    <a:pt x="2319" y="1717"/>
                  </a:cubicBezTo>
                  <a:cubicBezTo>
                    <a:pt x="2783" y="1274"/>
                    <a:pt x="2742" y="609"/>
                    <a:pt x="2218" y="246"/>
                  </a:cubicBezTo>
                  <a:cubicBezTo>
                    <a:pt x="2000" y="80"/>
                    <a:pt x="1724" y="1"/>
                    <a:pt x="1445" y="1"/>
                  </a:cubicBezTo>
                  <a:close/>
                </a:path>
              </a:pathLst>
            </a:custGeom>
            <a:solidFill>
              <a:srgbClr val="EC9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89;p72">
              <a:extLst>
                <a:ext uri="{FF2B5EF4-FFF2-40B4-BE49-F238E27FC236}">
                  <a16:creationId xmlns:a16="http://schemas.microsoft.com/office/drawing/2014/main" id="{B10B603B-324F-4EAC-B1E3-FF9870D96E90}"/>
                </a:ext>
              </a:extLst>
            </p:cNvPr>
            <p:cNvSpPr/>
            <p:nvPr/>
          </p:nvSpPr>
          <p:spPr>
            <a:xfrm>
              <a:off x="1154575" y="3385088"/>
              <a:ext cx="69575" cy="60000"/>
            </a:xfrm>
            <a:custGeom>
              <a:avLst/>
              <a:gdLst/>
              <a:ahLst/>
              <a:cxnLst/>
              <a:rect l="l" t="t" r="r" b="b"/>
              <a:pathLst>
                <a:path w="2783" h="2400" fill="none" extrusionOk="0">
                  <a:moveTo>
                    <a:pt x="2319" y="1855"/>
                  </a:moveTo>
                  <a:cubicBezTo>
                    <a:pt x="1855" y="2319"/>
                    <a:pt x="1069" y="2400"/>
                    <a:pt x="545" y="2017"/>
                  </a:cubicBezTo>
                  <a:cubicBezTo>
                    <a:pt x="41" y="1654"/>
                    <a:pt x="0" y="988"/>
                    <a:pt x="444" y="525"/>
                  </a:cubicBezTo>
                  <a:cubicBezTo>
                    <a:pt x="907" y="81"/>
                    <a:pt x="1714" y="0"/>
                    <a:pt x="2218" y="384"/>
                  </a:cubicBezTo>
                  <a:cubicBezTo>
                    <a:pt x="2742" y="747"/>
                    <a:pt x="2783" y="1412"/>
                    <a:pt x="2319" y="18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90;p72">
              <a:extLst>
                <a:ext uri="{FF2B5EF4-FFF2-40B4-BE49-F238E27FC236}">
                  <a16:creationId xmlns:a16="http://schemas.microsoft.com/office/drawing/2014/main" id="{1F436A7E-E4B0-4F5D-9D5C-E135B1ECBB47}"/>
                </a:ext>
              </a:extLst>
            </p:cNvPr>
            <p:cNvSpPr/>
            <p:nvPr/>
          </p:nvSpPr>
          <p:spPr>
            <a:xfrm>
              <a:off x="988225" y="3356288"/>
              <a:ext cx="69575" cy="52850"/>
            </a:xfrm>
            <a:custGeom>
              <a:avLst/>
              <a:gdLst/>
              <a:ahLst/>
              <a:cxnLst/>
              <a:rect l="l" t="t" r="r" b="b"/>
              <a:pathLst>
                <a:path w="2783" h="2114" extrusionOk="0">
                  <a:moveTo>
                    <a:pt x="1447" y="0"/>
                  </a:moveTo>
                  <a:cubicBezTo>
                    <a:pt x="1083" y="0"/>
                    <a:pt x="716" y="135"/>
                    <a:pt x="464" y="386"/>
                  </a:cubicBezTo>
                  <a:cubicBezTo>
                    <a:pt x="1" y="850"/>
                    <a:pt x="41" y="1515"/>
                    <a:pt x="565" y="1878"/>
                  </a:cubicBezTo>
                  <a:cubicBezTo>
                    <a:pt x="783" y="2036"/>
                    <a:pt x="1058" y="2113"/>
                    <a:pt x="1336" y="2113"/>
                  </a:cubicBezTo>
                  <a:cubicBezTo>
                    <a:pt x="1700" y="2113"/>
                    <a:pt x="2068" y="1980"/>
                    <a:pt x="2319" y="1717"/>
                  </a:cubicBezTo>
                  <a:cubicBezTo>
                    <a:pt x="2783" y="1273"/>
                    <a:pt x="2743" y="608"/>
                    <a:pt x="2218" y="245"/>
                  </a:cubicBezTo>
                  <a:cubicBezTo>
                    <a:pt x="2000" y="79"/>
                    <a:pt x="1725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91;p72">
              <a:extLst>
                <a:ext uri="{FF2B5EF4-FFF2-40B4-BE49-F238E27FC236}">
                  <a16:creationId xmlns:a16="http://schemas.microsoft.com/office/drawing/2014/main" id="{DDB9AEFE-5A79-444E-9C47-0C00CB9DFF69}"/>
                </a:ext>
              </a:extLst>
            </p:cNvPr>
            <p:cNvSpPr/>
            <p:nvPr/>
          </p:nvSpPr>
          <p:spPr>
            <a:xfrm>
              <a:off x="988225" y="3352838"/>
              <a:ext cx="69575" cy="59500"/>
            </a:xfrm>
            <a:custGeom>
              <a:avLst/>
              <a:gdLst/>
              <a:ahLst/>
              <a:cxnLst/>
              <a:rect l="l" t="t" r="r" b="b"/>
              <a:pathLst>
                <a:path w="2783" h="2380" fill="none" extrusionOk="0">
                  <a:moveTo>
                    <a:pt x="2319" y="1855"/>
                  </a:moveTo>
                  <a:cubicBezTo>
                    <a:pt x="1876" y="2319"/>
                    <a:pt x="1069" y="2379"/>
                    <a:pt x="565" y="2016"/>
                  </a:cubicBezTo>
                  <a:cubicBezTo>
                    <a:pt x="41" y="1653"/>
                    <a:pt x="1" y="988"/>
                    <a:pt x="464" y="524"/>
                  </a:cubicBezTo>
                  <a:cubicBezTo>
                    <a:pt x="908" y="81"/>
                    <a:pt x="1714" y="0"/>
                    <a:pt x="2218" y="383"/>
                  </a:cubicBezTo>
                  <a:cubicBezTo>
                    <a:pt x="2743" y="746"/>
                    <a:pt x="2783" y="1411"/>
                    <a:pt x="2319" y="18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92;p72">
              <a:extLst>
                <a:ext uri="{FF2B5EF4-FFF2-40B4-BE49-F238E27FC236}">
                  <a16:creationId xmlns:a16="http://schemas.microsoft.com/office/drawing/2014/main" id="{C30AF152-7B23-4D42-A348-42BA944C2BB1}"/>
                </a:ext>
              </a:extLst>
            </p:cNvPr>
            <p:cNvSpPr/>
            <p:nvPr/>
          </p:nvSpPr>
          <p:spPr>
            <a:xfrm>
              <a:off x="1038625" y="3306288"/>
              <a:ext cx="70100" cy="52950"/>
            </a:xfrm>
            <a:custGeom>
              <a:avLst/>
              <a:gdLst/>
              <a:ahLst/>
              <a:cxnLst/>
              <a:rect l="l" t="t" r="r" b="b"/>
              <a:pathLst>
                <a:path w="2804" h="2118" extrusionOk="0">
                  <a:moveTo>
                    <a:pt x="1472" y="0"/>
                  </a:moveTo>
                  <a:cubicBezTo>
                    <a:pt x="1104" y="0"/>
                    <a:pt x="731" y="135"/>
                    <a:pt x="465" y="390"/>
                  </a:cubicBezTo>
                  <a:cubicBezTo>
                    <a:pt x="1" y="854"/>
                    <a:pt x="41" y="1519"/>
                    <a:pt x="565" y="1882"/>
                  </a:cubicBezTo>
                  <a:cubicBezTo>
                    <a:pt x="792" y="2039"/>
                    <a:pt x="1069" y="2117"/>
                    <a:pt x="1346" y="2117"/>
                  </a:cubicBezTo>
                  <a:cubicBezTo>
                    <a:pt x="1710" y="2117"/>
                    <a:pt x="2077" y="1984"/>
                    <a:pt x="2340" y="1721"/>
                  </a:cubicBezTo>
                  <a:cubicBezTo>
                    <a:pt x="2803" y="1277"/>
                    <a:pt x="2763" y="612"/>
                    <a:pt x="2239" y="229"/>
                  </a:cubicBezTo>
                  <a:cubicBezTo>
                    <a:pt x="2016" y="74"/>
                    <a:pt x="1745" y="0"/>
                    <a:pt x="1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93;p72">
              <a:extLst>
                <a:ext uri="{FF2B5EF4-FFF2-40B4-BE49-F238E27FC236}">
                  <a16:creationId xmlns:a16="http://schemas.microsoft.com/office/drawing/2014/main" id="{BD87DBCE-4D0E-4768-9A59-13369DB5885F}"/>
                </a:ext>
              </a:extLst>
            </p:cNvPr>
            <p:cNvSpPr/>
            <p:nvPr/>
          </p:nvSpPr>
          <p:spPr>
            <a:xfrm>
              <a:off x="1038625" y="3302913"/>
              <a:ext cx="70100" cy="59525"/>
            </a:xfrm>
            <a:custGeom>
              <a:avLst/>
              <a:gdLst/>
              <a:ahLst/>
              <a:cxnLst/>
              <a:rect l="l" t="t" r="r" b="b"/>
              <a:pathLst>
                <a:path w="2804" h="2381" fill="none" extrusionOk="0">
                  <a:moveTo>
                    <a:pt x="2340" y="1856"/>
                  </a:moveTo>
                  <a:cubicBezTo>
                    <a:pt x="1876" y="2320"/>
                    <a:pt x="1090" y="2380"/>
                    <a:pt x="565" y="2017"/>
                  </a:cubicBezTo>
                  <a:cubicBezTo>
                    <a:pt x="41" y="1654"/>
                    <a:pt x="1" y="989"/>
                    <a:pt x="465" y="525"/>
                  </a:cubicBezTo>
                  <a:cubicBezTo>
                    <a:pt x="928" y="82"/>
                    <a:pt x="1715" y="1"/>
                    <a:pt x="2239" y="364"/>
                  </a:cubicBezTo>
                  <a:cubicBezTo>
                    <a:pt x="2763" y="747"/>
                    <a:pt x="2803" y="1412"/>
                    <a:pt x="2340" y="185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94;p72">
              <a:extLst>
                <a:ext uri="{FF2B5EF4-FFF2-40B4-BE49-F238E27FC236}">
                  <a16:creationId xmlns:a16="http://schemas.microsoft.com/office/drawing/2014/main" id="{E5F31595-6926-4DCD-8C46-59202697AFC6}"/>
                </a:ext>
              </a:extLst>
            </p:cNvPr>
            <p:cNvSpPr/>
            <p:nvPr/>
          </p:nvSpPr>
          <p:spPr>
            <a:xfrm>
              <a:off x="1047200" y="3318863"/>
              <a:ext cx="44375" cy="34000"/>
            </a:xfrm>
            <a:custGeom>
              <a:avLst/>
              <a:gdLst/>
              <a:ahLst/>
              <a:cxnLst/>
              <a:rect l="l" t="t" r="r" b="b"/>
              <a:pathLst>
                <a:path w="1775" h="1360" extrusionOk="0">
                  <a:moveTo>
                    <a:pt x="1330" y="0"/>
                  </a:moveTo>
                  <a:cubicBezTo>
                    <a:pt x="1236" y="0"/>
                    <a:pt x="1142" y="36"/>
                    <a:pt x="1069" y="109"/>
                  </a:cubicBezTo>
                  <a:cubicBezTo>
                    <a:pt x="1009" y="149"/>
                    <a:pt x="948" y="210"/>
                    <a:pt x="888" y="250"/>
                  </a:cubicBezTo>
                  <a:cubicBezTo>
                    <a:pt x="888" y="270"/>
                    <a:pt x="868" y="290"/>
                    <a:pt x="847" y="290"/>
                  </a:cubicBezTo>
                  <a:lnTo>
                    <a:pt x="646" y="149"/>
                  </a:lnTo>
                  <a:lnTo>
                    <a:pt x="444" y="351"/>
                  </a:lnTo>
                  <a:lnTo>
                    <a:pt x="646" y="512"/>
                  </a:lnTo>
                  <a:lnTo>
                    <a:pt x="1" y="1157"/>
                  </a:lnTo>
                  <a:cubicBezTo>
                    <a:pt x="41" y="1238"/>
                    <a:pt x="122" y="1299"/>
                    <a:pt x="202" y="1359"/>
                  </a:cubicBezTo>
                  <a:lnTo>
                    <a:pt x="888" y="674"/>
                  </a:lnTo>
                  <a:cubicBezTo>
                    <a:pt x="948" y="714"/>
                    <a:pt x="1009" y="754"/>
                    <a:pt x="1069" y="795"/>
                  </a:cubicBezTo>
                  <a:cubicBezTo>
                    <a:pt x="1089" y="815"/>
                    <a:pt x="1109" y="815"/>
                    <a:pt x="1109" y="815"/>
                  </a:cubicBezTo>
                  <a:cubicBezTo>
                    <a:pt x="1190" y="754"/>
                    <a:pt x="1251" y="694"/>
                    <a:pt x="1331" y="633"/>
                  </a:cubicBezTo>
                  <a:lnTo>
                    <a:pt x="1109" y="472"/>
                  </a:lnTo>
                  <a:cubicBezTo>
                    <a:pt x="1170" y="411"/>
                    <a:pt x="1210" y="371"/>
                    <a:pt x="1271" y="311"/>
                  </a:cubicBezTo>
                  <a:cubicBezTo>
                    <a:pt x="1294" y="287"/>
                    <a:pt x="1318" y="277"/>
                    <a:pt x="1342" y="277"/>
                  </a:cubicBezTo>
                  <a:cubicBezTo>
                    <a:pt x="1358" y="277"/>
                    <a:pt x="1375" y="282"/>
                    <a:pt x="1392" y="290"/>
                  </a:cubicBezTo>
                  <a:cubicBezTo>
                    <a:pt x="1432" y="311"/>
                    <a:pt x="1452" y="331"/>
                    <a:pt x="1493" y="351"/>
                  </a:cubicBezTo>
                  <a:cubicBezTo>
                    <a:pt x="1513" y="371"/>
                    <a:pt x="1553" y="391"/>
                    <a:pt x="1573" y="411"/>
                  </a:cubicBezTo>
                  <a:lnTo>
                    <a:pt x="1775" y="230"/>
                  </a:lnTo>
                  <a:cubicBezTo>
                    <a:pt x="1674" y="169"/>
                    <a:pt x="1614" y="89"/>
                    <a:pt x="1513" y="49"/>
                  </a:cubicBezTo>
                  <a:cubicBezTo>
                    <a:pt x="1456" y="16"/>
                    <a:pt x="1393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5;p72">
              <a:extLst>
                <a:ext uri="{FF2B5EF4-FFF2-40B4-BE49-F238E27FC236}">
                  <a16:creationId xmlns:a16="http://schemas.microsoft.com/office/drawing/2014/main" id="{FA50DEAD-3894-470A-B0EB-CF2AFF8DEF98}"/>
                </a:ext>
              </a:extLst>
            </p:cNvPr>
            <p:cNvSpPr/>
            <p:nvPr/>
          </p:nvSpPr>
          <p:spPr>
            <a:xfrm>
              <a:off x="1104150" y="3437388"/>
              <a:ext cx="70100" cy="54075"/>
            </a:xfrm>
            <a:custGeom>
              <a:avLst/>
              <a:gdLst/>
              <a:ahLst/>
              <a:cxnLst/>
              <a:rect l="l" t="t" r="r" b="b"/>
              <a:pathLst>
                <a:path w="2804" h="2163" extrusionOk="0">
                  <a:moveTo>
                    <a:pt x="1499" y="0"/>
                  </a:moveTo>
                  <a:cubicBezTo>
                    <a:pt x="1126" y="0"/>
                    <a:pt x="745" y="140"/>
                    <a:pt x="465" y="409"/>
                  </a:cubicBezTo>
                  <a:cubicBezTo>
                    <a:pt x="1" y="872"/>
                    <a:pt x="21" y="1558"/>
                    <a:pt x="545" y="1921"/>
                  </a:cubicBezTo>
                  <a:cubicBezTo>
                    <a:pt x="768" y="2084"/>
                    <a:pt x="1038" y="2163"/>
                    <a:pt x="1312" y="2163"/>
                  </a:cubicBezTo>
                  <a:cubicBezTo>
                    <a:pt x="1683" y="2163"/>
                    <a:pt x="2061" y="2018"/>
                    <a:pt x="2340" y="1739"/>
                  </a:cubicBezTo>
                  <a:cubicBezTo>
                    <a:pt x="2804" y="1276"/>
                    <a:pt x="2783" y="610"/>
                    <a:pt x="2259" y="227"/>
                  </a:cubicBezTo>
                  <a:cubicBezTo>
                    <a:pt x="2038" y="74"/>
                    <a:pt x="1771" y="0"/>
                    <a:pt x="1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96;p72">
              <a:extLst>
                <a:ext uri="{FF2B5EF4-FFF2-40B4-BE49-F238E27FC236}">
                  <a16:creationId xmlns:a16="http://schemas.microsoft.com/office/drawing/2014/main" id="{AD77EAF3-B9A4-417B-9CE1-83CD4940BB5C}"/>
                </a:ext>
              </a:extLst>
            </p:cNvPr>
            <p:cNvSpPr/>
            <p:nvPr/>
          </p:nvSpPr>
          <p:spPr>
            <a:xfrm>
              <a:off x="1104150" y="3433988"/>
              <a:ext cx="70100" cy="61000"/>
            </a:xfrm>
            <a:custGeom>
              <a:avLst/>
              <a:gdLst/>
              <a:ahLst/>
              <a:cxnLst/>
              <a:rect l="l" t="t" r="r" b="b"/>
              <a:pathLst>
                <a:path w="2804" h="2440" fill="none" extrusionOk="0">
                  <a:moveTo>
                    <a:pt x="2340" y="1875"/>
                  </a:moveTo>
                  <a:cubicBezTo>
                    <a:pt x="1856" y="2359"/>
                    <a:pt x="1070" y="2440"/>
                    <a:pt x="545" y="2057"/>
                  </a:cubicBezTo>
                  <a:cubicBezTo>
                    <a:pt x="21" y="1694"/>
                    <a:pt x="1" y="1008"/>
                    <a:pt x="465" y="545"/>
                  </a:cubicBezTo>
                  <a:cubicBezTo>
                    <a:pt x="949" y="81"/>
                    <a:pt x="1735" y="0"/>
                    <a:pt x="2259" y="363"/>
                  </a:cubicBezTo>
                  <a:cubicBezTo>
                    <a:pt x="2783" y="746"/>
                    <a:pt x="2804" y="1412"/>
                    <a:pt x="2340" y="187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7;p72">
              <a:extLst>
                <a:ext uri="{FF2B5EF4-FFF2-40B4-BE49-F238E27FC236}">
                  <a16:creationId xmlns:a16="http://schemas.microsoft.com/office/drawing/2014/main" id="{F4D74E87-E025-4DEE-BF4B-53DBC6686747}"/>
                </a:ext>
              </a:extLst>
            </p:cNvPr>
            <p:cNvSpPr/>
            <p:nvPr/>
          </p:nvSpPr>
          <p:spPr>
            <a:xfrm>
              <a:off x="1116250" y="3448088"/>
              <a:ext cx="46900" cy="30050"/>
            </a:xfrm>
            <a:custGeom>
              <a:avLst/>
              <a:gdLst/>
              <a:ahLst/>
              <a:cxnLst/>
              <a:rect l="l" t="t" r="r" b="b"/>
              <a:pathLst>
                <a:path w="1876" h="1202" extrusionOk="0">
                  <a:moveTo>
                    <a:pt x="807" y="1"/>
                  </a:moveTo>
                  <a:cubicBezTo>
                    <a:pt x="666" y="41"/>
                    <a:pt x="586" y="162"/>
                    <a:pt x="586" y="344"/>
                  </a:cubicBezTo>
                  <a:cubicBezTo>
                    <a:pt x="545" y="303"/>
                    <a:pt x="525" y="283"/>
                    <a:pt x="505" y="243"/>
                  </a:cubicBezTo>
                  <a:cubicBezTo>
                    <a:pt x="404" y="364"/>
                    <a:pt x="404" y="485"/>
                    <a:pt x="465" y="586"/>
                  </a:cubicBezTo>
                  <a:cubicBezTo>
                    <a:pt x="444" y="565"/>
                    <a:pt x="404" y="545"/>
                    <a:pt x="364" y="525"/>
                  </a:cubicBezTo>
                  <a:lnTo>
                    <a:pt x="364" y="525"/>
                  </a:lnTo>
                  <a:cubicBezTo>
                    <a:pt x="323" y="626"/>
                    <a:pt x="344" y="686"/>
                    <a:pt x="444" y="827"/>
                  </a:cubicBezTo>
                  <a:cubicBezTo>
                    <a:pt x="263" y="827"/>
                    <a:pt x="122" y="787"/>
                    <a:pt x="1" y="686"/>
                  </a:cubicBezTo>
                  <a:lnTo>
                    <a:pt x="1" y="686"/>
                  </a:lnTo>
                  <a:cubicBezTo>
                    <a:pt x="1" y="707"/>
                    <a:pt x="1" y="707"/>
                    <a:pt x="21" y="707"/>
                  </a:cubicBezTo>
                  <a:cubicBezTo>
                    <a:pt x="81" y="868"/>
                    <a:pt x="182" y="989"/>
                    <a:pt x="344" y="1069"/>
                  </a:cubicBezTo>
                  <a:cubicBezTo>
                    <a:pt x="496" y="1158"/>
                    <a:pt x="671" y="1201"/>
                    <a:pt x="847" y="1201"/>
                  </a:cubicBezTo>
                  <a:cubicBezTo>
                    <a:pt x="1112" y="1201"/>
                    <a:pt x="1379" y="1102"/>
                    <a:pt x="1574" y="908"/>
                  </a:cubicBezTo>
                  <a:cubicBezTo>
                    <a:pt x="1594" y="888"/>
                    <a:pt x="1614" y="868"/>
                    <a:pt x="1654" y="868"/>
                  </a:cubicBezTo>
                  <a:cubicBezTo>
                    <a:pt x="1715" y="868"/>
                    <a:pt x="1775" y="868"/>
                    <a:pt x="1815" y="848"/>
                  </a:cubicBezTo>
                  <a:cubicBezTo>
                    <a:pt x="1775" y="827"/>
                    <a:pt x="1735" y="807"/>
                    <a:pt x="1674" y="787"/>
                  </a:cubicBezTo>
                  <a:lnTo>
                    <a:pt x="1694" y="787"/>
                  </a:lnTo>
                  <a:cubicBezTo>
                    <a:pt x="1755" y="787"/>
                    <a:pt x="1815" y="787"/>
                    <a:pt x="1876" y="747"/>
                  </a:cubicBezTo>
                  <a:cubicBezTo>
                    <a:pt x="1836" y="727"/>
                    <a:pt x="1775" y="707"/>
                    <a:pt x="1735" y="707"/>
                  </a:cubicBezTo>
                  <a:cubicBezTo>
                    <a:pt x="1694" y="686"/>
                    <a:pt x="1694" y="686"/>
                    <a:pt x="1694" y="646"/>
                  </a:cubicBezTo>
                  <a:cubicBezTo>
                    <a:pt x="1674" y="545"/>
                    <a:pt x="1594" y="465"/>
                    <a:pt x="1453" y="444"/>
                  </a:cubicBezTo>
                  <a:cubicBezTo>
                    <a:pt x="1416" y="434"/>
                    <a:pt x="1382" y="429"/>
                    <a:pt x="1351" y="429"/>
                  </a:cubicBezTo>
                  <a:cubicBezTo>
                    <a:pt x="1259" y="429"/>
                    <a:pt x="1185" y="470"/>
                    <a:pt x="1110" y="545"/>
                  </a:cubicBezTo>
                  <a:cubicBezTo>
                    <a:pt x="1090" y="565"/>
                    <a:pt x="1090" y="565"/>
                    <a:pt x="1069" y="586"/>
                  </a:cubicBezTo>
                  <a:cubicBezTo>
                    <a:pt x="888" y="424"/>
                    <a:pt x="807" y="243"/>
                    <a:pt x="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8;p72">
              <a:extLst>
                <a:ext uri="{FF2B5EF4-FFF2-40B4-BE49-F238E27FC236}">
                  <a16:creationId xmlns:a16="http://schemas.microsoft.com/office/drawing/2014/main" id="{FD4FC2B9-6343-4D4B-A874-0C8B30C42E49}"/>
                </a:ext>
              </a:extLst>
            </p:cNvPr>
            <p:cNvSpPr/>
            <p:nvPr/>
          </p:nvSpPr>
          <p:spPr>
            <a:xfrm>
              <a:off x="1095600" y="3346713"/>
              <a:ext cx="70075" cy="53100"/>
            </a:xfrm>
            <a:custGeom>
              <a:avLst/>
              <a:gdLst/>
              <a:ahLst/>
              <a:cxnLst/>
              <a:rect l="l" t="t" r="r" b="b"/>
              <a:pathLst>
                <a:path w="2803" h="2124" extrusionOk="0">
                  <a:moveTo>
                    <a:pt x="1456" y="0"/>
                  </a:moveTo>
                  <a:cubicBezTo>
                    <a:pt x="1093" y="0"/>
                    <a:pt x="727" y="135"/>
                    <a:pt x="464" y="386"/>
                  </a:cubicBezTo>
                  <a:cubicBezTo>
                    <a:pt x="0" y="850"/>
                    <a:pt x="40" y="1515"/>
                    <a:pt x="565" y="1878"/>
                  </a:cubicBezTo>
                  <a:cubicBezTo>
                    <a:pt x="792" y="2044"/>
                    <a:pt x="1068" y="2123"/>
                    <a:pt x="1347" y="2123"/>
                  </a:cubicBezTo>
                  <a:cubicBezTo>
                    <a:pt x="1710" y="2123"/>
                    <a:pt x="2076" y="1988"/>
                    <a:pt x="2339" y="1737"/>
                  </a:cubicBezTo>
                  <a:cubicBezTo>
                    <a:pt x="2803" y="1273"/>
                    <a:pt x="2742" y="608"/>
                    <a:pt x="2238" y="245"/>
                  </a:cubicBezTo>
                  <a:cubicBezTo>
                    <a:pt x="2011" y="79"/>
                    <a:pt x="1734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99;p72">
              <a:extLst>
                <a:ext uri="{FF2B5EF4-FFF2-40B4-BE49-F238E27FC236}">
                  <a16:creationId xmlns:a16="http://schemas.microsoft.com/office/drawing/2014/main" id="{9467BA30-906F-437C-9AF1-95B72E039AE0}"/>
                </a:ext>
              </a:extLst>
            </p:cNvPr>
            <p:cNvSpPr/>
            <p:nvPr/>
          </p:nvSpPr>
          <p:spPr>
            <a:xfrm>
              <a:off x="1095600" y="3343238"/>
              <a:ext cx="70075" cy="60025"/>
            </a:xfrm>
            <a:custGeom>
              <a:avLst/>
              <a:gdLst/>
              <a:ahLst/>
              <a:cxnLst/>
              <a:rect l="l" t="t" r="r" b="b"/>
              <a:pathLst>
                <a:path w="2803" h="2401" fill="none" extrusionOk="0">
                  <a:moveTo>
                    <a:pt x="2339" y="1876"/>
                  </a:moveTo>
                  <a:cubicBezTo>
                    <a:pt x="1875" y="2320"/>
                    <a:pt x="1089" y="2400"/>
                    <a:pt x="565" y="2017"/>
                  </a:cubicBezTo>
                  <a:cubicBezTo>
                    <a:pt x="40" y="1654"/>
                    <a:pt x="0" y="989"/>
                    <a:pt x="464" y="525"/>
                  </a:cubicBezTo>
                  <a:cubicBezTo>
                    <a:pt x="928" y="82"/>
                    <a:pt x="1714" y="1"/>
                    <a:pt x="2238" y="384"/>
                  </a:cubicBezTo>
                  <a:cubicBezTo>
                    <a:pt x="2742" y="747"/>
                    <a:pt x="2803" y="1412"/>
                    <a:pt x="2339" y="187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00;p72">
              <a:extLst>
                <a:ext uri="{FF2B5EF4-FFF2-40B4-BE49-F238E27FC236}">
                  <a16:creationId xmlns:a16="http://schemas.microsoft.com/office/drawing/2014/main" id="{CA5641D2-DBEC-407B-B551-8B680C31F4B7}"/>
                </a:ext>
              </a:extLst>
            </p:cNvPr>
            <p:cNvSpPr/>
            <p:nvPr/>
          </p:nvSpPr>
          <p:spPr>
            <a:xfrm>
              <a:off x="913125" y="3453163"/>
              <a:ext cx="160825" cy="116900"/>
            </a:xfrm>
            <a:custGeom>
              <a:avLst/>
              <a:gdLst/>
              <a:ahLst/>
              <a:cxnLst/>
              <a:rect l="l" t="t" r="r" b="b"/>
              <a:pathLst>
                <a:path w="6433" h="4676" extrusionOk="0">
                  <a:moveTo>
                    <a:pt x="623" y="1"/>
                  </a:moveTo>
                  <a:cubicBezTo>
                    <a:pt x="475" y="1"/>
                    <a:pt x="328" y="63"/>
                    <a:pt x="222" y="181"/>
                  </a:cubicBezTo>
                  <a:cubicBezTo>
                    <a:pt x="0" y="403"/>
                    <a:pt x="41" y="745"/>
                    <a:pt x="283" y="907"/>
                  </a:cubicBezTo>
                  <a:lnTo>
                    <a:pt x="5525" y="4576"/>
                  </a:lnTo>
                  <a:cubicBezTo>
                    <a:pt x="5609" y="4644"/>
                    <a:pt x="5714" y="4676"/>
                    <a:pt x="5822" y="4676"/>
                  </a:cubicBezTo>
                  <a:cubicBezTo>
                    <a:pt x="5971" y="4676"/>
                    <a:pt x="6125" y="4613"/>
                    <a:pt x="6231" y="4496"/>
                  </a:cubicBezTo>
                  <a:cubicBezTo>
                    <a:pt x="6432" y="4274"/>
                    <a:pt x="6412" y="3931"/>
                    <a:pt x="6150" y="3770"/>
                  </a:cubicBezTo>
                  <a:lnTo>
                    <a:pt x="928" y="100"/>
                  </a:lnTo>
                  <a:cubicBezTo>
                    <a:pt x="835" y="33"/>
                    <a:pt x="729" y="1"/>
                    <a:pt x="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01;p72">
              <a:extLst>
                <a:ext uri="{FF2B5EF4-FFF2-40B4-BE49-F238E27FC236}">
                  <a16:creationId xmlns:a16="http://schemas.microsoft.com/office/drawing/2014/main" id="{19D78D89-C482-418E-B28D-5FB0A6F0CB43}"/>
                </a:ext>
              </a:extLst>
            </p:cNvPr>
            <p:cNvSpPr/>
            <p:nvPr/>
          </p:nvSpPr>
          <p:spPr>
            <a:xfrm>
              <a:off x="1229175" y="3338588"/>
              <a:ext cx="95800" cy="101550"/>
            </a:xfrm>
            <a:custGeom>
              <a:avLst/>
              <a:gdLst/>
              <a:ahLst/>
              <a:cxnLst/>
              <a:rect l="l" t="t" r="r" b="b"/>
              <a:pathLst>
                <a:path w="3832" h="4062" extrusionOk="0">
                  <a:moveTo>
                    <a:pt x="745" y="0"/>
                  </a:moveTo>
                  <a:cubicBezTo>
                    <a:pt x="686" y="0"/>
                    <a:pt x="626" y="8"/>
                    <a:pt x="565" y="26"/>
                  </a:cubicBezTo>
                  <a:cubicBezTo>
                    <a:pt x="303" y="127"/>
                    <a:pt x="141" y="409"/>
                    <a:pt x="81" y="671"/>
                  </a:cubicBezTo>
                  <a:cubicBezTo>
                    <a:pt x="0" y="1175"/>
                    <a:pt x="182" y="1699"/>
                    <a:pt x="504" y="2102"/>
                  </a:cubicBezTo>
                  <a:cubicBezTo>
                    <a:pt x="827" y="2526"/>
                    <a:pt x="1311" y="2768"/>
                    <a:pt x="1734" y="3070"/>
                  </a:cubicBezTo>
                  <a:cubicBezTo>
                    <a:pt x="1754" y="3070"/>
                    <a:pt x="1754" y="3070"/>
                    <a:pt x="1754" y="3090"/>
                  </a:cubicBezTo>
                  <a:cubicBezTo>
                    <a:pt x="1775" y="3111"/>
                    <a:pt x="1754" y="3131"/>
                    <a:pt x="1754" y="3131"/>
                  </a:cubicBezTo>
                  <a:cubicBezTo>
                    <a:pt x="1674" y="3312"/>
                    <a:pt x="1311" y="3836"/>
                    <a:pt x="1210" y="3978"/>
                  </a:cubicBezTo>
                  <a:cubicBezTo>
                    <a:pt x="1162" y="4039"/>
                    <a:pt x="1168" y="4061"/>
                    <a:pt x="1206" y="4061"/>
                  </a:cubicBezTo>
                  <a:cubicBezTo>
                    <a:pt x="1281" y="4061"/>
                    <a:pt x="1480" y="3977"/>
                    <a:pt x="1654" y="3937"/>
                  </a:cubicBezTo>
                  <a:cubicBezTo>
                    <a:pt x="1754" y="3897"/>
                    <a:pt x="1840" y="3882"/>
                    <a:pt x="1928" y="3882"/>
                  </a:cubicBezTo>
                  <a:cubicBezTo>
                    <a:pt x="2017" y="3882"/>
                    <a:pt x="2107" y="3897"/>
                    <a:pt x="2218" y="3917"/>
                  </a:cubicBezTo>
                  <a:cubicBezTo>
                    <a:pt x="2251" y="3922"/>
                    <a:pt x="2287" y="3924"/>
                    <a:pt x="2324" y="3924"/>
                  </a:cubicBezTo>
                  <a:cubicBezTo>
                    <a:pt x="2602" y="3924"/>
                    <a:pt x="2970" y="3800"/>
                    <a:pt x="3166" y="3675"/>
                  </a:cubicBezTo>
                  <a:cubicBezTo>
                    <a:pt x="3307" y="3594"/>
                    <a:pt x="3428" y="3494"/>
                    <a:pt x="3488" y="3353"/>
                  </a:cubicBezTo>
                  <a:cubicBezTo>
                    <a:pt x="3710" y="2848"/>
                    <a:pt x="3831" y="2002"/>
                    <a:pt x="3448" y="1578"/>
                  </a:cubicBezTo>
                  <a:cubicBezTo>
                    <a:pt x="3367" y="1477"/>
                    <a:pt x="3246" y="1377"/>
                    <a:pt x="3125" y="1296"/>
                  </a:cubicBezTo>
                  <a:cubicBezTo>
                    <a:pt x="3085" y="1276"/>
                    <a:pt x="3025" y="1235"/>
                    <a:pt x="2984" y="1195"/>
                  </a:cubicBezTo>
                  <a:cubicBezTo>
                    <a:pt x="2561" y="933"/>
                    <a:pt x="2117" y="671"/>
                    <a:pt x="1674" y="429"/>
                  </a:cubicBezTo>
                  <a:cubicBezTo>
                    <a:pt x="1398" y="274"/>
                    <a:pt x="1092" y="0"/>
                    <a:pt x="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02;p72">
              <a:extLst>
                <a:ext uri="{FF2B5EF4-FFF2-40B4-BE49-F238E27FC236}">
                  <a16:creationId xmlns:a16="http://schemas.microsoft.com/office/drawing/2014/main" id="{874AD318-691C-426E-B425-6606B770CB8F}"/>
                </a:ext>
              </a:extLst>
            </p:cNvPr>
            <p:cNvSpPr/>
            <p:nvPr/>
          </p:nvSpPr>
          <p:spPr>
            <a:xfrm>
              <a:off x="1152050" y="3419938"/>
              <a:ext cx="120000" cy="84500"/>
            </a:xfrm>
            <a:custGeom>
              <a:avLst/>
              <a:gdLst/>
              <a:ahLst/>
              <a:cxnLst/>
              <a:rect l="l" t="t" r="r" b="b"/>
              <a:pathLst>
                <a:path w="4800" h="3380" extrusionOk="0">
                  <a:moveTo>
                    <a:pt x="622" y="1"/>
                  </a:moveTo>
                  <a:cubicBezTo>
                    <a:pt x="581" y="1"/>
                    <a:pt x="542" y="5"/>
                    <a:pt x="504" y="18"/>
                  </a:cubicBezTo>
                  <a:cubicBezTo>
                    <a:pt x="363" y="58"/>
                    <a:pt x="262" y="199"/>
                    <a:pt x="202" y="320"/>
                  </a:cubicBezTo>
                  <a:cubicBezTo>
                    <a:pt x="0" y="804"/>
                    <a:pt x="182" y="1369"/>
                    <a:pt x="504" y="1772"/>
                  </a:cubicBezTo>
                  <a:cubicBezTo>
                    <a:pt x="847" y="2155"/>
                    <a:pt x="1331" y="2397"/>
                    <a:pt x="1795" y="2619"/>
                  </a:cubicBezTo>
                  <a:cubicBezTo>
                    <a:pt x="2279" y="2820"/>
                    <a:pt x="2924" y="3083"/>
                    <a:pt x="2984" y="3325"/>
                  </a:cubicBezTo>
                  <a:cubicBezTo>
                    <a:pt x="2996" y="3364"/>
                    <a:pt x="3016" y="3380"/>
                    <a:pt x="3042" y="3380"/>
                  </a:cubicBezTo>
                  <a:cubicBezTo>
                    <a:pt x="3149" y="3380"/>
                    <a:pt x="3355" y="3096"/>
                    <a:pt x="3468" y="2982"/>
                  </a:cubicBezTo>
                  <a:cubicBezTo>
                    <a:pt x="3912" y="2558"/>
                    <a:pt x="4799" y="1490"/>
                    <a:pt x="4073" y="945"/>
                  </a:cubicBezTo>
                  <a:cubicBezTo>
                    <a:pt x="3690" y="663"/>
                    <a:pt x="2984" y="603"/>
                    <a:pt x="2541" y="482"/>
                  </a:cubicBezTo>
                  <a:cubicBezTo>
                    <a:pt x="2319" y="421"/>
                    <a:pt x="2077" y="361"/>
                    <a:pt x="1855" y="300"/>
                  </a:cubicBezTo>
                  <a:cubicBezTo>
                    <a:pt x="1533" y="220"/>
                    <a:pt x="1210" y="139"/>
                    <a:pt x="908" y="38"/>
                  </a:cubicBezTo>
                  <a:cubicBezTo>
                    <a:pt x="810" y="24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03;p72">
              <a:extLst>
                <a:ext uri="{FF2B5EF4-FFF2-40B4-BE49-F238E27FC236}">
                  <a16:creationId xmlns:a16="http://schemas.microsoft.com/office/drawing/2014/main" id="{3CE03499-E389-49AB-A85C-1D26D62A43CC}"/>
                </a:ext>
              </a:extLst>
            </p:cNvPr>
            <p:cNvSpPr/>
            <p:nvPr/>
          </p:nvSpPr>
          <p:spPr>
            <a:xfrm>
              <a:off x="1109700" y="3489163"/>
              <a:ext cx="99825" cy="86025"/>
            </a:xfrm>
            <a:custGeom>
              <a:avLst/>
              <a:gdLst/>
              <a:ahLst/>
              <a:cxnLst/>
              <a:rect l="l" t="t" r="r" b="b"/>
              <a:pathLst>
                <a:path w="3993" h="3441" extrusionOk="0">
                  <a:moveTo>
                    <a:pt x="1095" y="1"/>
                  </a:moveTo>
                  <a:cubicBezTo>
                    <a:pt x="568" y="1"/>
                    <a:pt x="1" y="202"/>
                    <a:pt x="1" y="838"/>
                  </a:cubicBezTo>
                  <a:cubicBezTo>
                    <a:pt x="1" y="1140"/>
                    <a:pt x="162" y="1402"/>
                    <a:pt x="384" y="1584"/>
                  </a:cubicBezTo>
                  <a:cubicBezTo>
                    <a:pt x="606" y="1765"/>
                    <a:pt x="868" y="1866"/>
                    <a:pt x="1130" y="1987"/>
                  </a:cubicBezTo>
                  <a:cubicBezTo>
                    <a:pt x="1452" y="2128"/>
                    <a:pt x="1956" y="2229"/>
                    <a:pt x="2178" y="2531"/>
                  </a:cubicBezTo>
                  <a:cubicBezTo>
                    <a:pt x="2461" y="2874"/>
                    <a:pt x="2481" y="3398"/>
                    <a:pt x="3065" y="3439"/>
                  </a:cubicBezTo>
                  <a:cubicBezTo>
                    <a:pt x="3078" y="3440"/>
                    <a:pt x="3091" y="3440"/>
                    <a:pt x="3104" y="3440"/>
                  </a:cubicBezTo>
                  <a:cubicBezTo>
                    <a:pt x="3392" y="3440"/>
                    <a:pt x="3657" y="3226"/>
                    <a:pt x="3811" y="2975"/>
                  </a:cubicBezTo>
                  <a:cubicBezTo>
                    <a:pt x="3953" y="2713"/>
                    <a:pt x="3993" y="2390"/>
                    <a:pt x="3973" y="2088"/>
                  </a:cubicBezTo>
                  <a:cubicBezTo>
                    <a:pt x="3973" y="1644"/>
                    <a:pt x="3892" y="1181"/>
                    <a:pt x="3690" y="797"/>
                  </a:cubicBezTo>
                  <a:cubicBezTo>
                    <a:pt x="3469" y="374"/>
                    <a:pt x="2461" y="193"/>
                    <a:pt x="2017" y="112"/>
                  </a:cubicBezTo>
                  <a:cubicBezTo>
                    <a:pt x="1836" y="92"/>
                    <a:pt x="1654" y="51"/>
                    <a:pt x="1452" y="31"/>
                  </a:cubicBezTo>
                  <a:cubicBezTo>
                    <a:pt x="1341" y="12"/>
                    <a:pt x="1219" y="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04;p72">
              <a:extLst>
                <a:ext uri="{FF2B5EF4-FFF2-40B4-BE49-F238E27FC236}">
                  <a16:creationId xmlns:a16="http://schemas.microsoft.com/office/drawing/2014/main" id="{54F70494-71E6-485D-B25A-4CD06CD2F00D}"/>
                </a:ext>
              </a:extLst>
            </p:cNvPr>
            <p:cNvSpPr/>
            <p:nvPr/>
          </p:nvSpPr>
          <p:spPr>
            <a:xfrm>
              <a:off x="1045175" y="3397013"/>
              <a:ext cx="69600" cy="52950"/>
            </a:xfrm>
            <a:custGeom>
              <a:avLst/>
              <a:gdLst/>
              <a:ahLst/>
              <a:cxnLst/>
              <a:rect l="l" t="t" r="r" b="b"/>
              <a:pathLst>
                <a:path w="2784" h="2118" extrusionOk="0">
                  <a:moveTo>
                    <a:pt x="1472" y="1"/>
                  </a:moveTo>
                  <a:cubicBezTo>
                    <a:pt x="1104" y="1"/>
                    <a:pt x="731" y="136"/>
                    <a:pt x="465" y="390"/>
                  </a:cubicBezTo>
                  <a:cubicBezTo>
                    <a:pt x="1" y="854"/>
                    <a:pt x="41" y="1520"/>
                    <a:pt x="565" y="1883"/>
                  </a:cubicBezTo>
                  <a:cubicBezTo>
                    <a:pt x="784" y="2040"/>
                    <a:pt x="1059" y="2117"/>
                    <a:pt x="1338" y="2117"/>
                  </a:cubicBezTo>
                  <a:cubicBezTo>
                    <a:pt x="1704" y="2117"/>
                    <a:pt x="2077" y="1984"/>
                    <a:pt x="2340" y="1721"/>
                  </a:cubicBezTo>
                  <a:cubicBezTo>
                    <a:pt x="2783" y="1278"/>
                    <a:pt x="2743" y="612"/>
                    <a:pt x="2239" y="229"/>
                  </a:cubicBezTo>
                  <a:cubicBezTo>
                    <a:pt x="2016" y="75"/>
                    <a:pt x="1745" y="1"/>
                    <a:pt x="1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05;p72">
              <a:extLst>
                <a:ext uri="{FF2B5EF4-FFF2-40B4-BE49-F238E27FC236}">
                  <a16:creationId xmlns:a16="http://schemas.microsoft.com/office/drawing/2014/main" id="{F7ABEE68-DD12-4891-A7ED-336603F9E1B5}"/>
                </a:ext>
              </a:extLst>
            </p:cNvPr>
            <p:cNvSpPr/>
            <p:nvPr/>
          </p:nvSpPr>
          <p:spPr>
            <a:xfrm>
              <a:off x="1045175" y="3393663"/>
              <a:ext cx="69600" cy="59500"/>
            </a:xfrm>
            <a:custGeom>
              <a:avLst/>
              <a:gdLst/>
              <a:ahLst/>
              <a:cxnLst/>
              <a:rect l="l" t="t" r="r" b="b"/>
              <a:pathLst>
                <a:path w="2784" h="2380" fill="none" extrusionOk="0">
                  <a:moveTo>
                    <a:pt x="2340" y="1855"/>
                  </a:moveTo>
                  <a:cubicBezTo>
                    <a:pt x="1876" y="2319"/>
                    <a:pt x="1070" y="2379"/>
                    <a:pt x="565" y="2017"/>
                  </a:cubicBezTo>
                  <a:cubicBezTo>
                    <a:pt x="41" y="1654"/>
                    <a:pt x="1" y="988"/>
                    <a:pt x="465" y="524"/>
                  </a:cubicBezTo>
                  <a:cubicBezTo>
                    <a:pt x="928" y="81"/>
                    <a:pt x="1715" y="0"/>
                    <a:pt x="2239" y="363"/>
                  </a:cubicBezTo>
                  <a:cubicBezTo>
                    <a:pt x="2743" y="746"/>
                    <a:pt x="2783" y="1412"/>
                    <a:pt x="2340" y="18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06;p72">
              <a:extLst>
                <a:ext uri="{FF2B5EF4-FFF2-40B4-BE49-F238E27FC236}">
                  <a16:creationId xmlns:a16="http://schemas.microsoft.com/office/drawing/2014/main" id="{93921B2A-9AC9-4AA1-B8E3-AD26044377DB}"/>
                </a:ext>
              </a:extLst>
            </p:cNvPr>
            <p:cNvSpPr/>
            <p:nvPr/>
          </p:nvSpPr>
          <p:spPr>
            <a:xfrm>
              <a:off x="1060300" y="3408613"/>
              <a:ext cx="39350" cy="29625"/>
            </a:xfrm>
            <a:custGeom>
              <a:avLst/>
              <a:gdLst/>
              <a:ahLst/>
              <a:cxnLst/>
              <a:rect l="l" t="t" r="r" b="b"/>
              <a:pathLst>
                <a:path w="1574" h="1185" extrusionOk="0">
                  <a:moveTo>
                    <a:pt x="817" y="92"/>
                  </a:moveTo>
                  <a:cubicBezTo>
                    <a:pt x="862" y="92"/>
                    <a:pt x="907" y="98"/>
                    <a:pt x="948" y="108"/>
                  </a:cubicBezTo>
                  <a:cubicBezTo>
                    <a:pt x="948" y="128"/>
                    <a:pt x="928" y="289"/>
                    <a:pt x="888" y="451"/>
                  </a:cubicBezTo>
                  <a:cubicBezTo>
                    <a:pt x="666" y="350"/>
                    <a:pt x="485" y="229"/>
                    <a:pt x="444" y="209"/>
                  </a:cubicBezTo>
                  <a:cubicBezTo>
                    <a:pt x="549" y="134"/>
                    <a:pt x="687" y="92"/>
                    <a:pt x="817" y="92"/>
                  </a:cubicBezTo>
                  <a:close/>
                  <a:moveTo>
                    <a:pt x="1069" y="148"/>
                  </a:moveTo>
                  <a:cubicBezTo>
                    <a:pt x="1110" y="168"/>
                    <a:pt x="1150" y="189"/>
                    <a:pt x="1190" y="209"/>
                  </a:cubicBezTo>
                  <a:cubicBezTo>
                    <a:pt x="1291" y="289"/>
                    <a:pt x="1372" y="390"/>
                    <a:pt x="1372" y="511"/>
                  </a:cubicBezTo>
                  <a:cubicBezTo>
                    <a:pt x="1360" y="511"/>
                    <a:pt x="1309" y="524"/>
                    <a:pt x="1230" y="524"/>
                  </a:cubicBezTo>
                  <a:cubicBezTo>
                    <a:pt x="1171" y="524"/>
                    <a:pt x="1095" y="517"/>
                    <a:pt x="1009" y="491"/>
                  </a:cubicBezTo>
                  <a:cubicBezTo>
                    <a:pt x="1049" y="330"/>
                    <a:pt x="1069" y="168"/>
                    <a:pt x="1069" y="148"/>
                  </a:cubicBezTo>
                  <a:close/>
                  <a:moveTo>
                    <a:pt x="364" y="269"/>
                  </a:moveTo>
                  <a:cubicBezTo>
                    <a:pt x="424" y="310"/>
                    <a:pt x="626" y="451"/>
                    <a:pt x="868" y="531"/>
                  </a:cubicBezTo>
                  <a:cubicBezTo>
                    <a:pt x="868" y="572"/>
                    <a:pt x="848" y="592"/>
                    <a:pt x="848" y="632"/>
                  </a:cubicBezTo>
                  <a:cubicBezTo>
                    <a:pt x="827" y="632"/>
                    <a:pt x="827" y="612"/>
                    <a:pt x="827" y="612"/>
                  </a:cubicBezTo>
                  <a:cubicBezTo>
                    <a:pt x="727" y="585"/>
                    <a:pt x="628" y="576"/>
                    <a:pt x="540" y="576"/>
                  </a:cubicBezTo>
                  <a:cubicBezTo>
                    <a:pt x="364" y="576"/>
                    <a:pt x="229" y="612"/>
                    <a:pt x="202" y="612"/>
                  </a:cubicBezTo>
                  <a:cubicBezTo>
                    <a:pt x="202" y="491"/>
                    <a:pt x="243" y="370"/>
                    <a:pt x="344" y="269"/>
                  </a:cubicBezTo>
                  <a:close/>
                  <a:moveTo>
                    <a:pt x="989" y="572"/>
                  </a:moveTo>
                  <a:cubicBezTo>
                    <a:pt x="1090" y="602"/>
                    <a:pt x="1180" y="612"/>
                    <a:pt x="1251" y="612"/>
                  </a:cubicBezTo>
                  <a:cubicBezTo>
                    <a:pt x="1321" y="612"/>
                    <a:pt x="1372" y="602"/>
                    <a:pt x="1392" y="592"/>
                  </a:cubicBezTo>
                  <a:lnTo>
                    <a:pt x="1392" y="592"/>
                  </a:lnTo>
                  <a:cubicBezTo>
                    <a:pt x="1372" y="713"/>
                    <a:pt x="1332" y="814"/>
                    <a:pt x="1251" y="914"/>
                  </a:cubicBezTo>
                  <a:cubicBezTo>
                    <a:pt x="1231" y="894"/>
                    <a:pt x="1150" y="814"/>
                    <a:pt x="1049" y="733"/>
                  </a:cubicBezTo>
                  <a:cubicBezTo>
                    <a:pt x="1029" y="713"/>
                    <a:pt x="989" y="693"/>
                    <a:pt x="948" y="673"/>
                  </a:cubicBezTo>
                  <a:cubicBezTo>
                    <a:pt x="948" y="673"/>
                    <a:pt x="948" y="652"/>
                    <a:pt x="948" y="652"/>
                  </a:cubicBezTo>
                  <a:cubicBezTo>
                    <a:pt x="969" y="632"/>
                    <a:pt x="969" y="592"/>
                    <a:pt x="989" y="572"/>
                  </a:cubicBezTo>
                  <a:close/>
                  <a:moveTo>
                    <a:pt x="490" y="663"/>
                  </a:moveTo>
                  <a:cubicBezTo>
                    <a:pt x="581" y="663"/>
                    <a:pt x="689" y="676"/>
                    <a:pt x="807" y="713"/>
                  </a:cubicBezTo>
                  <a:cubicBezTo>
                    <a:pt x="727" y="894"/>
                    <a:pt x="626" y="1035"/>
                    <a:pt x="606" y="1076"/>
                  </a:cubicBezTo>
                  <a:cubicBezTo>
                    <a:pt x="525" y="1056"/>
                    <a:pt x="465" y="1035"/>
                    <a:pt x="404" y="995"/>
                  </a:cubicBezTo>
                  <a:cubicBezTo>
                    <a:pt x="283" y="914"/>
                    <a:pt x="223" y="814"/>
                    <a:pt x="202" y="713"/>
                  </a:cubicBezTo>
                  <a:cubicBezTo>
                    <a:pt x="228" y="700"/>
                    <a:pt x="334" y="663"/>
                    <a:pt x="490" y="663"/>
                  </a:cubicBezTo>
                  <a:close/>
                  <a:moveTo>
                    <a:pt x="908" y="753"/>
                  </a:moveTo>
                  <a:cubicBezTo>
                    <a:pt x="948" y="773"/>
                    <a:pt x="969" y="793"/>
                    <a:pt x="1009" y="814"/>
                  </a:cubicBezTo>
                  <a:cubicBezTo>
                    <a:pt x="1090" y="894"/>
                    <a:pt x="1150" y="955"/>
                    <a:pt x="1170" y="975"/>
                  </a:cubicBezTo>
                  <a:cubicBezTo>
                    <a:pt x="1048" y="1045"/>
                    <a:pt x="910" y="1100"/>
                    <a:pt x="770" y="1100"/>
                  </a:cubicBezTo>
                  <a:cubicBezTo>
                    <a:pt x="749" y="1100"/>
                    <a:pt x="728" y="1099"/>
                    <a:pt x="706" y="1096"/>
                  </a:cubicBezTo>
                  <a:cubicBezTo>
                    <a:pt x="747" y="1056"/>
                    <a:pt x="827" y="935"/>
                    <a:pt x="908" y="753"/>
                  </a:cubicBezTo>
                  <a:close/>
                  <a:moveTo>
                    <a:pt x="831" y="1"/>
                  </a:moveTo>
                  <a:cubicBezTo>
                    <a:pt x="625" y="1"/>
                    <a:pt x="414" y="78"/>
                    <a:pt x="263" y="229"/>
                  </a:cubicBezTo>
                  <a:cubicBezTo>
                    <a:pt x="1" y="471"/>
                    <a:pt x="41" y="854"/>
                    <a:pt x="323" y="1056"/>
                  </a:cubicBezTo>
                  <a:cubicBezTo>
                    <a:pt x="445" y="1143"/>
                    <a:pt x="598" y="1185"/>
                    <a:pt x="752" y="1185"/>
                  </a:cubicBezTo>
                  <a:cubicBezTo>
                    <a:pt x="955" y="1185"/>
                    <a:pt x="1163" y="1112"/>
                    <a:pt x="1311" y="975"/>
                  </a:cubicBezTo>
                  <a:cubicBezTo>
                    <a:pt x="1573" y="713"/>
                    <a:pt x="1553" y="330"/>
                    <a:pt x="1251" y="128"/>
                  </a:cubicBezTo>
                  <a:cubicBezTo>
                    <a:pt x="1131" y="43"/>
                    <a:pt x="982" y="1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07;p72">
              <a:extLst>
                <a:ext uri="{FF2B5EF4-FFF2-40B4-BE49-F238E27FC236}">
                  <a16:creationId xmlns:a16="http://schemas.microsoft.com/office/drawing/2014/main" id="{911ACC67-A7AF-4959-838A-28281666B2C1}"/>
                </a:ext>
              </a:extLst>
            </p:cNvPr>
            <p:cNvSpPr/>
            <p:nvPr/>
          </p:nvSpPr>
          <p:spPr>
            <a:xfrm>
              <a:off x="987225" y="3217113"/>
              <a:ext cx="197100" cy="106775"/>
            </a:xfrm>
            <a:custGeom>
              <a:avLst/>
              <a:gdLst/>
              <a:ahLst/>
              <a:cxnLst/>
              <a:rect l="l" t="t" r="r" b="b"/>
              <a:pathLst>
                <a:path w="7884" h="4271" extrusionOk="0">
                  <a:moveTo>
                    <a:pt x="4074" y="0"/>
                  </a:moveTo>
                  <a:cubicBezTo>
                    <a:pt x="3870" y="0"/>
                    <a:pt x="3667" y="26"/>
                    <a:pt x="3468" y="106"/>
                  </a:cubicBezTo>
                  <a:cubicBezTo>
                    <a:pt x="2944" y="328"/>
                    <a:pt x="2379" y="489"/>
                    <a:pt x="1855" y="731"/>
                  </a:cubicBezTo>
                  <a:cubicBezTo>
                    <a:pt x="1371" y="953"/>
                    <a:pt x="827" y="1155"/>
                    <a:pt x="383" y="1457"/>
                  </a:cubicBezTo>
                  <a:cubicBezTo>
                    <a:pt x="0" y="1719"/>
                    <a:pt x="202" y="2344"/>
                    <a:pt x="282" y="2727"/>
                  </a:cubicBezTo>
                  <a:cubicBezTo>
                    <a:pt x="383" y="3231"/>
                    <a:pt x="565" y="3695"/>
                    <a:pt x="807" y="4139"/>
                  </a:cubicBezTo>
                  <a:cubicBezTo>
                    <a:pt x="827" y="4199"/>
                    <a:pt x="867" y="4239"/>
                    <a:pt x="928" y="4260"/>
                  </a:cubicBezTo>
                  <a:cubicBezTo>
                    <a:pt x="943" y="4267"/>
                    <a:pt x="958" y="4271"/>
                    <a:pt x="974" y="4271"/>
                  </a:cubicBezTo>
                  <a:cubicBezTo>
                    <a:pt x="1038" y="4271"/>
                    <a:pt x="1101" y="4212"/>
                    <a:pt x="1149" y="4179"/>
                  </a:cubicBezTo>
                  <a:cubicBezTo>
                    <a:pt x="1351" y="3977"/>
                    <a:pt x="1553" y="3796"/>
                    <a:pt x="1754" y="3635"/>
                  </a:cubicBezTo>
                  <a:cubicBezTo>
                    <a:pt x="2158" y="3332"/>
                    <a:pt x="2581" y="3010"/>
                    <a:pt x="3025" y="2808"/>
                  </a:cubicBezTo>
                  <a:cubicBezTo>
                    <a:pt x="3307" y="2667"/>
                    <a:pt x="3771" y="2445"/>
                    <a:pt x="4073" y="2445"/>
                  </a:cubicBezTo>
                  <a:cubicBezTo>
                    <a:pt x="4255" y="2445"/>
                    <a:pt x="4416" y="2506"/>
                    <a:pt x="4577" y="2546"/>
                  </a:cubicBezTo>
                  <a:cubicBezTo>
                    <a:pt x="4843" y="2624"/>
                    <a:pt x="5119" y="2662"/>
                    <a:pt x="5394" y="2662"/>
                  </a:cubicBezTo>
                  <a:cubicBezTo>
                    <a:pt x="5977" y="2662"/>
                    <a:pt x="6558" y="2491"/>
                    <a:pt x="7037" y="2163"/>
                  </a:cubicBezTo>
                  <a:cubicBezTo>
                    <a:pt x="7319" y="1981"/>
                    <a:pt x="7581" y="1739"/>
                    <a:pt x="7722" y="1437"/>
                  </a:cubicBezTo>
                  <a:cubicBezTo>
                    <a:pt x="7864" y="1114"/>
                    <a:pt x="7884" y="751"/>
                    <a:pt x="7722" y="449"/>
                  </a:cubicBezTo>
                  <a:cubicBezTo>
                    <a:pt x="7535" y="121"/>
                    <a:pt x="7252" y="38"/>
                    <a:pt x="6945" y="38"/>
                  </a:cubicBezTo>
                  <a:cubicBezTo>
                    <a:pt x="6724" y="38"/>
                    <a:pt x="6490" y="81"/>
                    <a:pt x="6271" y="106"/>
                  </a:cubicBezTo>
                  <a:cubicBezTo>
                    <a:pt x="6123" y="128"/>
                    <a:pt x="5972" y="137"/>
                    <a:pt x="5819" y="137"/>
                  </a:cubicBezTo>
                  <a:cubicBezTo>
                    <a:pt x="5556" y="137"/>
                    <a:pt x="5288" y="112"/>
                    <a:pt x="5021" y="86"/>
                  </a:cubicBezTo>
                  <a:cubicBezTo>
                    <a:pt x="4704" y="62"/>
                    <a:pt x="4387" y="0"/>
                    <a:pt x="4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08;p72">
              <a:extLst>
                <a:ext uri="{FF2B5EF4-FFF2-40B4-BE49-F238E27FC236}">
                  <a16:creationId xmlns:a16="http://schemas.microsoft.com/office/drawing/2014/main" id="{E2272047-052D-4082-A994-7A38450441B2}"/>
                </a:ext>
              </a:extLst>
            </p:cNvPr>
            <p:cNvSpPr/>
            <p:nvPr/>
          </p:nvSpPr>
          <p:spPr>
            <a:xfrm>
              <a:off x="1197425" y="3485388"/>
              <a:ext cx="24200" cy="7600"/>
            </a:xfrm>
            <a:custGeom>
              <a:avLst/>
              <a:gdLst/>
              <a:ahLst/>
              <a:cxnLst/>
              <a:rect l="l" t="t" r="r" b="b"/>
              <a:pathLst>
                <a:path w="968" h="304" fill="none" extrusionOk="0">
                  <a:moveTo>
                    <a:pt x="0" y="1"/>
                  </a:moveTo>
                  <a:cubicBezTo>
                    <a:pt x="343" y="162"/>
                    <a:pt x="605" y="223"/>
                    <a:pt x="968" y="3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09;p72">
              <a:extLst>
                <a:ext uri="{FF2B5EF4-FFF2-40B4-BE49-F238E27FC236}">
                  <a16:creationId xmlns:a16="http://schemas.microsoft.com/office/drawing/2014/main" id="{43F1B1FF-5543-4FAE-84D5-F730CBC0FB7E}"/>
                </a:ext>
              </a:extLst>
            </p:cNvPr>
            <p:cNvSpPr/>
            <p:nvPr/>
          </p:nvSpPr>
          <p:spPr>
            <a:xfrm>
              <a:off x="1157075" y="3425413"/>
              <a:ext cx="38350" cy="21700"/>
            </a:xfrm>
            <a:custGeom>
              <a:avLst/>
              <a:gdLst/>
              <a:ahLst/>
              <a:cxnLst/>
              <a:rect l="l" t="t" r="r" b="b"/>
              <a:pathLst>
                <a:path w="1534" h="868" fill="none" extrusionOk="0">
                  <a:moveTo>
                    <a:pt x="61" y="1"/>
                  </a:moveTo>
                  <a:cubicBezTo>
                    <a:pt x="1" y="142"/>
                    <a:pt x="82" y="323"/>
                    <a:pt x="162" y="444"/>
                  </a:cubicBezTo>
                  <a:cubicBezTo>
                    <a:pt x="263" y="565"/>
                    <a:pt x="384" y="646"/>
                    <a:pt x="525" y="706"/>
                  </a:cubicBezTo>
                  <a:cubicBezTo>
                    <a:pt x="525" y="706"/>
                    <a:pt x="525" y="706"/>
                    <a:pt x="525" y="706"/>
                  </a:cubicBezTo>
                  <a:cubicBezTo>
                    <a:pt x="908" y="867"/>
                    <a:pt x="1372" y="666"/>
                    <a:pt x="1493" y="283"/>
                  </a:cubicBezTo>
                  <a:cubicBezTo>
                    <a:pt x="1513" y="222"/>
                    <a:pt x="1513" y="162"/>
                    <a:pt x="1533" y="10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10;p72">
              <a:extLst>
                <a:ext uri="{FF2B5EF4-FFF2-40B4-BE49-F238E27FC236}">
                  <a16:creationId xmlns:a16="http://schemas.microsoft.com/office/drawing/2014/main" id="{E6528C52-B13D-4022-BBC6-9CF1AA2CE6EB}"/>
                </a:ext>
              </a:extLst>
            </p:cNvPr>
            <p:cNvSpPr/>
            <p:nvPr/>
          </p:nvSpPr>
          <p:spPr>
            <a:xfrm>
              <a:off x="1125825" y="3493963"/>
              <a:ext cx="30775" cy="19675"/>
            </a:xfrm>
            <a:custGeom>
              <a:avLst/>
              <a:gdLst/>
              <a:ahLst/>
              <a:cxnLst/>
              <a:rect l="l" t="t" r="r" b="b"/>
              <a:pathLst>
                <a:path w="1231" h="787" fill="none" extrusionOk="0">
                  <a:moveTo>
                    <a:pt x="1211" y="1"/>
                  </a:moveTo>
                  <a:cubicBezTo>
                    <a:pt x="1231" y="303"/>
                    <a:pt x="1049" y="585"/>
                    <a:pt x="787" y="686"/>
                  </a:cubicBezTo>
                  <a:cubicBezTo>
                    <a:pt x="525" y="787"/>
                    <a:pt x="182" y="726"/>
                    <a:pt x="1" y="505"/>
                  </a:cubicBezTo>
                </a:path>
              </a:pathLst>
            </a:custGeom>
            <a:noFill/>
            <a:ln w="4025" cap="flat" cmpd="sng">
              <a:solidFill>
                <a:srgbClr val="000000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11;p72">
              <a:extLst>
                <a:ext uri="{FF2B5EF4-FFF2-40B4-BE49-F238E27FC236}">
                  <a16:creationId xmlns:a16="http://schemas.microsoft.com/office/drawing/2014/main" id="{EA316AE6-7B64-470E-BD57-EC6F6813C8F3}"/>
                </a:ext>
              </a:extLst>
            </p:cNvPr>
            <p:cNvSpPr/>
            <p:nvPr/>
          </p:nvSpPr>
          <p:spPr>
            <a:xfrm>
              <a:off x="1240250" y="3346788"/>
              <a:ext cx="36325" cy="17650"/>
            </a:xfrm>
            <a:custGeom>
              <a:avLst/>
              <a:gdLst/>
              <a:ahLst/>
              <a:cxnLst/>
              <a:rect l="l" t="t" r="r" b="b"/>
              <a:pathLst>
                <a:path w="1453" h="706" fill="none" extrusionOk="0">
                  <a:moveTo>
                    <a:pt x="1453" y="282"/>
                  </a:moveTo>
                  <a:cubicBezTo>
                    <a:pt x="1412" y="504"/>
                    <a:pt x="1211" y="666"/>
                    <a:pt x="1009" y="686"/>
                  </a:cubicBezTo>
                  <a:cubicBezTo>
                    <a:pt x="787" y="706"/>
                    <a:pt x="565" y="625"/>
                    <a:pt x="404" y="484"/>
                  </a:cubicBezTo>
                  <a:cubicBezTo>
                    <a:pt x="243" y="363"/>
                    <a:pt x="102" y="18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12;p72">
              <a:extLst>
                <a:ext uri="{FF2B5EF4-FFF2-40B4-BE49-F238E27FC236}">
                  <a16:creationId xmlns:a16="http://schemas.microsoft.com/office/drawing/2014/main" id="{D64A508C-771D-4015-AFE9-3B096216D2DC}"/>
                </a:ext>
              </a:extLst>
            </p:cNvPr>
            <p:cNvSpPr/>
            <p:nvPr/>
          </p:nvSpPr>
          <p:spPr>
            <a:xfrm>
              <a:off x="1261425" y="3407763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fill="none" extrusionOk="0">
                  <a:moveTo>
                    <a:pt x="1" y="1"/>
                  </a:moveTo>
                  <a:cubicBezTo>
                    <a:pt x="243" y="162"/>
                    <a:pt x="525" y="323"/>
                    <a:pt x="807" y="44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13;p72">
              <a:extLst>
                <a:ext uri="{FF2B5EF4-FFF2-40B4-BE49-F238E27FC236}">
                  <a16:creationId xmlns:a16="http://schemas.microsoft.com/office/drawing/2014/main" id="{0E46C489-24C7-4FD3-A6E7-583D8D2DD717}"/>
                </a:ext>
              </a:extLst>
            </p:cNvPr>
            <p:cNvSpPr/>
            <p:nvPr/>
          </p:nvSpPr>
          <p:spPr>
            <a:xfrm>
              <a:off x="1138425" y="3220763"/>
              <a:ext cx="38850" cy="7075"/>
            </a:xfrm>
            <a:custGeom>
              <a:avLst/>
              <a:gdLst/>
              <a:ahLst/>
              <a:cxnLst/>
              <a:rect l="l" t="t" r="r" b="b"/>
              <a:pathLst>
                <a:path w="1554" h="283" fill="none" extrusionOk="0">
                  <a:moveTo>
                    <a:pt x="1553" y="121"/>
                  </a:moveTo>
                  <a:cubicBezTo>
                    <a:pt x="1291" y="202"/>
                    <a:pt x="1009" y="283"/>
                    <a:pt x="747" y="283"/>
                  </a:cubicBezTo>
                  <a:cubicBezTo>
                    <a:pt x="465" y="283"/>
                    <a:pt x="182" y="20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14;p72">
              <a:extLst>
                <a:ext uri="{FF2B5EF4-FFF2-40B4-BE49-F238E27FC236}">
                  <a16:creationId xmlns:a16="http://schemas.microsoft.com/office/drawing/2014/main" id="{B74DA182-8FFC-4707-AD11-0AD6DD1EE3E5}"/>
                </a:ext>
              </a:extLst>
            </p:cNvPr>
            <p:cNvSpPr/>
            <p:nvPr/>
          </p:nvSpPr>
          <p:spPr>
            <a:xfrm>
              <a:off x="1229175" y="3336188"/>
              <a:ext cx="92775" cy="143175"/>
            </a:xfrm>
            <a:custGeom>
              <a:avLst/>
              <a:gdLst/>
              <a:ahLst/>
              <a:cxnLst/>
              <a:rect l="l" t="t" r="r" b="b"/>
              <a:pathLst>
                <a:path w="3711" h="5727" fill="none" extrusionOk="0">
                  <a:moveTo>
                    <a:pt x="1472" y="5727"/>
                  </a:moveTo>
                  <a:cubicBezTo>
                    <a:pt x="1512" y="5727"/>
                    <a:pt x="1553" y="5727"/>
                    <a:pt x="1593" y="5727"/>
                  </a:cubicBezTo>
                  <a:cubicBezTo>
                    <a:pt x="1916" y="5707"/>
                    <a:pt x="2218" y="5646"/>
                    <a:pt x="2521" y="5566"/>
                  </a:cubicBezTo>
                  <a:cubicBezTo>
                    <a:pt x="3146" y="5384"/>
                    <a:pt x="3307" y="4598"/>
                    <a:pt x="3448" y="4053"/>
                  </a:cubicBezTo>
                  <a:cubicBezTo>
                    <a:pt x="3589" y="3509"/>
                    <a:pt x="3710" y="2965"/>
                    <a:pt x="3690" y="2400"/>
                  </a:cubicBezTo>
                  <a:cubicBezTo>
                    <a:pt x="3690" y="2380"/>
                    <a:pt x="3690" y="2360"/>
                    <a:pt x="3690" y="2340"/>
                  </a:cubicBezTo>
                  <a:cubicBezTo>
                    <a:pt x="3690" y="2319"/>
                    <a:pt x="3690" y="2299"/>
                    <a:pt x="3690" y="2279"/>
                  </a:cubicBezTo>
                  <a:lnTo>
                    <a:pt x="3690" y="2259"/>
                  </a:lnTo>
                  <a:cubicBezTo>
                    <a:pt x="3670" y="2037"/>
                    <a:pt x="3589" y="1836"/>
                    <a:pt x="3448" y="1674"/>
                  </a:cubicBezTo>
                  <a:cubicBezTo>
                    <a:pt x="3408" y="1614"/>
                    <a:pt x="3367" y="1573"/>
                    <a:pt x="3307" y="1533"/>
                  </a:cubicBezTo>
                  <a:cubicBezTo>
                    <a:pt x="2823" y="1130"/>
                    <a:pt x="2238" y="827"/>
                    <a:pt x="1674" y="525"/>
                  </a:cubicBezTo>
                  <a:cubicBezTo>
                    <a:pt x="1351" y="343"/>
                    <a:pt x="988" y="1"/>
                    <a:pt x="565" y="122"/>
                  </a:cubicBezTo>
                  <a:cubicBezTo>
                    <a:pt x="303" y="223"/>
                    <a:pt x="141" y="505"/>
                    <a:pt x="81" y="767"/>
                  </a:cubicBezTo>
                  <a:cubicBezTo>
                    <a:pt x="0" y="1271"/>
                    <a:pt x="182" y="1795"/>
                    <a:pt x="504" y="2198"/>
                  </a:cubicBezTo>
                  <a:cubicBezTo>
                    <a:pt x="726" y="2501"/>
                    <a:pt x="1049" y="2703"/>
                    <a:pt x="1351" y="29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15;p72">
              <a:extLst>
                <a:ext uri="{FF2B5EF4-FFF2-40B4-BE49-F238E27FC236}">
                  <a16:creationId xmlns:a16="http://schemas.microsoft.com/office/drawing/2014/main" id="{DEFA43C9-FFCB-4617-A040-B4BC74D1C5D8}"/>
                </a:ext>
              </a:extLst>
            </p:cNvPr>
            <p:cNvSpPr/>
            <p:nvPr/>
          </p:nvSpPr>
          <p:spPr>
            <a:xfrm>
              <a:off x="1152050" y="3419363"/>
              <a:ext cx="115950" cy="130575"/>
            </a:xfrm>
            <a:custGeom>
              <a:avLst/>
              <a:gdLst/>
              <a:ahLst/>
              <a:cxnLst/>
              <a:rect l="l" t="t" r="r" b="b"/>
              <a:pathLst>
                <a:path w="4638" h="5223" fill="none" extrusionOk="0">
                  <a:moveTo>
                    <a:pt x="4436" y="3872"/>
                  </a:moveTo>
                  <a:cubicBezTo>
                    <a:pt x="4557" y="3085"/>
                    <a:pt x="4638" y="2138"/>
                    <a:pt x="4355" y="1372"/>
                  </a:cubicBezTo>
                  <a:cubicBezTo>
                    <a:pt x="4235" y="1049"/>
                    <a:pt x="3952" y="787"/>
                    <a:pt x="3589" y="747"/>
                  </a:cubicBezTo>
                  <a:cubicBezTo>
                    <a:pt x="3247" y="626"/>
                    <a:pt x="2843" y="585"/>
                    <a:pt x="2541" y="505"/>
                  </a:cubicBezTo>
                  <a:cubicBezTo>
                    <a:pt x="2319" y="444"/>
                    <a:pt x="2077" y="384"/>
                    <a:pt x="1855" y="323"/>
                  </a:cubicBezTo>
                  <a:cubicBezTo>
                    <a:pt x="1533" y="243"/>
                    <a:pt x="1210" y="162"/>
                    <a:pt x="908" y="61"/>
                  </a:cubicBezTo>
                  <a:cubicBezTo>
                    <a:pt x="767" y="41"/>
                    <a:pt x="625" y="1"/>
                    <a:pt x="504" y="41"/>
                  </a:cubicBezTo>
                  <a:cubicBezTo>
                    <a:pt x="363" y="81"/>
                    <a:pt x="262" y="222"/>
                    <a:pt x="202" y="343"/>
                  </a:cubicBezTo>
                  <a:cubicBezTo>
                    <a:pt x="0" y="827"/>
                    <a:pt x="182" y="1392"/>
                    <a:pt x="504" y="1795"/>
                  </a:cubicBezTo>
                  <a:cubicBezTo>
                    <a:pt x="847" y="2178"/>
                    <a:pt x="1311" y="2420"/>
                    <a:pt x="1775" y="2622"/>
                  </a:cubicBezTo>
                  <a:cubicBezTo>
                    <a:pt x="1613" y="2985"/>
                    <a:pt x="1472" y="3368"/>
                    <a:pt x="1311" y="3731"/>
                  </a:cubicBezTo>
                  <a:cubicBezTo>
                    <a:pt x="1230" y="3952"/>
                    <a:pt x="1129" y="4194"/>
                    <a:pt x="1190" y="4436"/>
                  </a:cubicBezTo>
                  <a:cubicBezTo>
                    <a:pt x="1271" y="4799"/>
                    <a:pt x="1674" y="5021"/>
                    <a:pt x="2037" y="5102"/>
                  </a:cubicBezTo>
                  <a:cubicBezTo>
                    <a:pt x="2561" y="5223"/>
                    <a:pt x="3126" y="5182"/>
                    <a:pt x="3650" y="4981"/>
                  </a:cubicBezTo>
                  <a:cubicBezTo>
                    <a:pt x="3851" y="4900"/>
                    <a:pt x="4053" y="4799"/>
                    <a:pt x="4194" y="4618"/>
                  </a:cubicBezTo>
                  <a:cubicBezTo>
                    <a:pt x="4355" y="4416"/>
                    <a:pt x="4396" y="4134"/>
                    <a:pt x="4436" y="387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16;p72">
              <a:extLst>
                <a:ext uri="{FF2B5EF4-FFF2-40B4-BE49-F238E27FC236}">
                  <a16:creationId xmlns:a16="http://schemas.microsoft.com/office/drawing/2014/main" id="{63F141EA-A185-4E28-9604-82175D4EAC6D}"/>
                </a:ext>
              </a:extLst>
            </p:cNvPr>
            <p:cNvSpPr/>
            <p:nvPr/>
          </p:nvSpPr>
          <p:spPr>
            <a:xfrm>
              <a:off x="1107700" y="3487338"/>
              <a:ext cx="101825" cy="87850"/>
            </a:xfrm>
            <a:custGeom>
              <a:avLst/>
              <a:gdLst/>
              <a:ahLst/>
              <a:cxnLst/>
              <a:rect l="l" t="t" r="r" b="b"/>
              <a:pathLst>
                <a:path w="4073" h="3514" extrusionOk="0">
                  <a:moveTo>
                    <a:pt x="723" y="0"/>
                  </a:moveTo>
                  <a:cubicBezTo>
                    <a:pt x="664" y="0"/>
                    <a:pt x="604" y="7"/>
                    <a:pt x="544" y="24"/>
                  </a:cubicBezTo>
                  <a:cubicBezTo>
                    <a:pt x="383" y="84"/>
                    <a:pt x="242" y="245"/>
                    <a:pt x="182" y="407"/>
                  </a:cubicBezTo>
                  <a:cubicBezTo>
                    <a:pt x="0" y="870"/>
                    <a:pt x="81" y="1334"/>
                    <a:pt x="464" y="1657"/>
                  </a:cubicBezTo>
                  <a:cubicBezTo>
                    <a:pt x="686" y="1838"/>
                    <a:pt x="948" y="1939"/>
                    <a:pt x="1210" y="2060"/>
                  </a:cubicBezTo>
                  <a:cubicBezTo>
                    <a:pt x="1532" y="2201"/>
                    <a:pt x="2036" y="2302"/>
                    <a:pt x="2258" y="2604"/>
                  </a:cubicBezTo>
                  <a:cubicBezTo>
                    <a:pt x="2541" y="2947"/>
                    <a:pt x="2561" y="3471"/>
                    <a:pt x="3145" y="3512"/>
                  </a:cubicBezTo>
                  <a:cubicBezTo>
                    <a:pt x="3158" y="3513"/>
                    <a:pt x="3171" y="3513"/>
                    <a:pt x="3184" y="3513"/>
                  </a:cubicBezTo>
                  <a:cubicBezTo>
                    <a:pt x="3472" y="3513"/>
                    <a:pt x="3737" y="3299"/>
                    <a:pt x="3891" y="3048"/>
                  </a:cubicBezTo>
                  <a:cubicBezTo>
                    <a:pt x="4033" y="2786"/>
                    <a:pt x="4073" y="2463"/>
                    <a:pt x="4053" y="2161"/>
                  </a:cubicBezTo>
                  <a:cubicBezTo>
                    <a:pt x="4053" y="1717"/>
                    <a:pt x="3972" y="1254"/>
                    <a:pt x="3770" y="870"/>
                  </a:cubicBezTo>
                  <a:cubicBezTo>
                    <a:pt x="3549" y="447"/>
                    <a:pt x="2541" y="266"/>
                    <a:pt x="2097" y="185"/>
                  </a:cubicBezTo>
                  <a:cubicBezTo>
                    <a:pt x="1734" y="124"/>
                    <a:pt x="1351" y="84"/>
                    <a:pt x="968" y="24"/>
                  </a:cubicBezTo>
                  <a:cubicBezTo>
                    <a:pt x="886" y="12"/>
                    <a:pt x="805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17;p72">
              <a:extLst>
                <a:ext uri="{FF2B5EF4-FFF2-40B4-BE49-F238E27FC236}">
                  <a16:creationId xmlns:a16="http://schemas.microsoft.com/office/drawing/2014/main" id="{9ED513B3-55DA-4CC8-9EC9-06CB283DECE7}"/>
                </a:ext>
              </a:extLst>
            </p:cNvPr>
            <p:cNvSpPr/>
            <p:nvPr/>
          </p:nvSpPr>
          <p:spPr>
            <a:xfrm>
              <a:off x="1109700" y="3486913"/>
              <a:ext cx="99825" cy="76650"/>
            </a:xfrm>
            <a:custGeom>
              <a:avLst/>
              <a:gdLst/>
              <a:ahLst/>
              <a:cxnLst/>
              <a:rect l="l" t="t" r="r" b="b"/>
              <a:pathLst>
                <a:path w="3993" h="3066" fill="none" extrusionOk="0">
                  <a:moveTo>
                    <a:pt x="3811" y="3065"/>
                  </a:moveTo>
                  <a:cubicBezTo>
                    <a:pt x="3953" y="2803"/>
                    <a:pt x="3993" y="2480"/>
                    <a:pt x="3973" y="2178"/>
                  </a:cubicBezTo>
                  <a:cubicBezTo>
                    <a:pt x="3973" y="1734"/>
                    <a:pt x="3892" y="1271"/>
                    <a:pt x="3690" y="887"/>
                  </a:cubicBezTo>
                  <a:cubicBezTo>
                    <a:pt x="3469" y="464"/>
                    <a:pt x="2461" y="283"/>
                    <a:pt x="2017" y="202"/>
                  </a:cubicBezTo>
                  <a:cubicBezTo>
                    <a:pt x="1614" y="141"/>
                    <a:pt x="1190" y="61"/>
                    <a:pt x="747" y="21"/>
                  </a:cubicBezTo>
                  <a:cubicBezTo>
                    <a:pt x="666" y="21"/>
                    <a:pt x="585" y="0"/>
                    <a:pt x="505" y="21"/>
                  </a:cubicBezTo>
                  <a:cubicBezTo>
                    <a:pt x="384" y="61"/>
                    <a:pt x="263" y="162"/>
                    <a:pt x="202" y="283"/>
                  </a:cubicBezTo>
                  <a:cubicBezTo>
                    <a:pt x="81" y="464"/>
                    <a:pt x="1" y="726"/>
                    <a:pt x="1" y="928"/>
                  </a:cubicBezTo>
                  <a:cubicBezTo>
                    <a:pt x="1" y="1230"/>
                    <a:pt x="162" y="1492"/>
                    <a:pt x="384" y="1674"/>
                  </a:cubicBezTo>
                  <a:cubicBezTo>
                    <a:pt x="606" y="1855"/>
                    <a:pt x="868" y="1956"/>
                    <a:pt x="1130" y="207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18;p72">
              <a:extLst>
                <a:ext uri="{FF2B5EF4-FFF2-40B4-BE49-F238E27FC236}">
                  <a16:creationId xmlns:a16="http://schemas.microsoft.com/office/drawing/2014/main" id="{43190F42-FE85-4CBA-8E59-2F078ADBB794}"/>
                </a:ext>
              </a:extLst>
            </p:cNvPr>
            <p:cNvSpPr/>
            <p:nvPr/>
          </p:nvSpPr>
          <p:spPr>
            <a:xfrm>
              <a:off x="461475" y="3271663"/>
              <a:ext cx="738975" cy="712775"/>
            </a:xfrm>
            <a:custGeom>
              <a:avLst/>
              <a:gdLst/>
              <a:ahLst/>
              <a:cxnLst/>
              <a:rect l="l" t="t" r="r" b="b"/>
              <a:pathLst>
                <a:path w="29559" h="28511" fill="none" extrusionOk="0">
                  <a:moveTo>
                    <a:pt x="29559" y="11957"/>
                  </a:moveTo>
                  <a:cubicBezTo>
                    <a:pt x="29418" y="12139"/>
                    <a:pt x="29337" y="12199"/>
                    <a:pt x="29136" y="12320"/>
                  </a:cubicBezTo>
                  <a:cubicBezTo>
                    <a:pt x="27986" y="13046"/>
                    <a:pt x="26716" y="13591"/>
                    <a:pt x="25486" y="14216"/>
                  </a:cubicBezTo>
                  <a:cubicBezTo>
                    <a:pt x="24176" y="14881"/>
                    <a:pt x="22623" y="15123"/>
                    <a:pt x="21232" y="15587"/>
                  </a:cubicBezTo>
                  <a:cubicBezTo>
                    <a:pt x="19901" y="16010"/>
                    <a:pt x="18832" y="16877"/>
                    <a:pt x="17784" y="17804"/>
                  </a:cubicBezTo>
                  <a:cubicBezTo>
                    <a:pt x="15506" y="19861"/>
                    <a:pt x="13631" y="22301"/>
                    <a:pt x="11614" y="24619"/>
                  </a:cubicBezTo>
                  <a:cubicBezTo>
                    <a:pt x="10525" y="25870"/>
                    <a:pt x="9316" y="27120"/>
                    <a:pt x="7743" y="27704"/>
                  </a:cubicBezTo>
                  <a:cubicBezTo>
                    <a:pt x="5626" y="28511"/>
                    <a:pt x="3045" y="27805"/>
                    <a:pt x="1593" y="26051"/>
                  </a:cubicBezTo>
                  <a:cubicBezTo>
                    <a:pt x="162" y="24297"/>
                    <a:pt x="1" y="21615"/>
                    <a:pt x="1190" y="19700"/>
                  </a:cubicBezTo>
                  <a:cubicBezTo>
                    <a:pt x="1896" y="18551"/>
                    <a:pt x="2985" y="17724"/>
                    <a:pt x="4053" y="16917"/>
                  </a:cubicBezTo>
                  <a:cubicBezTo>
                    <a:pt x="4638" y="16917"/>
                    <a:pt x="6150" y="15345"/>
                    <a:pt x="6634" y="14962"/>
                  </a:cubicBezTo>
                  <a:cubicBezTo>
                    <a:pt x="7562" y="14276"/>
                    <a:pt x="8469" y="13591"/>
                    <a:pt x="9376" y="12885"/>
                  </a:cubicBezTo>
                  <a:cubicBezTo>
                    <a:pt x="11130" y="11574"/>
                    <a:pt x="12925" y="10324"/>
                    <a:pt x="14518" y="8832"/>
                  </a:cubicBezTo>
                  <a:cubicBezTo>
                    <a:pt x="15304" y="8106"/>
                    <a:pt x="16090" y="7562"/>
                    <a:pt x="16473" y="6534"/>
                  </a:cubicBezTo>
                  <a:cubicBezTo>
                    <a:pt x="16655" y="6009"/>
                    <a:pt x="16736" y="5465"/>
                    <a:pt x="16917" y="4961"/>
                  </a:cubicBezTo>
                  <a:cubicBezTo>
                    <a:pt x="17139" y="4356"/>
                    <a:pt x="17482" y="3832"/>
                    <a:pt x="17845" y="3308"/>
                  </a:cubicBezTo>
                  <a:cubicBezTo>
                    <a:pt x="18127" y="2864"/>
                    <a:pt x="18409" y="2441"/>
                    <a:pt x="18691" y="1997"/>
                  </a:cubicBezTo>
                  <a:cubicBezTo>
                    <a:pt x="19175" y="1271"/>
                    <a:pt x="19679" y="525"/>
                    <a:pt x="20365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19;p72">
              <a:extLst>
                <a:ext uri="{FF2B5EF4-FFF2-40B4-BE49-F238E27FC236}">
                  <a16:creationId xmlns:a16="http://schemas.microsoft.com/office/drawing/2014/main" id="{381CF6C4-1DED-479C-B120-A3E4F34A9EA4}"/>
                </a:ext>
              </a:extLst>
            </p:cNvPr>
            <p:cNvSpPr/>
            <p:nvPr/>
          </p:nvSpPr>
          <p:spPr>
            <a:xfrm>
              <a:off x="994275" y="3215713"/>
              <a:ext cx="190050" cy="69100"/>
            </a:xfrm>
            <a:custGeom>
              <a:avLst/>
              <a:gdLst/>
              <a:ahLst/>
              <a:cxnLst/>
              <a:rect l="l" t="t" r="r" b="b"/>
              <a:pathLst>
                <a:path w="7602" h="2764" fill="none" extrusionOk="0">
                  <a:moveTo>
                    <a:pt x="0" y="1614"/>
                  </a:moveTo>
                  <a:cubicBezTo>
                    <a:pt x="81" y="1574"/>
                    <a:pt x="162" y="1533"/>
                    <a:pt x="242" y="1493"/>
                  </a:cubicBezTo>
                  <a:cubicBezTo>
                    <a:pt x="242" y="1493"/>
                    <a:pt x="263" y="1473"/>
                    <a:pt x="263" y="1473"/>
                  </a:cubicBezTo>
                  <a:cubicBezTo>
                    <a:pt x="505" y="1311"/>
                    <a:pt x="787" y="1170"/>
                    <a:pt x="1069" y="1049"/>
                  </a:cubicBezTo>
                  <a:cubicBezTo>
                    <a:pt x="1392" y="908"/>
                    <a:pt x="1694" y="747"/>
                    <a:pt x="2037" y="626"/>
                  </a:cubicBezTo>
                  <a:cubicBezTo>
                    <a:pt x="2158" y="565"/>
                    <a:pt x="2299" y="525"/>
                    <a:pt x="2460" y="485"/>
                  </a:cubicBezTo>
                  <a:cubicBezTo>
                    <a:pt x="2722" y="384"/>
                    <a:pt x="3005" y="283"/>
                    <a:pt x="3287" y="182"/>
                  </a:cubicBezTo>
                  <a:cubicBezTo>
                    <a:pt x="3771" y="1"/>
                    <a:pt x="4295" y="142"/>
                    <a:pt x="4799" y="182"/>
                  </a:cubicBezTo>
                  <a:cubicBezTo>
                    <a:pt x="5223" y="223"/>
                    <a:pt x="5626" y="263"/>
                    <a:pt x="6029" y="202"/>
                  </a:cubicBezTo>
                  <a:cubicBezTo>
                    <a:pt x="6533" y="142"/>
                    <a:pt x="7138" y="1"/>
                    <a:pt x="7440" y="525"/>
                  </a:cubicBezTo>
                  <a:cubicBezTo>
                    <a:pt x="7602" y="828"/>
                    <a:pt x="7602" y="1190"/>
                    <a:pt x="7461" y="1473"/>
                  </a:cubicBezTo>
                  <a:cubicBezTo>
                    <a:pt x="7199" y="2037"/>
                    <a:pt x="6573" y="2420"/>
                    <a:pt x="6009" y="2602"/>
                  </a:cubicBezTo>
                  <a:cubicBezTo>
                    <a:pt x="5525" y="2763"/>
                    <a:pt x="5021" y="2723"/>
                    <a:pt x="4517" y="2682"/>
                  </a:cubicBezTo>
                  <a:cubicBezTo>
                    <a:pt x="4114" y="2642"/>
                    <a:pt x="3771" y="2481"/>
                    <a:pt x="3368" y="25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020;p72">
              <a:extLst>
                <a:ext uri="{FF2B5EF4-FFF2-40B4-BE49-F238E27FC236}">
                  <a16:creationId xmlns:a16="http://schemas.microsoft.com/office/drawing/2014/main" id="{115F00F5-2F35-4E3C-AA7D-99F5E9304305}"/>
                </a:ext>
              </a:extLst>
            </p:cNvPr>
            <p:cNvSpPr/>
            <p:nvPr/>
          </p:nvSpPr>
          <p:spPr>
            <a:xfrm>
              <a:off x="1137425" y="3538313"/>
              <a:ext cx="32300" cy="10125"/>
            </a:xfrm>
            <a:custGeom>
              <a:avLst/>
              <a:gdLst/>
              <a:ahLst/>
              <a:cxnLst/>
              <a:rect l="l" t="t" r="r" b="b"/>
              <a:pathLst>
                <a:path w="1292" h="405" fill="none" extrusionOk="0">
                  <a:moveTo>
                    <a:pt x="1" y="1"/>
                  </a:moveTo>
                  <a:cubicBezTo>
                    <a:pt x="404" y="203"/>
                    <a:pt x="847" y="404"/>
                    <a:pt x="1291" y="32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21;p72">
              <a:extLst>
                <a:ext uri="{FF2B5EF4-FFF2-40B4-BE49-F238E27FC236}">
                  <a16:creationId xmlns:a16="http://schemas.microsoft.com/office/drawing/2014/main" id="{FF5A5D3A-37FF-4DA5-B932-33A4162611AD}"/>
                </a:ext>
              </a:extLst>
            </p:cNvPr>
            <p:cNvSpPr/>
            <p:nvPr/>
          </p:nvSpPr>
          <p:spPr>
            <a:xfrm>
              <a:off x="1111725" y="3490438"/>
              <a:ext cx="38325" cy="20175"/>
            </a:xfrm>
            <a:custGeom>
              <a:avLst/>
              <a:gdLst/>
              <a:ahLst/>
              <a:cxnLst/>
              <a:rect l="l" t="t" r="r" b="b"/>
              <a:pathLst>
                <a:path w="1533" h="807" fill="none" extrusionOk="0">
                  <a:moveTo>
                    <a:pt x="1533" y="0"/>
                  </a:moveTo>
                  <a:cubicBezTo>
                    <a:pt x="1492" y="121"/>
                    <a:pt x="1452" y="242"/>
                    <a:pt x="1412" y="384"/>
                  </a:cubicBezTo>
                  <a:cubicBezTo>
                    <a:pt x="1392" y="444"/>
                    <a:pt x="1351" y="525"/>
                    <a:pt x="1311" y="605"/>
                  </a:cubicBezTo>
                  <a:cubicBezTo>
                    <a:pt x="1210" y="706"/>
                    <a:pt x="1069" y="767"/>
                    <a:pt x="928" y="767"/>
                  </a:cubicBezTo>
                  <a:cubicBezTo>
                    <a:pt x="605" y="807"/>
                    <a:pt x="283" y="646"/>
                    <a:pt x="0" y="50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22;p72">
              <a:extLst>
                <a:ext uri="{FF2B5EF4-FFF2-40B4-BE49-F238E27FC236}">
                  <a16:creationId xmlns:a16="http://schemas.microsoft.com/office/drawing/2014/main" id="{6D9BBF3B-7ACA-48C9-8165-125A5CD1177F}"/>
                </a:ext>
              </a:extLst>
            </p:cNvPr>
            <p:cNvSpPr/>
            <p:nvPr/>
          </p:nvSpPr>
          <p:spPr>
            <a:xfrm>
              <a:off x="1065350" y="3273188"/>
              <a:ext cx="27750" cy="11625"/>
            </a:xfrm>
            <a:custGeom>
              <a:avLst/>
              <a:gdLst/>
              <a:ahLst/>
              <a:cxnLst/>
              <a:rect l="l" t="t" r="r" b="b"/>
              <a:pathLst>
                <a:path w="1110" h="465" fill="none" extrusionOk="0">
                  <a:moveTo>
                    <a:pt x="1109" y="0"/>
                  </a:moveTo>
                  <a:lnTo>
                    <a:pt x="0" y="4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023;p72">
              <a:extLst>
                <a:ext uri="{FF2B5EF4-FFF2-40B4-BE49-F238E27FC236}">
                  <a16:creationId xmlns:a16="http://schemas.microsoft.com/office/drawing/2014/main" id="{F165092A-AED3-45E8-9BB6-91280D3FB853}"/>
                </a:ext>
              </a:extLst>
            </p:cNvPr>
            <p:cNvSpPr/>
            <p:nvPr/>
          </p:nvSpPr>
          <p:spPr>
            <a:xfrm>
              <a:off x="944875" y="3661813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fill="none" extrusionOk="0">
                  <a:moveTo>
                    <a:pt x="807" y="1"/>
                  </a:moveTo>
                  <a:lnTo>
                    <a:pt x="1" y="4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24;p72">
              <a:extLst>
                <a:ext uri="{FF2B5EF4-FFF2-40B4-BE49-F238E27FC236}">
                  <a16:creationId xmlns:a16="http://schemas.microsoft.com/office/drawing/2014/main" id="{2E1B0B78-82ED-4696-BECC-6C8B49D36227}"/>
                </a:ext>
              </a:extLst>
            </p:cNvPr>
            <p:cNvSpPr/>
            <p:nvPr/>
          </p:nvSpPr>
          <p:spPr>
            <a:xfrm>
              <a:off x="882875" y="3681488"/>
              <a:ext cx="48925" cy="40350"/>
            </a:xfrm>
            <a:custGeom>
              <a:avLst/>
              <a:gdLst/>
              <a:ahLst/>
              <a:cxnLst/>
              <a:rect l="l" t="t" r="r" b="b"/>
              <a:pathLst>
                <a:path w="1957" h="1614" fill="none" extrusionOk="0">
                  <a:moveTo>
                    <a:pt x="1956" y="0"/>
                  </a:moveTo>
                  <a:cubicBezTo>
                    <a:pt x="1251" y="484"/>
                    <a:pt x="605" y="1028"/>
                    <a:pt x="1" y="16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25;p72">
              <a:extLst>
                <a:ext uri="{FF2B5EF4-FFF2-40B4-BE49-F238E27FC236}">
                  <a16:creationId xmlns:a16="http://schemas.microsoft.com/office/drawing/2014/main" id="{BA1227DD-4931-4797-B698-DA71A0DB4A74}"/>
                </a:ext>
              </a:extLst>
            </p:cNvPr>
            <p:cNvSpPr/>
            <p:nvPr/>
          </p:nvSpPr>
          <p:spPr>
            <a:xfrm>
              <a:off x="928750" y="3665863"/>
              <a:ext cx="14125" cy="8075"/>
            </a:xfrm>
            <a:custGeom>
              <a:avLst/>
              <a:gdLst/>
              <a:ahLst/>
              <a:cxnLst/>
              <a:rect l="l" t="t" r="r" b="b"/>
              <a:pathLst>
                <a:path w="565" h="323" fill="none" extrusionOk="0">
                  <a:moveTo>
                    <a:pt x="565" y="0"/>
                  </a:moveTo>
                  <a:cubicBezTo>
                    <a:pt x="363" y="81"/>
                    <a:pt x="162" y="202"/>
                    <a:pt x="0" y="3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26;p72">
              <a:extLst>
                <a:ext uri="{FF2B5EF4-FFF2-40B4-BE49-F238E27FC236}">
                  <a16:creationId xmlns:a16="http://schemas.microsoft.com/office/drawing/2014/main" id="{CE2B8017-30E9-4319-8D58-514BA66F5B40}"/>
                </a:ext>
              </a:extLst>
            </p:cNvPr>
            <p:cNvSpPr/>
            <p:nvPr/>
          </p:nvSpPr>
          <p:spPr>
            <a:xfrm>
              <a:off x="802725" y="3509088"/>
              <a:ext cx="25225" cy="19675"/>
            </a:xfrm>
            <a:custGeom>
              <a:avLst/>
              <a:gdLst/>
              <a:ahLst/>
              <a:cxnLst/>
              <a:rect l="l" t="t" r="r" b="b"/>
              <a:pathLst>
                <a:path w="1009" h="787" fill="none" extrusionOk="0">
                  <a:moveTo>
                    <a:pt x="1009" y="0"/>
                  </a:moveTo>
                  <a:cubicBezTo>
                    <a:pt x="666" y="263"/>
                    <a:pt x="343" y="525"/>
                    <a:pt x="1" y="78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027;p72">
              <a:extLst>
                <a:ext uri="{FF2B5EF4-FFF2-40B4-BE49-F238E27FC236}">
                  <a16:creationId xmlns:a16="http://schemas.microsoft.com/office/drawing/2014/main" id="{5D4C8004-D8E6-41DB-B577-A13CE68CEBAB}"/>
                </a:ext>
              </a:extLst>
            </p:cNvPr>
            <p:cNvSpPr/>
            <p:nvPr/>
          </p:nvSpPr>
          <p:spPr>
            <a:xfrm>
              <a:off x="1250350" y="3452138"/>
              <a:ext cx="7575" cy="20675"/>
            </a:xfrm>
            <a:custGeom>
              <a:avLst/>
              <a:gdLst/>
              <a:ahLst/>
              <a:cxnLst/>
              <a:rect l="l" t="t" r="r" b="b"/>
              <a:pathLst>
                <a:path w="303" h="827" fill="none" extrusionOk="0">
                  <a:moveTo>
                    <a:pt x="0" y="0"/>
                  </a:moveTo>
                  <a:cubicBezTo>
                    <a:pt x="202" y="202"/>
                    <a:pt x="303" y="524"/>
                    <a:pt x="242" y="82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28;p72">
              <a:extLst>
                <a:ext uri="{FF2B5EF4-FFF2-40B4-BE49-F238E27FC236}">
                  <a16:creationId xmlns:a16="http://schemas.microsoft.com/office/drawing/2014/main" id="{C3248890-BD82-4877-A8BA-A5AD916520D0}"/>
                </a:ext>
              </a:extLst>
            </p:cNvPr>
            <p:cNvSpPr/>
            <p:nvPr/>
          </p:nvSpPr>
          <p:spPr>
            <a:xfrm>
              <a:off x="979150" y="3260588"/>
              <a:ext cx="8600" cy="5575"/>
            </a:xfrm>
            <a:custGeom>
              <a:avLst/>
              <a:gdLst/>
              <a:ahLst/>
              <a:cxnLst/>
              <a:rect l="l" t="t" r="r" b="b"/>
              <a:pathLst>
                <a:path w="344" h="223" fill="none" extrusionOk="0">
                  <a:moveTo>
                    <a:pt x="343" y="0"/>
                  </a:moveTo>
                  <a:cubicBezTo>
                    <a:pt x="222" y="81"/>
                    <a:pt x="122" y="141"/>
                    <a:pt x="1" y="22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29;p72">
              <a:extLst>
                <a:ext uri="{FF2B5EF4-FFF2-40B4-BE49-F238E27FC236}">
                  <a16:creationId xmlns:a16="http://schemas.microsoft.com/office/drawing/2014/main" id="{3C0DA6AB-4A69-4C39-8560-AB1B4D9C13F5}"/>
                </a:ext>
              </a:extLst>
            </p:cNvPr>
            <p:cNvSpPr/>
            <p:nvPr/>
          </p:nvSpPr>
          <p:spPr>
            <a:xfrm>
              <a:off x="962025" y="3274688"/>
              <a:ext cx="21175" cy="15650"/>
            </a:xfrm>
            <a:custGeom>
              <a:avLst/>
              <a:gdLst/>
              <a:ahLst/>
              <a:cxnLst/>
              <a:rect l="l" t="t" r="r" b="b"/>
              <a:pathLst>
                <a:path w="847" h="626" fill="none" extrusionOk="0">
                  <a:moveTo>
                    <a:pt x="847" y="1"/>
                  </a:moveTo>
                  <a:cubicBezTo>
                    <a:pt x="524" y="182"/>
                    <a:pt x="242" y="384"/>
                    <a:pt x="0" y="62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30;p72">
              <a:extLst>
                <a:ext uri="{FF2B5EF4-FFF2-40B4-BE49-F238E27FC236}">
                  <a16:creationId xmlns:a16="http://schemas.microsoft.com/office/drawing/2014/main" id="{C5E157C7-A133-48A6-8AEE-4FF911BD338E}"/>
                </a:ext>
              </a:extLst>
            </p:cNvPr>
            <p:cNvSpPr/>
            <p:nvPr/>
          </p:nvSpPr>
          <p:spPr>
            <a:xfrm>
              <a:off x="950425" y="3297388"/>
              <a:ext cx="4550" cy="5050"/>
            </a:xfrm>
            <a:custGeom>
              <a:avLst/>
              <a:gdLst/>
              <a:ahLst/>
              <a:cxnLst/>
              <a:rect l="l" t="t" r="r" b="b"/>
              <a:pathLst>
                <a:path w="182" h="202" fill="none" extrusionOk="0">
                  <a:moveTo>
                    <a:pt x="182" y="0"/>
                  </a:moveTo>
                  <a:cubicBezTo>
                    <a:pt x="121" y="61"/>
                    <a:pt x="61" y="141"/>
                    <a:pt x="0" y="2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31;p72">
              <a:extLst>
                <a:ext uri="{FF2B5EF4-FFF2-40B4-BE49-F238E27FC236}">
                  <a16:creationId xmlns:a16="http://schemas.microsoft.com/office/drawing/2014/main" id="{C8D4C561-BA45-4DA5-A392-59707DBE7E03}"/>
                </a:ext>
              </a:extLst>
            </p:cNvPr>
            <p:cNvSpPr/>
            <p:nvPr/>
          </p:nvSpPr>
          <p:spPr>
            <a:xfrm>
              <a:off x="1138950" y="3225813"/>
              <a:ext cx="9600" cy="4050"/>
            </a:xfrm>
            <a:custGeom>
              <a:avLst/>
              <a:gdLst/>
              <a:ahLst/>
              <a:cxnLst/>
              <a:rect l="l" t="t" r="r" b="b"/>
              <a:pathLst>
                <a:path w="384" h="162" fill="none" extrusionOk="0">
                  <a:moveTo>
                    <a:pt x="0" y="0"/>
                  </a:moveTo>
                  <a:cubicBezTo>
                    <a:pt x="101" y="81"/>
                    <a:pt x="242" y="121"/>
                    <a:pt x="383" y="16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32;p72">
              <a:extLst>
                <a:ext uri="{FF2B5EF4-FFF2-40B4-BE49-F238E27FC236}">
                  <a16:creationId xmlns:a16="http://schemas.microsoft.com/office/drawing/2014/main" id="{5C4E492D-6DEB-4A36-AD3D-105CF297EED4}"/>
                </a:ext>
              </a:extLst>
            </p:cNvPr>
            <p:cNvSpPr/>
            <p:nvPr/>
          </p:nvSpPr>
          <p:spPr>
            <a:xfrm>
              <a:off x="1307800" y="3386088"/>
              <a:ext cx="7600" cy="4575"/>
            </a:xfrm>
            <a:custGeom>
              <a:avLst/>
              <a:gdLst/>
              <a:ahLst/>
              <a:cxnLst/>
              <a:rect l="l" t="t" r="r" b="b"/>
              <a:pathLst>
                <a:path w="304" h="183" fill="none" extrusionOk="0">
                  <a:moveTo>
                    <a:pt x="303" y="1"/>
                  </a:moveTo>
                  <a:cubicBezTo>
                    <a:pt x="202" y="41"/>
                    <a:pt x="101" y="102"/>
                    <a:pt x="1" y="1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33;p72">
              <a:extLst>
                <a:ext uri="{FF2B5EF4-FFF2-40B4-BE49-F238E27FC236}">
                  <a16:creationId xmlns:a16="http://schemas.microsoft.com/office/drawing/2014/main" id="{870D62FF-A82D-4DCC-BA8A-AE1C02E7B460}"/>
                </a:ext>
              </a:extLst>
            </p:cNvPr>
            <p:cNvSpPr/>
            <p:nvPr/>
          </p:nvSpPr>
          <p:spPr>
            <a:xfrm>
              <a:off x="1311325" y="3390638"/>
              <a:ext cx="4075" cy="2550"/>
            </a:xfrm>
            <a:custGeom>
              <a:avLst/>
              <a:gdLst/>
              <a:ahLst/>
              <a:cxnLst/>
              <a:rect l="l" t="t" r="r" b="b"/>
              <a:pathLst>
                <a:path w="163" h="102" fill="none" extrusionOk="0">
                  <a:moveTo>
                    <a:pt x="162" y="0"/>
                  </a:moveTo>
                  <a:cubicBezTo>
                    <a:pt x="102" y="20"/>
                    <a:pt x="41" y="61"/>
                    <a:pt x="1" y="10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34;p72">
              <a:extLst>
                <a:ext uri="{FF2B5EF4-FFF2-40B4-BE49-F238E27FC236}">
                  <a16:creationId xmlns:a16="http://schemas.microsoft.com/office/drawing/2014/main" id="{9C1730E6-68DD-4630-B51D-9D1998903BD9}"/>
                </a:ext>
              </a:extLst>
            </p:cNvPr>
            <p:cNvSpPr/>
            <p:nvPr/>
          </p:nvSpPr>
          <p:spPr>
            <a:xfrm>
              <a:off x="1256400" y="3478838"/>
              <a:ext cx="25" cy="6075"/>
            </a:xfrm>
            <a:custGeom>
              <a:avLst/>
              <a:gdLst/>
              <a:ahLst/>
              <a:cxnLst/>
              <a:rect l="l" t="t" r="r" b="b"/>
              <a:pathLst>
                <a:path w="1" h="243" fill="none" extrusionOk="0">
                  <a:moveTo>
                    <a:pt x="0" y="1"/>
                  </a:moveTo>
                  <a:lnTo>
                    <a:pt x="0" y="2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035;p72">
              <a:extLst>
                <a:ext uri="{FF2B5EF4-FFF2-40B4-BE49-F238E27FC236}">
                  <a16:creationId xmlns:a16="http://schemas.microsoft.com/office/drawing/2014/main" id="{08567E51-8086-4A2B-86D9-BC8168555475}"/>
                </a:ext>
              </a:extLst>
            </p:cNvPr>
            <p:cNvSpPr/>
            <p:nvPr/>
          </p:nvSpPr>
          <p:spPr>
            <a:xfrm>
              <a:off x="917150" y="3678463"/>
              <a:ext cx="4050" cy="3050"/>
            </a:xfrm>
            <a:custGeom>
              <a:avLst/>
              <a:gdLst/>
              <a:ahLst/>
              <a:cxnLst/>
              <a:rect l="l" t="t" r="r" b="b"/>
              <a:pathLst>
                <a:path w="162" h="122" fill="none" extrusionOk="0">
                  <a:moveTo>
                    <a:pt x="162" y="0"/>
                  </a:moveTo>
                  <a:cubicBezTo>
                    <a:pt x="101" y="40"/>
                    <a:pt x="61" y="81"/>
                    <a:pt x="1" y="1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036;p72">
              <a:extLst>
                <a:ext uri="{FF2B5EF4-FFF2-40B4-BE49-F238E27FC236}">
                  <a16:creationId xmlns:a16="http://schemas.microsoft.com/office/drawing/2014/main" id="{BBF90368-9048-416A-ACC7-50F27EC32E18}"/>
                </a:ext>
              </a:extLst>
            </p:cNvPr>
            <p:cNvSpPr/>
            <p:nvPr/>
          </p:nvSpPr>
          <p:spPr>
            <a:xfrm>
              <a:off x="1078950" y="3564038"/>
              <a:ext cx="13650" cy="14625"/>
            </a:xfrm>
            <a:custGeom>
              <a:avLst/>
              <a:gdLst/>
              <a:ahLst/>
              <a:cxnLst/>
              <a:rect l="l" t="t" r="r" b="b"/>
              <a:pathLst>
                <a:path w="546" h="585" fill="none" extrusionOk="0">
                  <a:moveTo>
                    <a:pt x="1" y="585"/>
                  </a:moveTo>
                  <a:cubicBezTo>
                    <a:pt x="182" y="383"/>
                    <a:pt x="364" y="202"/>
                    <a:pt x="54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037;p72">
              <a:extLst>
                <a:ext uri="{FF2B5EF4-FFF2-40B4-BE49-F238E27FC236}">
                  <a16:creationId xmlns:a16="http://schemas.microsoft.com/office/drawing/2014/main" id="{559D234A-2BA0-42B1-B790-427E30A98234}"/>
                </a:ext>
              </a:extLst>
            </p:cNvPr>
            <p:cNvSpPr/>
            <p:nvPr/>
          </p:nvSpPr>
          <p:spPr>
            <a:xfrm>
              <a:off x="888925" y="3482363"/>
              <a:ext cx="24225" cy="17175"/>
            </a:xfrm>
            <a:custGeom>
              <a:avLst/>
              <a:gdLst/>
              <a:ahLst/>
              <a:cxnLst/>
              <a:rect l="l" t="t" r="r" b="b"/>
              <a:pathLst>
                <a:path w="969" h="687" fill="none" extrusionOk="0">
                  <a:moveTo>
                    <a:pt x="0" y="1"/>
                  </a:moveTo>
                  <a:cubicBezTo>
                    <a:pt x="323" y="223"/>
                    <a:pt x="646" y="465"/>
                    <a:pt x="968" y="68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38;p72">
              <a:extLst>
                <a:ext uri="{FF2B5EF4-FFF2-40B4-BE49-F238E27FC236}">
                  <a16:creationId xmlns:a16="http://schemas.microsoft.com/office/drawing/2014/main" id="{E9523138-D369-4E90-8D57-D7A9390FAC1A}"/>
                </a:ext>
              </a:extLst>
            </p:cNvPr>
            <p:cNvSpPr/>
            <p:nvPr/>
          </p:nvSpPr>
          <p:spPr>
            <a:xfrm>
              <a:off x="917650" y="3502538"/>
              <a:ext cx="5575" cy="4550"/>
            </a:xfrm>
            <a:custGeom>
              <a:avLst/>
              <a:gdLst/>
              <a:ahLst/>
              <a:cxnLst/>
              <a:rect l="l" t="t" r="r" b="b"/>
              <a:pathLst>
                <a:path w="223" h="182" fill="none" extrusionOk="0">
                  <a:moveTo>
                    <a:pt x="1" y="0"/>
                  </a:moveTo>
                  <a:cubicBezTo>
                    <a:pt x="61" y="81"/>
                    <a:pt x="142" y="142"/>
                    <a:pt x="223" y="1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39;p72">
              <a:extLst>
                <a:ext uri="{FF2B5EF4-FFF2-40B4-BE49-F238E27FC236}">
                  <a16:creationId xmlns:a16="http://schemas.microsoft.com/office/drawing/2014/main" id="{175AF4A1-CEDB-4642-BB65-AB3D0E67B0C7}"/>
                </a:ext>
              </a:extLst>
            </p:cNvPr>
            <p:cNvSpPr/>
            <p:nvPr/>
          </p:nvSpPr>
          <p:spPr>
            <a:xfrm>
              <a:off x="906075" y="3500013"/>
              <a:ext cx="5550" cy="4050"/>
            </a:xfrm>
            <a:custGeom>
              <a:avLst/>
              <a:gdLst/>
              <a:ahLst/>
              <a:cxnLst/>
              <a:rect l="l" t="t" r="r" b="b"/>
              <a:pathLst>
                <a:path w="222" h="162" fill="none" extrusionOk="0">
                  <a:moveTo>
                    <a:pt x="0" y="1"/>
                  </a:moveTo>
                  <a:cubicBezTo>
                    <a:pt x="81" y="61"/>
                    <a:pt x="141" y="122"/>
                    <a:pt x="222" y="16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40;p72">
              <a:extLst>
                <a:ext uri="{FF2B5EF4-FFF2-40B4-BE49-F238E27FC236}">
                  <a16:creationId xmlns:a16="http://schemas.microsoft.com/office/drawing/2014/main" id="{657AC1A2-FA04-4658-A185-2CC2465207FD}"/>
                </a:ext>
              </a:extLst>
            </p:cNvPr>
            <p:cNvSpPr/>
            <p:nvPr/>
          </p:nvSpPr>
          <p:spPr>
            <a:xfrm>
              <a:off x="1388450" y="3241938"/>
              <a:ext cx="6575" cy="18675"/>
            </a:xfrm>
            <a:custGeom>
              <a:avLst/>
              <a:gdLst/>
              <a:ahLst/>
              <a:cxnLst/>
              <a:rect l="l" t="t" r="r" b="b"/>
              <a:pathLst>
                <a:path w="263" h="747" fill="none" extrusionOk="0">
                  <a:moveTo>
                    <a:pt x="1" y="0"/>
                  </a:moveTo>
                  <a:cubicBezTo>
                    <a:pt x="101" y="81"/>
                    <a:pt x="222" y="202"/>
                    <a:pt x="243" y="343"/>
                  </a:cubicBezTo>
                  <a:cubicBezTo>
                    <a:pt x="263" y="484"/>
                    <a:pt x="182" y="625"/>
                    <a:pt x="81" y="74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0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" name="Picture 103" descr="Logo&#10;&#10;Description automatically generated with medium confidence">
            <a:extLst>
              <a:ext uri="{FF2B5EF4-FFF2-40B4-BE49-F238E27FC236}">
                <a16:creationId xmlns:a16="http://schemas.microsoft.com/office/drawing/2014/main" id="{A09F560C-EF67-4C0A-890F-78BC4F77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2974">
            <a:off x="4049883" y="2419356"/>
            <a:ext cx="4053476" cy="93329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0B7449C-07F3-43CA-8CED-29C1638EAE69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49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</a:t>
            </a:r>
            <a:endParaRPr dirty="0"/>
          </a:p>
        </p:txBody>
      </p:sp>
      <p:sp>
        <p:nvSpPr>
          <p:cNvPr id="1678" name="Google Shape;1678;p49"/>
          <p:cNvSpPr txBox="1"/>
          <p:nvPr/>
        </p:nvSpPr>
        <p:spPr>
          <a:xfrm>
            <a:off x="2917623" y="2007276"/>
            <a:ext cx="1654377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EF7273"/>
                </a:solidFill>
                <a:latin typeface="Staatliches"/>
                <a:ea typeface="Staatliches"/>
                <a:cs typeface="Staatliches"/>
                <a:sym typeface="Staatliches"/>
              </a:rPr>
              <a:t>2015</a:t>
            </a:r>
            <a:endParaRPr sz="2300" dirty="0">
              <a:solidFill>
                <a:srgbClr val="EF727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80" name="Google Shape;1680;p49"/>
          <p:cNvSpPr txBox="1"/>
          <p:nvPr/>
        </p:nvSpPr>
        <p:spPr>
          <a:xfrm>
            <a:off x="4690801" y="2007276"/>
            <a:ext cx="1654377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EF7273"/>
                </a:solidFill>
                <a:latin typeface="Staatliches"/>
                <a:ea typeface="Staatliches"/>
                <a:cs typeface="Staatliches"/>
                <a:sym typeface="Staatliches"/>
              </a:rPr>
              <a:t>1974</a:t>
            </a:r>
            <a:endParaRPr sz="2300" dirty="0">
              <a:solidFill>
                <a:srgbClr val="EF727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82" name="Google Shape;1682;p49"/>
          <p:cNvSpPr/>
          <p:nvPr/>
        </p:nvSpPr>
        <p:spPr>
          <a:xfrm>
            <a:off x="3237710" y="2571750"/>
            <a:ext cx="1066069" cy="917100"/>
          </a:xfrm>
          <a:prstGeom prst="donut">
            <a:avLst>
              <a:gd name="adj" fmla="val 150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9"/>
          <p:cNvSpPr/>
          <p:nvPr/>
        </p:nvSpPr>
        <p:spPr>
          <a:xfrm>
            <a:off x="3237710" y="2571750"/>
            <a:ext cx="1066069" cy="917100"/>
          </a:xfrm>
          <a:prstGeom prst="blockArc">
            <a:avLst>
              <a:gd name="adj1" fmla="val 12004706"/>
              <a:gd name="adj2" fmla="val 57917"/>
              <a:gd name="adj3" fmla="val 15132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49"/>
          <p:cNvSpPr/>
          <p:nvPr/>
        </p:nvSpPr>
        <p:spPr>
          <a:xfrm>
            <a:off x="4984956" y="2571750"/>
            <a:ext cx="1066069" cy="917100"/>
          </a:xfrm>
          <a:prstGeom prst="donut">
            <a:avLst>
              <a:gd name="adj" fmla="val 150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9"/>
          <p:cNvSpPr/>
          <p:nvPr/>
        </p:nvSpPr>
        <p:spPr>
          <a:xfrm>
            <a:off x="4984956" y="2571750"/>
            <a:ext cx="1066069" cy="917100"/>
          </a:xfrm>
          <a:prstGeom prst="blockArc">
            <a:avLst>
              <a:gd name="adj1" fmla="val 16961777"/>
              <a:gd name="adj2" fmla="val 18786293"/>
              <a:gd name="adj3" fmla="val 15486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49"/>
          <p:cNvSpPr txBox="1"/>
          <p:nvPr/>
        </p:nvSpPr>
        <p:spPr>
          <a:xfrm>
            <a:off x="3318261" y="2861676"/>
            <a:ext cx="878801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35.2%</a:t>
            </a:r>
            <a:endParaRPr sz="20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87" name="Google Shape;1687;p49"/>
          <p:cNvSpPr txBox="1"/>
          <p:nvPr/>
        </p:nvSpPr>
        <p:spPr>
          <a:xfrm>
            <a:off x="5065512" y="2861676"/>
            <a:ext cx="878801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2.6%</a:t>
            </a:r>
            <a:endParaRPr sz="2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90" name="Google Shape;1690;p49"/>
          <p:cNvSpPr txBox="1">
            <a:spLocks noGrp="1"/>
          </p:cNvSpPr>
          <p:nvPr>
            <p:ph type="subTitle" idx="4294967295"/>
          </p:nvPr>
        </p:nvSpPr>
        <p:spPr>
          <a:xfrm>
            <a:off x="714300" y="4242000"/>
            <a:ext cx="7715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Growth of the higher education in Tunisia over the years</a:t>
            </a:r>
            <a:endParaRPr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25E7D-572D-42D7-9447-24D2AB63CD7C}"/>
              </a:ext>
            </a:extLst>
          </p:cNvPr>
          <p:cNvSpPr txBox="1"/>
          <p:nvPr/>
        </p:nvSpPr>
        <p:spPr>
          <a:xfrm>
            <a:off x="8820634" y="4835723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roposed Solutions</a:t>
            </a:r>
            <a:endParaRPr dirty="0"/>
          </a:p>
        </p:txBody>
      </p:sp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EED8D2-E3AF-44C5-A10F-D895BF2A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91772"/>
            <a:ext cx="7897327" cy="309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D8C27-C8FC-4304-9C58-F156139B12CC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sed tools</a:t>
            </a:r>
            <a:endParaRPr dirty="0"/>
          </a:p>
        </p:txBody>
      </p:sp>
      <p:sp>
        <p:nvSpPr>
          <p:cNvPr id="2066" name="Google Shape;2066;p54"/>
          <p:cNvSpPr/>
          <p:nvPr/>
        </p:nvSpPr>
        <p:spPr>
          <a:xfrm>
            <a:off x="2015400" y="1494200"/>
            <a:ext cx="2456700" cy="2675400"/>
          </a:xfrm>
          <a:prstGeom prst="roundRect">
            <a:avLst>
              <a:gd name="adj" fmla="val 780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54"/>
          <p:cNvSpPr txBox="1"/>
          <p:nvPr/>
        </p:nvSpPr>
        <p:spPr>
          <a:xfrm>
            <a:off x="2135550" y="1800987"/>
            <a:ext cx="2216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Microsoft power bi</a:t>
            </a:r>
            <a:endParaRPr sz="2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70" name="Google Shape;2070;p54"/>
          <p:cNvSpPr/>
          <p:nvPr/>
        </p:nvSpPr>
        <p:spPr>
          <a:xfrm>
            <a:off x="4639050" y="1494200"/>
            <a:ext cx="2456700" cy="2675400"/>
          </a:xfrm>
          <a:prstGeom prst="roundRect">
            <a:avLst>
              <a:gd name="adj" fmla="val 780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54"/>
          <p:cNvSpPr txBox="1"/>
          <p:nvPr/>
        </p:nvSpPr>
        <p:spPr>
          <a:xfrm>
            <a:off x="4759200" y="1683000"/>
            <a:ext cx="2216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python</a:t>
            </a:r>
            <a:endParaRPr sz="30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8291A0C-4078-417F-80C4-C93B1B35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50" y="2694761"/>
            <a:ext cx="2216400" cy="128603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7DD0A1-322F-41B4-A01D-6EE545A56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00" y="2264800"/>
            <a:ext cx="1463737" cy="14637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17C35C-7867-4C14-B91D-66B20B55F16C}"/>
              </a:ext>
            </a:extLst>
          </p:cNvPr>
          <p:cNvSpPr txBox="1"/>
          <p:nvPr/>
        </p:nvSpPr>
        <p:spPr>
          <a:xfrm>
            <a:off x="8820634" y="4815940"/>
            <a:ext cx="23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 Flat Characters Business Plan by Slidesgo">
  <a:themeElements>
    <a:clrScheme name="Simple Light">
      <a:dk1>
        <a:srgbClr val="292929"/>
      </a:dk1>
      <a:lt1>
        <a:srgbClr val="FFFFFF"/>
      </a:lt1>
      <a:dk2>
        <a:srgbClr val="EF7273"/>
      </a:dk2>
      <a:lt2>
        <a:srgbClr val="8EDDA3"/>
      </a:lt2>
      <a:accent1>
        <a:srgbClr val="EC9DCA"/>
      </a:accent1>
      <a:accent2>
        <a:srgbClr val="DFDEFC"/>
      </a:accent2>
      <a:accent3>
        <a:srgbClr val="6E6EE3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143</Words>
  <Application>Microsoft Office PowerPoint</Application>
  <PresentationFormat>On-screen Show (16:9)</PresentationFormat>
  <Paragraphs>71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Roboto Condensed Light</vt:lpstr>
      <vt:lpstr>Staatliches</vt:lpstr>
      <vt:lpstr>Manjari</vt:lpstr>
      <vt:lpstr>Calibri</vt:lpstr>
      <vt:lpstr>Bebas Neue</vt:lpstr>
      <vt:lpstr>Arial</vt:lpstr>
      <vt:lpstr>Organic Flat Characters Business Plan by Slidesgo</vt:lpstr>
      <vt:lpstr>Engineer Summer internship Social Network Sentiment Analysis : Esprit</vt:lpstr>
      <vt:lpstr>Developed by : Samar Jberi  supervised by: Mohammed Tlili</vt:lpstr>
      <vt:lpstr>Text mining</vt:lpstr>
      <vt:lpstr>General project  Context</vt:lpstr>
      <vt:lpstr>Host organization</vt:lpstr>
      <vt:lpstr>Study of the existing</vt:lpstr>
      <vt:lpstr>problematic</vt:lpstr>
      <vt:lpstr>Proposed Solutions</vt:lpstr>
      <vt:lpstr>Used tools</vt:lpstr>
      <vt:lpstr>data scraping</vt:lpstr>
      <vt:lpstr>PowerPoint Presentation</vt:lpstr>
      <vt:lpstr>PowerPoint Presentation</vt:lpstr>
      <vt:lpstr>Data integration power bi</vt:lpstr>
      <vt:lpstr>Linkedin   datawarehouse</vt:lpstr>
      <vt:lpstr>Facebook   datawarehouse</vt:lpstr>
      <vt:lpstr>Text mining</vt:lpstr>
      <vt:lpstr>Text cleaning</vt:lpstr>
      <vt:lpstr>Frequency studying</vt:lpstr>
      <vt:lpstr>Stemming</vt:lpstr>
      <vt:lpstr>highlighting</vt:lpstr>
      <vt:lpstr>Data training</vt:lpstr>
      <vt:lpstr>Data  visulization</vt:lpstr>
      <vt:lpstr>Facebook visuals</vt:lpstr>
      <vt:lpstr>LinkedIn visuals</vt:lpstr>
      <vt:lpstr>LinkedIn visuals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 Summer internship Social Network Sentiment Analysis : Esprit</dc:title>
  <dc:creator>Samar</dc:creator>
  <cp:lastModifiedBy>Samar JBERI</cp:lastModifiedBy>
  <cp:revision>13</cp:revision>
  <dcterms:modified xsi:type="dcterms:W3CDTF">2021-09-22T15:16:45Z</dcterms:modified>
</cp:coreProperties>
</file>