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258" autoAdjust="0"/>
  </p:normalViewPr>
  <p:slideViewPr>
    <p:cSldViewPr>
      <p:cViewPr varScale="1">
        <p:scale>
          <a:sx n="59" d="100"/>
          <a:sy n="59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20A3-CD85-41F7-BC73-1C8EED5895AE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D869-FABB-448B-B7D1-7A61BB37B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D869-FABB-448B-B7D1-7A61BB37B7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D869-FABB-448B-B7D1-7A61BB37B7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D869-FABB-448B-B7D1-7A61BB37B7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00AA-CD44-4698-A8C2-80B1FF353505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F251-1F2E-4077-9E19-D2A3C1847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2671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EDA of IPL Matches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DELL PC\Desktop\SimpliLearn Certs\MUMBAIINDIANS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772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N</a:t>
            </a:r>
            <a:r>
              <a:rPr lang="en-US" sz="2400" b="1" dirty="0" smtClean="0"/>
              <a:t>umber of the matches for each team played with other during all season matches?</a:t>
            </a:r>
            <a:endParaRPr lang="en-US" sz="2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1600200"/>
            <a:ext cx="777240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5562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b="1" dirty="0" smtClean="0">
                <a:solidFill>
                  <a:srgbClr val="7030A0"/>
                </a:solidFill>
              </a:rPr>
              <a:t>1. </a:t>
            </a:r>
            <a:r>
              <a:rPr lang="en-US" b="1" dirty="0" smtClean="0">
                <a:solidFill>
                  <a:srgbClr val="7030A0"/>
                </a:solidFill>
              </a:rPr>
              <a:t>Team 'Kolkata Knight Riders' has played 16 matches (maximum) with teams </a:t>
            </a:r>
            <a:r>
              <a:rPr lang="en-US" b="1" dirty="0" smtClean="0">
                <a:solidFill>
                  <a:srgbClr val="7030A0"/>
                </a:solidFill>
              </a:rPr>
              <a:t>'Rajasthan </a:t>
            </a:r>
            <a:r>
              <a:rPr lang="en-US" b="1" dirty="0" smtClean="0">
                <a:solidFill>
                  <a:srgbClr val="7030A0"/>
                </a:solidFill>
              </a:rPr>
              <a:t>Royals' and 'Kings XI Punjab‘.</a:t>
            </a:r>
          </a:p>
          <a:p>
            <a:pPr marL="342900" indent="-342900" algn="ctr"/>
            <a:r>
              <a:rPr lang="en-US" b="1" dirty="0" smtClean="0">
                <a:solidFill>
                  <a:srgbClr val="7030A0"/>
                </a:solidFill>
              </a:rPr>
              <a:t>2. Team 'Mumbai Indians' and team 'Rajasthan Royals' and 'Delhi Daredevils' have played 16 matches (max) with each other.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700" b="1" dirty="0" smtClean="0"/>
              <a:t>Which team has won how many times during all IPL seasons?</a:t>
            </a:r>
            <a:endParaRPr lang="en-US" sz="2700" b="1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 rot="10800000" flipV="1">
            <a:off x="457198" y="5181600"/>
            <a:ext cx="8458201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</a:t>
            </a:r>
            <a:r>
              <a:rPr lang="en-US" sz="25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 would </a:t>
            </a:r>
            <a:r>
              <a:rPr lang="en-US" sz="25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say 'Mumbai Indians' have won maximum number of </a:t>
            </a:r>
            <a:r>
              <a:rPr lang="en-US" sz="25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matches during all seasons of IPL matches.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</a:t>
            </a:r>
            <a:r>
              <a:rPr lang="en-US" sz="2400" b="1" dirty="0" smtClean="0"/>
              <a:t>hich team have played maximum number of matches which were not </a:t>
            </a:r>
            <a:r>
              <a:rPr lang="en-US" sz="2400" b="1" dirty="0" smtClean="0"/>
              <a:t>completed or tied? </a:t>
            </a:r>
            <a:endParaRPr lang="en-US" sz="24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76961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410199"/>
            <a:ext cx="8229600" cy="121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1. Team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'Delhi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Daredevils'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have played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maximum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number of matches which were not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completed.</a:t>
            </a:r>
          </a:p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eam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'Rajasthan Royals' have played maximum number of matches which were tied.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Which team has won what number of matches and maximum number of matches in all </a:t>
            </a:r>
            <a:r>
              <a:rPr lang="en-US" sz="2400" b="1" dirty="0" smtClean="0"/>
              <a:t>seasons?</a:t>
            </a:r>
            <a:endParaRPr lang="en-US" sz="24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5410200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1. We can say in season 2008 Rajasthan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Royals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have won maximum number of matches. </a:t>
            </a:r>
          </a:p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 I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n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season 2018 Chennai Super Kings has won maximum number of matches.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Which </a:t>
            </a:r>
            <a:r>
              <a:rPr lang="en-US" sz="2400" b="1" dirty="0" smtClean="0"/>
              <a:t>seasons were most affected with tied and no result </a:t>
            </a:r>
            <a:r>
              <a:rPr lang="en-US" sz="2400" b="1" dirty="0" smtClean="0"/>
              <a:t>matches?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3340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1. By looking into 'tie result' result type, Season 2014 was much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    affected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with maximum number of tied matches.</a:t>
            </a:r>
          </a:p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 By looking into 'normal' and 'no result' result type violin plot, Season 2015 was more affected with no result matches.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1" y="1219200"/>
            <a:ext cx="7086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Which </a:t>
            </a:r>
            <a:r>
              <a:rPr lang="en-US" sz="2400" b="1" dirty="0" smtClean="0"/>
              <a:t>team have won the match with </a:t>
            </a:r>
            <a:r>
              <a:rPr lang="en-US" sz="2400" b="1" dirty="0" smtClean="0"/>
              <a:t>maximum </a:t>
            </a:r>
            <a:r>
              <a:rPr lang="en-US" sz="2400" b="1" dirty="0" smtClean="0"/>
              <a:t>margin of </a:t>
            </a:r>
            <a:r>
              <a:rPr lang="en-US" sz="2400" b="1" dirty="0" smtClean="0"/>
              <a:t>runs?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4864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From above plotting its clear that Chennai Supper Kings have won match with maximum margin of runs.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8000999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which team have won the match with </a:t>
            </a:r>
            <a:r>
              <a:rPr lang="en-US" sz="2400" b="1" dirty="0" smtClean="0"/>
              <a:t>maximum </a:t>
            </a:r>
            <a:r>
              <a:rPr lang="en-US" sz="2400" b="1" dirty="0" smtClean="0"/>
              <a:t>margin of </a:t>
            </a:r>
            <a:r>
              <a:rPr lang="en-US" sz="2400" b="1" dirty="0" smtClean="0"/>
              <a:t>wickets?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4864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From above plotting its clear that Kochi Tuskers Kerala and Gujarat Lions have won matches with maximum margin of wickets(5 wickets).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Percentage </a:t>
            </a:r>
            <a:r>
              <a:rPr lang="en-US" sz="2400" b="1" dirty="0" smtClean="0"/>
              <a:t>of each teams winning in each </a:t>
            </a:r>
            <a:r>
              <a:rPr lang="en-US" sz="2400" b="1" dirty="0" smtClean="0"/>
              <a:t>season?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57150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1. From above plot we can 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easily 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say that how each team have their winning percentage in 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each year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 We can say that Mumbai Indians have maximum 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winning 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percentage with 14.51%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1600" b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. At second best winning percentage is for Chennai Super Kings with approx 13%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47750"/>
            <a:ext cx="8610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389</Words>
  <Application>Microsoft Office PowerPoint</Application>
  <PresentationFormat>On-screen Show (4:3)</PresentationFormat>
  <Paragraphs>26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Number of the matches for each team played with other during all season matches?</vt:lpstr>
      <vt:lpstr> Which team has won how many times during all IPL seasons?</vt:lpstr>
      <vt:lpstr>Which team have played maximum number of matches which were not completed or tied? </vt:lpstr>
      <vt:lpstr>Which team has won what number of matches and maximum number of matches in all seasons?</vt:lpstr>
      <vt:lpstr>Which seasons were most affected with tied and no result matches?</vt:lpstr>
      <vt:lpstr>Which team have won the match with maximum margin of runs?</vt:lpstr>
      <vt:lpstr>which team have won the match with maximum margin of wickets?</vt:lpstr>
      <vt:lpstr>Percentage of each teams winning in each season?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IPL Matches</dc:title>
  <dc:creator>DELL PC</dc:creator>
  <cp:lastModifiedBy>DELL PC</cp:lastModifiedBy>
  <cp:revision>49</cp:revision>
  <dcterms:created xsi:type="dcterms:W3CDTF">2019-07-22T03:58:35Z</dcterms:created>
  <dcterms:modified xsi:type="dcterms:W3CDTF">2019-07-22T18:43:22Z</dcterms:modified>
</cp:coreProperties>
</file>