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Lst>
  <p:sldSz cy="32918400" cx="43891200"/>
  <p:notesSz cx="6858000" cy="9144000"/>
  <p:embeddedFontLst>
    <p:embeddedFont>
      <p:font typeface="Roboto"/>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Roboto-boldItalic.fntdata"/><Relationship Id="rId10" Type="http://schemas.openxmlformats.org/officeDocument/2006/relationships/font" Target="fonts/Roboto-italic.fntdata"/><Relationship Id="rId9"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63"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a455a9f156_2_12:notes"/>
          <p:cNvSpPr txBox="1"/>
          <p:nvPr>
            <p:ph idx="1" type="body"/>
          </p:nvPr>
        </p:nvSpPr>
        <p:spPr>
          <a:xfrm>
            <a:off x="685795" y="4343393"/>
            <a:ext cx="5486385" cy="4114785"/>
          </a:xfrm>
          <a:prstGeom prst="rect">
            <a:avLst/>
          </a:prstGeom>
        </p:spPr>
        <p:txBody>
          <a:bodyPr anchorCtr="0" anchor="t" bIns="89700" lIns="89700" spcFirstLastPara="1" rIns="89700" wrap="square" tIns="89700">
            <a:noAutofit/>
          </a:bodyPr>
          <a:lstStyle/>
          <a:p>
            <a:pPr indent="0" lvl="0" marL="0" rtl="0" algn="l">
              <a:spcBef>
                <a:spcPts val="0"/>
              </a:spcBef>
              <a:spcAft>
                <a:spcPts val="0"/>
              </a:spcAft>
              <a:buNone/>
            </a:pPr>
            <a:r>
              <a:t/>
            </a:r>
            <a:endParaRPr/>
          </a:p>
        </p:txBody>
      </p:sp>
      <p:sp>
        <p:nvSpPr>
          <p:cNvPr id="64" name="Google Shape;64;g1a455a9f156_2_12:notes"/>
          <p:cNvSpPr/>
          <p:nvPr>
            <p:ph idx="2" type="sldImg"/>
          </p:nvPr>
        </p:nvSpPr>
        <p:spPr>
          <a:xfrm>
            <a:off x="1143220" y="685798"/>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496200" y="4765280"/>
            <a:ext cx="40898700" cy="13136700"/>
          </a:xfrm>
          <a:prstGeom prst="rect">
            <a:avLst/>
          </a:prstGeom>
        </p:spPr>
        <p:txBody>
          <a:bodyPr anchorCtr="0" anchor="b" bIns="479475" lIns="479475" spcFirstLastPara="1" rIns="479475" wrap="square" tIns="479475">
            <a:normAutofit/>
          </a:bodyPr>
          <a:lstStyle>
            <a:lvl1pPr lvl="0" algn="ctr">
              <a:spcBef>
                <a:spcPts val="0"/>
              </a:spcBef>
              <a:spcAft>
                <a:spcPts val="0"/>
              </a:spcAft>
              <a:buSzPts val="27300"/>
              <a:buNone/>
              <a:defRPr sz="27300"/>
            </a:lvl1pPr>
            <a:lvl2pPr lvl="1" algn="ctr">
              <a:spcBef>
                <a:spcPts val="0"/>
              </a:spcBef>
              <a:spcAft>
                <a:spcPts val="0"/>
              </a:spcAft>
              <a:buSzPts val="27300"/>
              <a:buNone/>
              <a:defRPr sz="27300"/>
            </a:lvl2pPr>
            <a:lvl3pPr lvl="2" algn="ctr">
              <a:spcBef>
                <a:spcPts val="0"/>
              </a:spcBef>
              <a:spcAft>
                <a:spcPts val="0"/>
              </a:spcAft>
              <a:buSzPts val="27300"/>
              <a:buNone/>
              <a:defRPr sz="27300"/>
            </a:lvl3pPr>
            <a:lvl4pPr lvl="3" algn="ctr">
              <a:spcBef>
                <a:spcPts val="0"/>
              </a:spcBef>
              <a:spcAft>
                <a:spcPts val="0"/>
              </a:spcAft>
              <a:buSzPts val="27300"/>
              <a:buNone/>
              <a:defRPr sz="27300"/>
            </a:lvl4pPr>
            <a:lvl5pPr lvl="4" algn="ctr">
              <a:spcBef>
                <a:spcPts val="0"/>
              </a:spcBef>
              <a:spcAft>
                <a:spcPts val="0"/>
              </a:spcAft>
              <a:buSzPts val="27300"/>
              <a:buNone/>
              <a:defRPr sz="27300"/>
            </a:lvl5pPr>
            <a:lvl6pPr lvl="5" algn="ctr">
              <a:spcBef>
                <a:spcPts val="0"/>
              </a:spcBef>
              <a:spcAft>
                <a:spcPts val="0"/>
              </a:spcAft>
              <a:buSzPts val="27300"/>
              <a:buNone/>
              <a:defRPr sz="27300"/>
            </a:lvl6pPr>
            <a:lvl7pPr lvl="6" algn="ctr">
              <a:spcBef>
                <a:spcPts val="0"/>
              </a:spcBef>
              <a:spcAft>
                <a:spcPts val="0"/>
              </a:spcAft>
              <a:buSzPts val="27300"/>
              <a:buNone/>
              <a:defRPr sz="27300"/>
            </a:lvl7pPr>
            <a:lvl8pPr lvl="7" algn="ctr">
              <a:spcBef>
                <a:spcPts val="0"/>
              </a:spcBef>
              <a:spcAft>
                <a:spcPts val="0"/>
              </a:spcAft>
              <a:buSzPts val="27300"/>
              <a:buNone/>
              <a:defRPr sz="27300"/>
            </a:lvl8pPr>
            <a:lvl9pPr lvl="8" algn="ctr">
              <a:spcBef>
                <a:spcPts val="0"/>
              </a:spcBef>
              <a:spcAft>
                <a:spcPts val="0"/>
              </a:spcAft>
              <a:buSzPts val="27300"/>
              <a:buNone/>
              <a:defRPr sz="27300"/>
            </a:lvl9pPr>
          </a:lstStyle>
          <a:p/>
        </p:txBody>
      </p:sp>
      <p:sp>
        <p:nvSpPr>
          <p:cNvPr id="11" name="Google Shape;11;p2"/>
          <p:cNvSpPr txBox="1"/>
          <p:nvPr>
            <p:ph idx="1" type="subTitle"/>
          </p:nvPr>
        </p:nvSpPr>
        <p:spPr>
          <a:xfrm>
            <a:off x="1496160" y="18138400"/>
            <a:ext cx="40898700" cy="5072700"/>
          </a:xfrm>
          <a:prstGeom prst="rect">
            <a:avLst/>
          </a:prstGeom>
        </p:spPr>
        <p:txBody>
          <a:bodyPr anchorCtr="0" anchor="t" bIns="479475" lIns="479475" spcFirstLastPara="1" rIns="479475" wrap="square" tIns="479475">
            <a:normAutofit/>
          </a:bodyPr>
          <a:lstStyle>
            <a:lvl1pPr lvl="0" algn="ctr">
              <a:lnSpc>
                <a:spcPct val="100000"/>
              </a:lnSpc>
              <a:spcBef>
                <a:spcPts val="0"/>
              </a:spcBef>
              <a:spcAft>
                <a:spcPts val="0"/>
              </a:spcAft>
              <a:buSzPts val="14700"/>
              <a:buNone/>
              <a:defRPr sz="14700"/>
            </a:lvl1pPr>
            <a:lvl2pPr lvl="1" algn="ctr">
              <a:lnSpc>
                <a:spcPct val="100000"/>
              </a:lnSpc>
              <a:spcBef>
                <a:spcPts val="0"/>
              </a:spcBef>
              <a:spcAft>
                <a:spcPts val="0"/>
              </a:spcAft>
              <a:buSzPts val="14700"/>
              <a:buNone/>
              <a:defRPr sz="14700"/>
            </a:lvl2pPr>
            <a:lvl3pPr lvl="2" algn="ctr">
              <a:lnSpc>
                <a:spcPct val="100000"/>
              </a:lnSpc>
              <a:spcBef>
                <a:spcPts val="0"/>
              </a:spcBef>
              <a:spcAft>
                <a:spcPts val="0"/>
              </a:spcAft>
              <a:buSzPts val="14700"/>
              <a:buNone/>
              <a:defRPr sz="14700"/>
            </a:lvl3pPr>
            <a:lvl4pPr lvl="3" algn="ctr">
              <a:lnSpc>
                <a:spcPct val="100000"/>
              </a:lnSpc>
              <a:spcBef>
                <a:spcPts val="0"/>
              </a:spcBef>
              <a:spcAft>
                <a:spcPts val="0"/>
              </a:spcAft>
              <a:buSzPts val="14700"/>
              <a:buNone/>
              <a:defRPr sz="14700"/>
            </a:lvl4pPr>
            <a:lvl5pPr lvl="4" algn="ctr">
              <a:lnSpc>
                <a:spcPct val="100000"/>
              </a:lnSpc>
              <a:spcBef>
                <a:spcPts val="0"/>
              </a:spcBef>
              <a:spcAft>
                <a:spcPts val="0"/>
              </a:spcAft>
              <a:buSzPts val="14700"/>
              <a:buNone/>
              <a:defRPr sz="14700"/>
            </a:lvl5pPr>
            <a:lvl6pPr lvl="5" algn="ctr">
              <a:lnSpc>
                <a:spcPct val="100000"/>
              </a:lnSpc>
              <a:spcBef>
                <a:spcPts val="0"/>
              </a:spcBef>
              <a:spcAft>
                <a:spcPts val="0"/>
              </a:spcAft>
              <a:buSzPts val="14700"/>
              <a:buNone/>
              <a:defRPr sz="14700"/>
            </a:lvl6pPr>
            <a:lvl7pPr lvl="6" algn="ctr">
              <a:lnSpc>
                <a:spcPct val="100000"/>
              </a:lnSpc>
              <a:spcBef>
                <a:spcPts val="0"/>
              </a:spcBef>
              <a:spcAft>
                <a:spcPts val="0"/>
              </a:spcAft>
              <a:buSzPts val="14700"/>
              <a:buNone/>
              <a:defRPr sz="14700"/>
            </a:lvl7pPr>
            <a:lvl8pPr lvl="7" algn="ctr">
              <a:lnSpc>
                <a:spcPct val="100000"/>
              </a:lnSpc>
              <a:spcBef>
                <a:spcPts val="0"/>
              </a:spcBef>
              <a:spcAft>
                <a:spcPts val="0"/>
              </a:spcAft>
              <a:buSzPts val="14700"/>
              <a:buNone/>
              <a:defRPr sz="14700"/>
            </a:lvl8pPr>
            <a:lvl9pPr lvl="8" algn="ctr">
              <a:lnSpc>
                <a:spcPct val="100000"/>
              </a:lnSpc>
              <a:spcBef>
                <a:spcPts val="0"/>
              </a:spcBef>
              <a:spcAft>
                <a:spcPts val="0"/>
              </a:spcAft>
              <a:buSzPts val="14700"/>
              <a:buNone/>
              <a:defRPr sz="14700"/>
            </a:lvl9pPr>
          </a:lstStyle>
          <a:p/>
        </p:txBody>
      </p:sp>
      <p:sp>
        <p:nvSpPr>
          <p:cNvPr id="12" name="Google Shape;12;p2"/>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496160" y="7079200"/>
            <a:ext cx="40898700" cy="12566400"/>
          </a:xfrm>
          <a:prstGeom prst="rect">
            <a:avLst/>
          </a:prstGeom>
        </p:spPr>
        <p:txBody>
          <a:bodyPr anchorCtr="0" anchor="b" bIns="479475" lIns="479475" spcFirstLastPara="1" rIns="479475" wrap="square" tIns="479475">
            <a:normAutofit/>
          </a:bodyPr>
          <a:lstStyle>
            <a:lvl1pPr lvl="0" algn="ctr">
              <a:spcBef>
                <a:spcPts val="0"/>
              </a:spcBef>
              <a:spcAft>
                <a:spcPts val="0"/>
              </a:spcAft>
              <a:buSzPts val="62900"/>
              <a:buNone/>
              <a:defRPr sz="62900"/>
            </a:lvl1pPr>
            <a:lvl2pPr lvl="1" algn="ctr">
              <a:spcBef>
                <a:spcPts val="0"/>
              </a:spcBef>
              <a:spcAft>
                <a:spcPts val="0"/>
              </a:spcAft>
              <a:buSzPts val="62900"/>
              <a:buNone/>
              <a:defRPr sz="62900"/>
            </a:lvl2pPr>
            <a:lvl3pPr lvl="2" algn="ctr">
              <a:spcBef>
                <a:spcPts val="0"/>
              </a:spcBef>
              <a:spcAft>
                <a:spcPts val="0"/>
              </a:spcAft>
              <a:buSzPts val="62900"/>
              <a:buNone/>
              <a:defRPr sz="62900"/>
            </a:lvl3pPr>
            <a:lvl4pPr lvl="3" algn="ctr">
              <a:spcBef>
                <a:spcPts val="0"/>
              </a:spcBef>
              <a:spcAft>
                <a:spcPts val="0"/>
              </a:spcAft>
              <a:buSzPts val="62900"/>
              <a:buNone/>
              <a:defRPr sz="62900"/>
            </a:lvl4pPr>
            <a:lvl5pPr lvl="4" algn="ctr">
              <a:spcBef>
                <a:spcPts val="0"/>
              </a:spcBef>
              <a:spcAft>
                <a:spcPts val="0"/>
              </a:spcAft>
              <a:buSzPts val="62900"/>
              <a:buNone/>
              <a:defRPr sz="62900"/>
            </a:lvl5pPr>
            <a:lvl6pPr lvl="5" algn="ctr">
              <a:spcBef>
                <a:spcPts val="0"/>
              </a:spcBef>
              <a:spcAft>
                <a:spcPts val="0"/>
              </a:spcAft>
              <a:buSzPts val="62900"/>
              <a:buNone/>
              <a:defRPr sz="62900"/>
            </a:lvl6pPr>
            <a:lvl7pPr lvl="6" algn="ctr">
              <a:spcBef>
                <a:spcPts val="0"/>
              </a:spcBef>
              <a:spcAft>
                <a:spcPts val="0"/>
              </a:spcAft>
              <a:buSzPts val="62900"/>
              <a:buNone/>
              <a:defRPr sz="62900"/>
            </a:lvl7pPr>
            <a:lvl8pPr lvl="7" algn="ctr">
              <a:spcBef>
                <a:spcPts val="0"/>
              </a:spcBef>
              <a:spcAft>
                <a:spcPts val="0"/>
              </a:spcAft>
              <a:buSzPts val="62900"/>
              <a:buNone/>
              <a:defRPr sz="62900"/>
            </a:lvl8pPr>
            <a:lvl9pPr lvl="8" algn="ctr">
              <a:spcBef>
                <a:spcPts val="0"/>
              </a:spcBef>
              <a:spcAft>
                <a:spcPts val="0"/>
              </a:spcAft>
              <a:buSzPts val="62900"/>
              <a:buNone/>
              <a:defRPr sz="62900"/>
            </a:lvl9pPr>
          </a:lstStyle>
          <a:p>
            <a:r>
              <a:t>xx%</a:t>
            </a:r>
          </a:p>
        </p:txBody>
      </p:sp>
      <p:sp>
        <p:nvSpPr>
          <p:cNvPr id="46" name="Google Shape;46;p11"/>
          <p:cNvSpPr txBox="1"/>
          <p:nvPr>
            <p:ph idx="1" type="body"/>
          </p:nvPr>
        </p:nvSpPr>
        <p:spPr>
          <a:xfrm>
            <a:off x="1496160" y="20174240"/>
            <a:ext cx="40898700" cy="8325300"/>
          </a:xfrm>
          <a:prstGeom prst="rect">
            <a:avLst/>
          </a:prstGeom>
        </p:spPr>
        <p:txBody>
          <a:bodyPr anchorCtr="0" anchor="t" bIns="479475" lIns="479475" spcFirstLastPara="1" rIns="479475" wrap="square" tIns="479475">
            <a:normAutofit/>
          </a:bodyPr>
          <a:lstStyle>
            <a:lvl1pPr indent="-825500" lvl="0" marL="457200" algn="ctr">
              <a:spcBef>
                <a:spcPts val="0"/>
              </a:spcBef>
              <a:spcAft>
                <a:spcPts val="0"/>
              </a:spcAft>
              <a:buSzPts val="9400"/>
              <a:buChar char="●"/>
              <a:defRPr/>
            </a:lvl1pPr>
            <a:lvl2pPr indent="-692150" lvl="1" marL="914400" algn="ctr">
              <a:spcBef>
                <a:spcPts val="0"/>
              </a:spcBef>
              <a:spcAft>
                <a:spcPts val="0"/>
              </a:spcAft>
              <a:buSzPts val="7300"/>
              <a:buChar char="○"/>
              <a:defRPr/>
            </a:lvl2pPr>
            <a:lvl3pPr indent="-692150" lvl="2" marL="1371600" algn="ctr">
              <a:spcBef>
                <a:spcPts val="0"/>
              </a:spcBef>
              <a:spcAft>
                <a:spcPts val="0"/>
              </a:spcAft>
              <a:buSzPts val="7300"/>
              <a:buChar char="■"/>
              <a:defRPr/>
            </a:lvl3pPr>
            <a:lvl4pPr indent="-692150" lvl="3" marL="1828800" algn="ctr">
              <a:spcBef>
                <a:spcPts val="0"/>
              </a:spcBef>
              <a:spcAft>
                <a:spcPts val="0"/>
              </a:spcAft>
              <a:buSzPts val="7300"/>
              <a:buChar char="●"/>
              <a:defRPr/>
            </a:lvl4pPr>
            <a:lvl5pPr indent="-692150" lvl="4" marL="2286000" algn="ctr">
              <a:spcBef>
                <a:spcPts val="0"/>
              </a:spcBef>
              <a:spcAft>
                <a:spcPts val="0"/>
              </a:spcAft>
              <a:buSzPts val="7300"/>
              <a:buChar char="○"/>
              <a:defRPr/>
            </a:lvl5pPr>
            <a:lvl6pPr indent="-692150" lvl="5" marL="2743200" algn="ctr">
              <a:spcBef>
                <a:spcPts val="0"/>
              </a:spcBef>
              <a:spcAft>
                <a:spcPts val="0"/>
              </a:spcAft>
              <a:buSzPts val="7300"/>
              <a:buChar char="■"/>
              <a:defRPr/>
            </a:lvl6pPr>
            <a:lvl7pPr indent="-692150" lvl="6" marL="3200400" algn="ctr">
              <a:spcBef>
                <a:spcPts val="0"/>
              </a:spcBef>
              <a:spcAft>
                <a:spcPts val="0"/>
              </a:spcAft>
              <a:buSzPts val="7300"/>
              <a:buChar char="●"/>
              <a:defRPr/>
            </a:lvl7pPr>
            <a:lvl8pPr indent="-692150" lvl="7" marL="3657600" algn="ctr">
              <a:spcBef>
                <a:spcPts val="0"/>
              </a:spcBef>
              <a:spcAft>
                <a:spcPts val="0"/>
              </a:spcAft>
              <a:buSzPts val="7300"/>
              <a:buChar char="○"/>
              <a:defRPr/>
            </a:lvl8pPr>
            <a:lvl9pPr indent="-692150" lvl="8" marL="4114800" algn="ctr">
              <a:spcBef>
                <a:spcPts val="0"/>
              </a:spcBef>
              <a:spcAft>
                <a:spcPts val="0"/>
              </a:spcAft>
              <a:buSzPts val="7300"/>
              <a:buChar char="■"/>
              <a:defRPr/>
            </a:lvl9pPr>
          </a:lstStyle>
          <a:p/>
        </p:txBody>
      </p:sp>
      <p:sp>
        <p:nvSpPr>
          <p:cNvPr id="47" name="Google Shape;47;p11"/>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7" name="Shape 57"/>
        <p:cNvGrpSpPr/>
        <p:nvPr/>
      </p:nvGrpSpPr>
      <p:grpSpPr>
        <a:xfrm>
          <a:off x="0" y="0"/>
          <a:ext cx="0" cy="0"/>
          <a:chOff x="0" y="0"/>
          <a:chExt cx="0" cy="0"/>
        </a:xfrm>
      </p:grpSpPr>
      <p:sp>
        <p:nvSpPr>
          <p:cNvPr id="58" name="Google Shape;58;p14"/>
          <p:cNvSpPr/>
          <p:nvPr/>
        </p:nvSpPr>
        <p:spPr>
          <a:xfrm>
            <a:off x="-10515600" y="0"/>
            <a:ext cx="9601200" cy="32918400"/>
          </a:xfrm>
          <a:prstGeom prst="rect">
            <a:avLst/>
          </a:prstGeom>
          <a:solidFill>
            <a:srgbClr val="D8D8D8"/>
          </a:solidFill>
          <a:ln>
            <a:noFill/>
          </a:ln>
        </p:spPr>
        <p:txBody>
          <a:bodyPr anchorCtr="0" anchor="t" bIns="171625" lIns="171625" spcFirstLastPara="1" rIns="171625" wrap="square" tIns="171625">
            <a:noAutofit/>
          </a:bodyPr>
          <a:lstStyle/>
          <a:p>
            <a:pPr indent="0" lvl="0" marL="0" marR="0" rtl="0" algn="l">
              <a:spcBef>
                <a:spcPts val="0"/>
              </a:spcBef>
              <a:spcAft>
                <a:spcPts val="0"/>
              </a:spcAft>
              <a:buNone/>
            </a:pPr>
            <a:r>
              <a:rPr lang="en" sz="7300">
                <a:solidFill>
                  <a:srgbClr val="7F7F7F"/>
                </a:solidFill>
                <a:latin typeface="Calibri"/>
                <a:ea typeface="Calibri"/>
                <a:cs typeface="Calibri"/>
                <a:sym typeface="Calibri"/>
              </a:rPr>
              <a:t>Poster Print Size:</a:t>
            </a:r>
            <a:endParaRPr sz="7300">
              <a:solidFill>
                <a:srgbClr val="7F7F7F"/>
              </a:solidFill>
              <a:latin typeface="Calibri"/>
              <a:ea typeface="Calibri"/>
              <a:cs typeface="Calibri"/>
              <a:sym typeface="Calibri"/>
            </a:endParaRPr>
          </a:p>
          <a:p>
            <a:pPr indent="0" lvl="0" marL="0" marR="0" rtl="0" algn="l">
              <a:spcBef>
                <a:spcPts val="1600"/>
              </a:spcBef>
              <a:spcAft>
                <a:spcPts val="0"/>
              </a:spcAft>
              <a:buNone/>
            </a:pPr>
            <a:r>
              <a:rPr lang="en" sz="4700">
                <a:solidFill>
                  <a:srgbClr val="7F7F7F"/>
                </a:solidFill>
                <a:latin typeface="Calibri"/>
                <a:ea typeface="Calibri"/>
                <a:cs typeface="Calibri"/>
                <a:sym typeface="Calibri"/>
              </a:rPr>
              <a:t>This poster template is 36” high by 48” wide. It can be used to print any poster with a 3:4 aspect ratio.</a:t>
            </a:r>
            <a:endParaRPr sz="1600"/>
          </a:p>
          <a:p>
            <a:pPr indent="0" lvl="0" marL="0" marR="0" rtl="0" algn="l">
              <a:spcBef>
                <a:spcPts val="1600"/>
              </a:spcBef>
              <a:spcAft>
                <a:spcPts val="0"/>
              </a:spcAft>
              <a:buNone/>
            </a:pPr>
            <a:r>
              <a:rPr lang="en" sz="7300">
                <a:solidFill>
                  <a:srgbClr val="7F7F7F"/>
                </a:solidFill>
                <a:latin typeface="Calibri"/>
                <a:ea typeface="Calibri"/>
                <a:cs typeface="Calibri"/>
                <a:sym typeface="Calibri"/>
              </a:rPr>
              <a:t>Placeholders:</a:t>
            </a:r>
            <a:endParaRPr sz="7300">
              <a:solidFill>
                <a:srgbClr val="7F7F7F"/>
              </a:solidFill>
              <a:latin typeface="Calibri"/>
              <a:ea typeface="Calibri"/>
              <a:cs typeface="Calibri"/>
              <a:sym typeface="Calibri"/>
            </a:endParaRPr>
          </a:p>
          <a:p>
            <a:pPr indent="0" lvl="0" marL="0" marR="0" rtl="0" algn="l">
              <a:spcBef>
                <a:spcPts val="1600"/>
              </a:spcBef>
              <a:spcAft>
                <a:spcPts val="0"/>
              </a:spcAft>
              <a:buNone/>
            </a:pPr>
            <a:r>
              <a:rPr lang="en" sz="4700">
                <a:solidFill>
                  <a:srgbClr val="7F7F7F"/>
                </a:solidFill>
                <a:latin typeface="Calibri"/>
                <a:ea typeface="Calibri"/>
                <a:cs typeface="Calibri"/>
                <a:sym typeface="Calibri"/>
              </a:rPr>
              <a:t>The various elements included in this poster are ones</a:t>
            </a:r>
            <a:r>
              <a:rPr lang="en" sz="4700">
                <a:solidFill>
                  <a:srgbClr val="7F7F7F"/>
                </a:solidFill>
                <a:latin typeface="Calibri"/>
                <a:ea typeface="Calibri"/>
                <a:cs typeface="Calibri"/>
                <a:sym typeface="Calibri"/>
              </a:rPr>
              <a:t> we often see in medical, research, and scientific posters.</a:t>
            </a:r>
            <a:r>
              <a:rPr lang="en" sz="4700">
                <a:solidFill>
                  <a:srgbClr val="7F7F7F"/>
                </a:solidFill>
                <a:latin typeface="Calibri"/>
                <a:ea typeface="Calibri"/>
                <a:cs typeface="Calibri"/>
                <a:sym typeface="Calibri"/>
              </a:rPr>
              <a:t> Feel</a:t>
            </a:r>
            <a:r>
              <a:rPr lang="en" sz="4700">
                <a:solidFill>
                  <a:srgbClr val="7F7F7F"/>
                </a:solidFill>
                <a:latin typeface="Calibri"/>
                <a:ea typeface="Calibri"/>
                <a:cs typeface="Calibri"/>
                <a:sym typeface="Calibri"/>
              </a:rPr>
              <a:t> free to edit, move,  add, and delete items, or change the layout to suit your needs. Always check with your conference organizer for specific requirements.</a:t>
            </a:r>
            <a:endParaRPr sz="1600"/>
          </a:p>
          <a:p>
            <a:pPr indent="0" lvl="0" marL="0" marR="0" rtl="0" algn="l">
              <a:spcBef>
                <a:spcPts val="1600"/>
              </a:spcBef>
              <a:spcAft>
                <a:spcPts val="0"/>
              </a:spcAft>
              <a:buNone/>
            </a:pPr>
            <a:r>
              <a:rPr lang="en" sz="7300">
                <a:solidFill>
                  <a:srgbClr val="7F7F7F"/>
                </a:solidFill>
                <a:latin typeface="Calibri"/>
                <a:ea typeface="Calibri"/>
                <a:cs typeface="Calibri"/>
                <a:sym typeface="Calibri"/>
              </a:rPr>
              <a:t>Image</a:t>
            </a:r>
            <a:r>
              <a:rPr lang="en" sz="7300">
                <a:solidFill>
                  <a:srgbClr val="7F7F7F"/>
                </a:solidFill>
                <a:latin typeface="Calibri"/>
                <a:ea typeface="Calibri"/>
                <a:cs typeface="Calibri"/>
                <a:sym typeface="Calibri"/>
              </a:rPr>
              <a:t> Quality</a:t>
            </a:r>
            <a:r>
              <a:rPr lang="en" sz="7300">
                <a:solidFill>
                  <a:srgbClr val="7F7F7F"/>
                </a:solidFill>
                <a:latin typeface="Calibri"/>
                <a:ea typeface="Calibri"/>
                <a:cs typeface="Calibri"/>
                <a:sym typeface="Calibri"/>
              </a:rPr>
              <a:t>:</a:t>
            </a:r>
            <a:endParaRPr sz="1600"/>
          </a:p>
          <a:p>
            <a:pPr indent="0" lvl="0" marL="0" marR="0" rtl="0" algn="l">
              <a:spcBef>
                <a:spcPts val="1600"/>
              </a:spcBef>
              <a:spcAft>
                <a:spcPts val="0"/>
              </a:spcAft>
              <a:buNone/>
            </a:pPr>
            <a:r>
              <a:rPr lang="en" sz="4700">
                <a:solidFill>
                  <a:srgbClr val="7F7F7F"/>
                </a:solidFill>
                <a:latin typeface="Calibri"/>
                <a:ea typeface="Calibri"/>
                <a:cs typeface="Calibri"/>
                <a:sym typeface="Calibri"/>
              </a:rPr>
              <a:t>You can place digital photos or logo art in your poster file by selecting the </a:t>
            </a:r>
            <a:r>
              <a:rPr b="1" lang="en" sz="4700">
                <a:solidFill>
                  <a:srgbClr val="7F7F7F"/>
                </a:solidFill>
                <a:latin typeface="Calibri"/>
                <a:ea typeface="Calibri"/>
                <a:cs typeface="Calibri"/>
                <a:sym typeface="Calibri"/>
              </a:rPr>
              <a:t>Insert, Picture</a:t>
            </a:r>
            <a:r>
              <a:rPr lang="en" sz="4700">
                <a:solidFill>
                  <a:srgbClr val="7F7F7F"/>
                </a:solidFill>
                <a:latin typeface="Calibri"/>
                <a:ea typeface="Calibri"/>
                <a:cs typeface="Calibri"/>
                <a:sym typeface="Calibri"/>
              </a:rPr>
              <a:t> command, or by using standard copy &amp; paste. For best results, all graphic elements should be at least </a:t>
            </a:r>
            <a:r>
              <a:rPr b="1" lang="en" sz="4700">
                <a:solidFill>
                  <a:srgbClr val="7F7F7F"/>
                </a:solidFill>
                <a:latin typeface="Calibri"/>
                <a:ea typeface="Calibri"/>
                <a:cs typeface="Calibri"/>
                <a:sym typeface="Calibri"/>
              </a:rPr>
              <a:t>150-200 pixels per inch in their final printed size</a:t>
            </a:r>
            <a:r>
              <a:rPr lang="en" sz="4700">
                <a:solidFill>
                  <a:srgbClr val="7F7F7F"/>
                </a:solidFill>
                <a:latin typeface="Calibri"/>
                <a:ea typeface="Calibri"/>
                <a:cs typeface="Calibri"/>
                <a:sym typeface="Calibri"/>
              </a:rPr>
              <a:t>. For instance, a 1600 x 1200 pixel</a:t>
            </a:r>
            <a:r>
              <a:rPr lang="en" sz="4700">
                <a:solidFill>
                  <a:srgbClr val="7F7F7F"/>
                </a:solidFill>
                <a:latin typeface="Calibri"/>
                <a:ea typeface="Calibri"/>
                <a:cs typeface="Calibri"/>
                <a:sym typeface="Calibri"/>
              </a:rPr>
              <a:t> photo will usually look fine up to </a:t>
            </a:r>
            <a:r>
              <a:rPr lang="en" sz="4700">
                <a:solidFill>
                  <a:srgbClr val="7F7F7F"/>
                </a:solidFill>
                <a:latin typeface="Calibri"/>
                <a:ea typeface="Calibri"/>
                <a:cs typeface="Calibri"/>
                <a:sym typeface="Calibri"/>
              </a:rPr>
              <a:t>8“-10” wide on your printed poster.</a:t>
            </a:r>
            <a:endParaRPr sz="1600"/>
          </a:p>
          <a:p>
            <a:pPr indent="0" lvl="0" marL="0" marR="0" rtl="0" algn="l">
              <a:spcBef>
                <a:spcPts val="1600"/>
              </a:spcBef>
              <a:spcAft>
                <a:spcPts val="0"/>
              </a:spcAft>
              <a:buNone/>
            </a:pPr>
            <a:r>
              <a:rPr lang="en" sz="4700">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sz="1600"/>
          </a:p>
          <a:p>
            <a:pPr indent="0" lvl="0" marL="0" marR="0" rtl="0" algn="l">
              <a:spcBef>
                <a:spcPts val="1600"/>
              </a:spcBef>
              <a:spcAft>
                <a:spcPts val="0"/>
              </a:spcAft>
              <a:buNone/>
            </a:pPr>
            <a:r>
              <a:rPr lang="en" sz="4700">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sz="1600"/>
          </a:p>
          <a:p>
            <a:pPr indent="0" lvl="0" marL="0" marR="0" rtl="0" algn="ctr">
              <a:spcBef>
                <a:spcPts val="1600"/>
              </a:spcBef>
              <a:spcAft>
                <a:spcPts val="0"/>
              </a:spcAft>
              <a:buNone/>
            </a:pPr>
            <a:br>
              <a:rPr lang="en" sz="3700">
                <a:solidFill>
                  <a:srgbClr val="7F7F7F"/>
                </a:solidFill>
                <a:latin typeface="Calibri"/>
                <a:ea typeface="Calibri"/>
                <a:cs typeface="Calibri"/>
                <a:sym typeface="Calibri"/>
              </a:rPr>
            </a:br>
            <a:r>
              <a:rPr lang="en" sz="3700">
                <a:solidFill>
                  <a:srgbClr val="7F7F7F"/>
                </a:solidFill>
                <a:latin typeface="Calibri"/>
                <a:ea typeface="Calibri"/>
                <a:cs typeface="Calibri"/>
                <a:sym typeface="Calibri"/>
              </a:rPr>
              <a:t>[This sidebar area does not print.]</a:t>
            </a:r>
            <a:endParaRPr sz="1600"/>
          </a:p>
        </p:txBody>
      </p:sp>
      <p:grpSp>
        <p:nvGrpSpPr>
          <p:cNvPr id="59" name="Google Shape;59;p14"/>
          <p:cNvGrpSpPr/>
          <p:nvPr/>
        </p:nvGrpSpPr>
        <p:grpSpPr>
          <a:xfrm>
            <a:off x="44815750" y="0"/>
            <a:ext cx="9605040" cy="32922789"/>
            <a:chOff x="33832800" y="0"/>
            <a:chExt cx="12801600" cy="43891200"/>
          </a:xfrm>
        </p:grpSpPr>
        <p:sp>
          <p:nvSpPr>
            <p:cNvPr id="60" name="Google Shape;60;p14"/>
            <p:cNvSpPr/>
            <p:nvPr/>
          </p:nvSpPr>
          <p:spPr>
            <a:xfrm>
              <a:off x="33832800" y="0"/>
              <a:ext cx="12801600" cy="43891200"/>
            </a:xfrm>
            <a:prstGeom prst="rect">
              <a:avLst/>
            </a:prstGeom>
            <a:solidFill>
              <a:srgbClr val="D8D8D8"/>
            </a:solidFill>
            <a:ln>
              <a:noFill/>
            </a:ln>
          </p:spPr>
          <p:txBody>
            <a:bodyPr anchorCtr="0" anchor="t" bIns="228925" lIns="228925" spcFirstLastPara="1" rIns="228925" wrap="square" tIns="228925">
              <a:noAutofit/>
            </a:bodyPr>
            <a:lstStyle/>
            <a:p>
              <a:pPr indent="0" lvl="0" marL="0" marR="0" rtl="0" algn="l">
                <a:spcBef>
                  <a:spcPts val="0"/>
                </a:spcBef>
                <a:spcAft>
                  <a:spcPts val="0"/>
                </a:spcAft>
                <a:buNone/>
              </a:pPr>
              <a:r>
                <a:rPr lang="en" sz="7300">
                  <a:solidFill>
                    <a:srgbClr val="7F7F7F"/>
                  </a:solidFill>
                  <a:latin typeface="Calibri"/>
                  <a:ea typeface="Calibri"/>
                  <a:cs typeface="Calibri"/>
                  <a:sym typeface="Calibri"/>
                </a:rPr>
                <a:t>Change</a:t>
              </a:r>
              <a:r>
                <a:rPr lang="en" sz="7300">
                  <a:solidFill>
                    <a:srgbClr val="7F7F7F"/>
                  </a:solidFill>
                  <a:latin typeface="Calibri"/>
                  <a:ea typeface="Calibri"/>
                  <a:cs typeface="Calibri"/>
                  <a:sym typeface="Calibri"/>
                </a:rPr>
                <a:t> Color Theme</a:t>
              </a:r>
              <a:r>
                <a:rPr lang="en" sz="7300">
                  <a:solidFill>
                    <a:srgbClr val="7F7F7F"/>
                  </a:solidFill>
                  <a:latin typeface="Calibri"/>
                  <a:ea typeface="Calibri"/>
                  <a:cs typeface="Calibri"/>
                  <a:sym typeface="Calibri"/>
                </a:rPr>
                <a:t>:</a:t>
              </a:r>
              <a:endParaRPr sz="7300">
                <a:solidFill>
                  <a:srgbClr val="7F7F7F"/>
                </a:solidFill>
                <a:latin typeface="Calibri"/>
                <a:ea typeface="Calibri"/>
                <a:cs typeface="Calibri"/>
                <a:sym typeface="Calibri"/>
              </a:endParaRPr>
            </a:p>
            <a:p>
              <a:pPr indent="0" lvl="0" marL="0" marR="0" rtl="0" algn="l">
                <a:spcBef>
                  <a:spcPts val="1600"/>
                </a:spcBef>
                <a:spcAft>
                  <a:spcPts val="0"/>
                </a:spcAft>
                <a:buNone/>
              </a:pPr>
              <a:r>
                <a:rPr lang="en" sz="4700">
                  <a:solidFill>
                    <a:srgbClr val="7F7F7F"/>
                  </a:solidFill>
                  <a:latin typeface="Calibri"/>
                  <a:ea typeface="Calibri"/>
                  <a:cs typeface="Calibri"/>
                  <a:sym typeface="Calibri"/>
                </a:rPr>
                <a:t>This template is designed to use the built-in color themes in</a:t>
              </a:r>
              <a:r>
                <a:rPr lang="en" sz="4700">
                  <a:solidFill>
                    <a:srgbClr val="7F7F7F"/>
                  </a:solidFill>
                  <a:latin typeface="Calibri"/>
                  <a:ea typeface="Calibri"/>
                  <a:cs typeface="Calibri"/>
                  <a:sym typeface="Calibri"/>
                </a:rPr>
                <a:t> the newer versions of PowerPoint.</a:t>
              </a:r>
              <a:endParaRPr sz="1600"/>
            </a:p>
            <a:p>
              <a:pPr indent="0" lvl="0" marL="0" marR="0" rtl="0" algn="l">
                <a:spcBef>
                  <a:spcPts val="1600"/>
                </a:spcBef>
                <a:spcAft>
                  <a:spcPts val="0"/>
                </a:spcAft>
                <a:buNone/>
              </a:pPr>
              <a:r>
                <a:rPr lang="en" sz="4700">
                  <a:solidFill>
                    <a:srgbClr val="7F7F7F"/>
                  </a:solidFill>
                  <a:latin typeface="Calibri"/>
                  <a:ea typeface="Calibri"/>
                  <a:cs typeface="Calibri"/>
                  <a:sym typeface="Calibri"/>
                </a:rPr>
                <a:t>To change the color theme, select the </a:t>
              </a:r>
              <a:r>
                <a:rPr b="1" lang="en" sz="4700">
                  <a:solidFill>
                    <a:srgbClr val="7F7F7F"/>
                  </a:solidFill>
                  <a:latin typeface="Calibri"/>
                  <a:ea typeface="Calibri"/>
                  <a:cs typeface="Calibri"/>
                  <a:sym typeface="Calibri"/>
                </a:rPr>
                <a:t>Design</a:t>
              </a:r>
              <a:r>
                <a:rPr lang="en" sz="4700">
                  <a:solidFill>
                    <a:srgbClr val="7F7F7F"/>
                  </a:solidFill>
                  <a:latin typeface="Calibri"/>
                  <a:ea typeface="Calibri"/>
                  <a:cs typeface="Calibri"/>
                  <a:sym typeface="Calibri"/>
                </a:rPr>
                <a:t> tab, then select the </a:t>
              </a:r>
              <a:r>
                <a:rPr b="1" lang="en" sz="4700">
                  <a:solidFill>
                    <a:srgbClr val="7F7F7F"/>
                  </a:solidFill>
                  <a:latin typeface="Calibri"/>
                  <a:ea typeface="Calibri"/>
                  <a:cs typeface="Calibri"/>
                  <a:sym typeface="Calibri"/>
                </a:rPr>
                <a:t>Colors</a:t>
              </a:r>
              <a:r>
                <a:rPr lang="en" sz="4700">
                  <a:solidFill>
                    <a:srgbClr val="7F7F7F"/>
                  </a:solidFill>
                  <a:latin typeface="Calibri"/>
                  <a:ea typeface="Calibri"/>
                  <a:cs typeface="Calibri"/>
                  <a:sym typeface="Calibri"/>
                </a:rPr>
                <a:t> drop-down list.</a:t>
              </a:r>
              <a:endParaRPr sz="1600"/>
            </a:p>
            <a:p>
              <a:pPr indent="0" lvl="0" marL="0" marR="0" rtl="0" algn="l">
                <a:spcBef>
                  <a:spcPts val="1600"/>
                </a:spcBef>
                <a:spcAft>
                  <a:spcPts val="0"/>
                </a:spcAft>
                <a:buNone/>
              </a:pPr>
              <a:r>
                <a:t/>
              </a:r>
              <a:endParaRPr sz="4700">
                <a:solidFill>
                  <a:srgbClr val="7F7F7F"/>
                </a:solidFill>
                <a:latin typeface="Calibri"/>
                <a:ea typeface="Calibri"/>
                <a:cs typeface="Calibri"/>
                <a:sym typeface="Calibri"/>
              </a:endParaRPr>
            </a:p>
            <a:p>
              <a:pPr indent="0" lvl="0" marL="0" marR="0" rtl="0" algn="l">
                <a:spcBef>
                  <a:spcPts val="1600"/>
                </a:spcBef>
                <a:spcAft>
                  <a:spcPts val="0"/>
                </a:spcAft>
                <a:buNone/>
              </a:pPr>
              <a:r>
                <a:t/>
              </a:r>
              <a:endParaRPr sz="4700">
                <a:solidFill>
                  <a:srgbClr val="7F7F7F"/>
                </a:solidFill>
                <a:latin typeface="Calibri"/>
                <a:ea typeface="Calibri"/>
                <a:cs typeface="Calibri"/>
                <a:sym typeface="Calibri"/>
              </a:endParaRPr>
            </a:p>
            <a:p>
              <a:pPr indent="0" lvl="0" marL="0" marR="0" rtl="0" algn="l">
                <a:spcBef>
                  <a:spcPts val="1600"/>
                </a:spcBef>
                <a:spcAft>
                  <a:spcPts val="0"/>
                </a:spcAft>
                <a:buNone/>
              </a:pPr>
              <a:r>
                <a:t/>
              </a:r>
              <a:endParaRPr sz="4700">
                <a:solidFill>
                  <a:srgbClr val="7F7F7F"/>
                </a:solidFill>
                <a:latin typeface="Calibri"/>
                <a:ea typeface="Calibri"/>
                <a:cs typeface="Calibri"/>
                <a:sym typeface="Calibri"/>
              </a:endParaRPr>
            </a:p>
            <a:p>
              <a:pPr indent="0" lvl="0" marL="0" marR="0" rtl="0" algn="l">
                <a:spcBef>
                  <a:spcPts val="1600"/>
                </a:spcBef>
                <a:spcAft>
                  <a:spcPts val="0"/>
                </a:spcAft>
                <a:buNone/>
              </a:pPr>
              <a:r>
                <a:t/>
              </a:r>
              <a:endParaRPr sz="4700">
                <a:solidFill>
                  <a:srgbClr val="7F7F7F"/>
                </a:solidFill>
                <a:latin typeface="Calibri"/>
                <a:ea typeface="Calibri"/>
                <a:cs typeface="Calibri"/>
                <a:sym typeface="Calibri"/>
              </a:endParaRPr>
            </a:p>
            <a:p>
              <a:pPr indent="0" lvl="0" marL="0" marR="0" rtl="0" algn="l">
                <a:spcBef>
                  <a:spcPts val="1600"/>
                </a:spcBef>
                <a:spcAft>
                  <a:spcPts val="0"/>
                </a:spcAft>
                <a:buNone/>
              </a:pPr>
              <a:r>
                <a:t/>
              </a:r>
              <a:endParaRPr sz="4700">
                <a:solidFill>
                  <a:srgbClr val="7F7F7F"/>
                </a:solidFill>
                <a:latin typeface="Calibri"/>
                <a:ea typeface="Calibri"/>
                <a:cs typeface="Calibri"/>
                <a:sym typeface="Calibri"/>
              </a:endParaRPr>
            </a:p>
            <a:p>
              <a:pPr indent="0" lvl="0" marL="0" marR="0" rtl="0" algn="l">
                <a:spcBef>
                  <a:spcPts val="1600"/>
                </a:spcBef>
                <a:spcAft>
                  <a:spcPts val="0"/>
                </a:spcAft>
                <a:buNone/>
              </a:pPr>
              <a:r>
                <a:t/>
              </a:r>
              <a:endParaRPr sz="4700">
                <a:solidFill>
                  <a:srgbClr val="7F7F7F"/>
                </a:solidFill>
                <a:latin typeface="Calibri"/>
                <a:ea typeface="Calibri"/>
                <a:cs typeface="Calibri"/>
                <a:sym typeface="Calibri"/>
              </a:endParaRPr>
            </a:p>
            <a:p>
              <a:pPr indent="0" lvl="0" marL="0" marR="0" rtl="0" algn="l">
                <a:spcBef>
                  <a:spcPts val="1600"/>
                </a:spcBef>
                <a:spcAft>
                  <a:spcPts val="0"/>
                </a:spcAft>
                <a:buNone/>
              </a:pPr>
              <a:r>
                <a:t/>
              </a:r>
              <a:endParaRPr sz="4700">
                <a:solidFill>
                  <a:srgbClr val="7F7F7F"/>
                </a:solidFill>
                <a:latin typeface="Calibri"/>
                <a:ea typeface="Calibri"/>
                <a:cs typeface="Calibri"/>
                <a:sym typeface="Calibri"/>
              </a:endParaRPr>
            </a:p>
            <a:p>
              <a:pPr indent="0" lvl="0" marL="0" marR="0" rtl="0" algn="l">
                <a:spcBef>
                  <a:spcPts val="1600"/>
                </a:spcBef>
                <a:spcAft>
                  <a:spcPts val="0"/>
                </a:spcAft>
                <a:buNone/>
              </a:pPr>
              <a:r>
                <a:t/>
              </a:r>
              <a:endParaRPr sz="4700">
                <a:solidFill>
                  <a:srgbClr val="7F7F7F"/>
                </a:solidFill>
                <a:latin typeface="Calibri"/>
                <a:ea typeface="Calibri"/>
                <a:cs typeface="Calibri"/>
                <a:sym typeface="Calibri"/>
              </a:endParaRPr>
            </a:p>
            <a:p>
              <a:pPr indent="0" lvl="0" marL="0" marR="0" rtl="0" algn="l">
                <a:spcBef>
                  <a:spcPts val="1600"/>
                </a:spcBef>
                <a:spcAft>
                  <a:spcPts val="0"/>
                </a:spcAft>
                <a:buNone/>
              </a:pPr>
              <a:r>
                <a:t/>
              </a:r>
              <a:endParaRPr sz="4700">
                <a:solidFill>
                  <a:srgbClr val="7F7F7F"/>
                </a:solidFill>
                <a:latin typeface="Calibri"/>
                <a:ea typeface="Calibri"/>
                <a:cs typeface="Calibri"/>
                <a:sym typeface="Calibri"/>
              </a:endParaRPr>
            </a:p>
            <a:p>
              <a:pPr indent="0" lvl="0" marL="0" marR="0" rtl="0" algn="l">
                <a:spcBef>
                  <a:spcPts val="1600"/>
                </a:spcBef>
                <a:spcAft>
                  <a:spcPts val="0"/>
                </a:spcAft>
                <a:buNone/>
              </a:pPr>
              <a:r>
                <a:rPr lang="en" sz="4700">
                  <a:solidFill>
                    <a:srgbClr val="7F7F7F"/>
                  </a:solidFill>
                  <a:latin typeface="Calibri"/>
                  <a:ea typeface="Calibri"/>
                  <a:cs typeface="Calibri"/>
                  <a:sym typeface="Calibri"/>
                </a:rPr>
                <a:t>The default color theme for this template is “Office”, so you can always return to that after trying some of the alternatives.</a:t>
              </a:r>
              <a:endParaRPr sz="1600"/>
            </a:p>
            <a:p>
              <a:pPr indent="0" lvl="0" marL="0" marR="0" rtl="0" algn="l">
                <a:spcBef>
                  <a:spcPts val="1600"/>
                </a:spcBef>
                <a:spcAft>
                  <a:spcPts val="0"/>
                </a:spcAft>
                <a:buNone/>
              </a:pPr>
              <a:r>
                <a:rPr lang="en" sz="7300">
                  <a:solidFill>
                    <a:srgbClr val="7F7F7F"/>
                  </a:solidFill>
                  <a:latin typeface="Calibri"/>
                  <a:ea typeface="Calibri"/>
                  <a:cs typeface="Calibri"/>
                  <a:sym typeface="Calibri"/>
                </a:rPr>
                <a:t>Printing Your Poster:</a:t>
              </a:r>
              <a:endParaRPr sz="1600"/>
            </a:p>
            <a:p>
              <a:pPr indent="0" lvl="0" marL="0" marR="0" rtl="0" algn="l">
                <a:spcBef>
                  <a:spcPts val="1600"/>
                </a:spcBef>
                <a:spcAft>
                  <a:spcPts val="0"/>
                </a:spcAft>
                <a:buNone/>
              </a:pPr>
              <a:r>
                <a:rPr lang="en" sz="4700">
                  <a:solidFill>
                    <a:srgbClr val="7F7F7F"/>
                  </a:solidFill>
                  <a:latin typeface="Calibri"/>
                  <a:ea typeface="Calibri"/>
                  <a:cs typeface="Calibri"/>
                  <a:sym typeface="Calibri"/>
                </a:rPr>
                <a:t>Once your poster file is ready, visit</a:t>
              </a:r>
              <a:r>
                <a:rPr lang="en" sz="4700">
                  <a:solidFill>
                    <a:srgbClr val="7F7F7F"/>
                  </a:solidFill>
                  <a:latin typeface="Calibri"/>
                  <a:ea typeface="Calibri"/>
                  <a:cs typeface="Calibri"/>
                  <a:sym typeface="Calibri"/>
                </a:rPr>
                <a:t> </a:t>
              </a:r>
              <a:r>
                <a:rPr b="1" lang="en" sz="4700">
                  <a:solidFill>
                    <a:srgbClr val="7F7F7F"/>
                  </a:solidFill>
                  <a:latin typeface="Calibri"/>
                  <a:ea typeface="Calibri"/>
                  <a:cs typeface="Calibri"/>
                  <a:sym typeface="Calibri"/>
                </a:rPr>
                <a:t>www.genigraphics.com</a:t>
              </a:r>
              <a:r>
                <a:rPr lang="en" sz="4700">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sz="1600"/>
            </a:p>
            <a:p>
              <a:pPr indent="0" lvl="0" marL="0" marR="0" rtl="0" algn="l">
                <a:spcBef>
                  <a:spcPts val="1600"/>
                </a:spcBef>
                <a:spcAft>
                  <a:spcPts val="0"/>
                </a:spcAft>
                <a:buNone/>
              </a:pPr>
              <a:r>
                <a:rPr lang="en" sz="4700">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sz="1600"/>
            </a:p>
            <a:p>
              <a:pPr indent="0" lvl="0" marL="0" marR="0" rtl="0" algn="l">
                <a:spcBef>
                  <a:spcPts val="1600"/>
                </a:spcBef>
                <a:spcAft>
                  <a:spcPts val="0"/>
                </a:spcAft>
                <a:buNone/>
              </a:pPr>
              <a:r>
                <a:t/>
              </a:r>
              <a:endParaRPr sz="4700">
                <a:solidFill>
                  <a:srgbClr val="7F7F7F"/>
                </a:solidFill>
                <a:latin typeface="Calibri"/>
                <a:ea typeface="Calibri"/>
                <a:cs typeface="Calibri"/>
                <a:sym typeface="Calibri"/>
              </a:endParaRPr>
            </a:p>
            <a:p>
              <a:pPr indent="0" lvl="0" marL="0" marR="0" rtl="0" algn="ctr">
                <a:spcBef>
                  <a:spcPts val="0"/>
                </a:spcBef>
                <a:spcAft>
                  <a:spcPts val="0"/>
                </a:spcAft>
                <a:buNone/>
              </a:pPr>
              <a:r>
                <a:rPr lang="en" sz="4700">
                  <a:solidFill>
                    <a:srgbClr val="7F7F7F"/>
                  </a:solidFill>
                  <a:latin typeface="Calibri"/>
                  <a:ea typeface="Calibri"/>
                  <a:cs typeface="Calibri"/>
                  <a:sym typeface="Calibri"/>
                </a:rPr>
                <a:t>US and Canada:  1-800-790-4001</a:t>
              </a:r>
              <a:br>
                <a:rPr lang="en" sz="4700">
                  <a:solidFill>
                    <a:srgbClr val="7F7F7F"/>
                  </a:solidFill>
                  <a:latin typeface="Calibri"/>
                  <a:ea typeface="Calibri"/>
                  <a:cs typeface="Calibri"/>
                  <a:sym typeface="Calibri"/>
                </a:rPr>
              </a:br>
              <a:r>
                <a:rPr lang="en" sz="4700">
                  <a:solidFill>
                    <a:srgbClr val="7F7F7F"/>
                  </a:solidFill>
                  <a:latin typeface="Calibri"/>
                  <a:ea typeface="Calibri"/>
                  <a:cs typeface="Calibri"/>
                  <a:sym typeface="Calibri"/>
                </a:rPr>
                <a:t>Email: info@genigraphics.com</a:t>
              </a:r>
              <a:endParaRPr sz="1600"/>
            </a:p>
            <a:p>
              <a:pPr indent="0" lvl="0" marL="0" marR="0" rtl="0" algn="ctr">
                <a:spcBef>
                  <a:spcPts val="0"/>
                </a:spcBef>
                <a:spcAft>
                  <a:spcPts val="0"/>
                </a:spcAft>
                <a:buNone/>
              </a:pPr>
              <a:br>
                <a:rPr lang="en" sz="3700">
                  <a:solidFill>
                    <a:srgbClr val="7F7F7F"/>
                  </a:solidFill>
                  <a:latin typeface="Calibri"/>
                  <a:ea typeface="Calibri"/>
                  <a:cs typeface="Calibri"/>
                  <a:sym typeface="Calibri"/>
                </a:rPr>
              </a:br>
              <a:r>
                <a:rPr lang="en" sz="3700">
                  <a:solidFill>
                    <a:srgbClr val="7F7F7F"/>
                  </a:solidFill>
                  <a:latin typeface="Calibri"/>
                  <a:ea typeface="Calibri"/>
                  <a:cs typeface="Calibri"/>
                  <a:sym typeface="Calibri"/>
                </a:rPr>
                <a:t>[This sidebar area does not print.]</a:t>
              </a:r>
              <a:endParaRPr sz="1600"/>
            </a:p>
          </p:txBody>
        </p:sp>
        <p:pic>
          <p:nvPicPr>
            <p:cNvPr id="61" name="Google Shape;61;p14"/>
            <p:cNvPicPr preferRelativeResize="0"/>
            <p:nvPr/>
          </p:nvPicPr>
          <p:blipFill rotWithShape="1">
            <a:blip r:embed="rId2">
              <a:alphaModFix/>
            </a:blip>
            <a:srcRect b="0" l="0" r="0" t="0"/>
            <a:stretch/>
          </p:blipFill>
          <p:spPr>
            <a:xfrm>
              <a:off x="34281342" y="9260274"/>
              <a:ext cx="11904515" cy="10246926"/>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496160" y="13765440"/>
            <a:ext cx="40898700" cy="5387700"/>
          </a:xfrm>
          <a:prstGeom prst="rect">
            <a:avLst/>
          </a:prstGeom>
        </p:spPr>
        <p:txBody>
          <a:bodyPr anchorCtr="0" anchor="ctr" bIns="479475" lIns="479475" spcFirstLastPara="1" rIns="479475" wrap="square" tIns="479475">
            <a:normAutofit/>
          </a:bodyPr>
          <a:lstStyle>
            <a:lvl1pPr lvl="0" algn="ctr">
              <a:spcBef>
                <a:spcPts val="0"/>
              </a:spcBef>
              <a:spcAft>
                <a:spcPts val="0"/>
              </a:spcAft>
              <a:buSzPts val="18900"/>
              <a:buNone/>
              <a:defRPr sz="18900"/>
            </a:lvl1pPr>
            <a:lvl2pPr lvl="1" algn="ctr">
              <a:spcBef>
                <a:spcPts val="0"/>
              </a:spcBef>
              <a:spcAft>
                <a:spcPts val="0"/>
              </a:spcAft>
              <a:buSzPts val="18900"/>
              <a:buNone/>
              <a:defRPr sz="18900"/>
            </a:lvl2pPr>
            <a:lvl3pPr lvl="2" algn="ctr">
              <a:spcBef>
                <a:spcPts val="0"/>
              </a:spcBef>
              <a:spcAft>
                <a:spcPts val="0"/>
              </a:spcAft>
              <a:buSzPts val="18900"/>
              <a:buNone/>
              <a:defRPr sz="18900"/>
            </a:lvl3pPr>
            <a:lvl4pPr lvl="3" algn="ctr">
              <a:spcBef>
                <a:spcPts val="0"/>
              </a:spcBef>
              <a:spcAft>
                <a:spcPts val="0"/>
              </a:spcAft>
              <a:buSzPts val="18900"/>
              <a:buNone/>
              <a:defRPr sz="18900"/>
            </a:lvl4pPr>
            <a:lvl5pPr lvl="4" algn="ctr">
              <a:spcBef>
                <a:spcPts val="0"/>
              </a:spcBef>
              <a:spcAft>
                <a:spcPts val="0"/>
              </a:spcAft>
              <a:buSzPts val="18900"/>
              <a:buNone/>
              <a:defRPr sz="18900"/>
            </a:lvl5pPr>
            <a:lvl6pPr lvl="5" algn="ctr">
              <a:spcBef>
                <a:spcPts val="0"/>
              </a:spcBef>
              <a:spcAft>
                <a:spcPts val="0"/>
              </a:spcAft>
              <a:buSzPts val="18900"/>
              <a:buNone/>
              <a:defRPr sz="18900"/>
            </a:lvl6pPr>
            <a:lvl7pPr lvl="6" algn="ctr">
              <a:spcBef>
                <a:spcPts val="0"/>
              </a:spcBef>
              <a:spcAft>
                <a:spcPts val="0"/>
              </a:spcAft>
              <a:buSzPts val="18900"/>
              <a:buNone/>
              <a:defRPr sz="18900"/>
            </a:lvl7pPr>
            <a:lvl8pPr lvl="7" algn="ctr">
              <a:spcBef>
                <a:spcPts val="0"/>
              </a:spcBef>
              <a:spcAft>
                <a:spcPts val="0"/>
              </a:spcAft>
              <a:buSzPts val="18900"/>
              <a:buNone/>
              <a:defRPr sz="18900"/>
            </a:lvl8pPr>
            <a:lvl9pPr lvl="8" algn="ctr">
              <a:spcBef>
                <a:spcPts val="0"/>
              </a:spcBef>
              <a:spcAft>
                <a:spcPts val="0"/>
              </a:spcAft>
              <a:buSzPts val="18900"/>
              <a:buNone/>
              <a:defRPr sz="18900"/>
            </a:lvl9pPr>
          </a:lstStyle>
          <a:p/>
        </p:txBody>
      </p:sp>
      <p:sp>
        <p:nvSpPr>
          <p:cNvPr id="15" name="Google Shape;15;p3"/>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496160" y="2848160"/>
            <a:ext cx="40898700" cy="3665400"/>
          </a:xfrm>
          <a:prstGeom prst="rect">
            <a:avLst/>
          </a:prstGeom>
        </p:spPr>
        <p:txBody>
          <a:bodyPr anchorCtr="0" anchor="t" bIns="479475" lIns="479475" spcFirstLastPara="1" rIns="479475" wrap="square" tIns="479475">
            <a:normAutofit/>
          </a:bodyPr>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p:txBody>
      </p:sp>
      <p:sp>
        <p:nvSpPr>
          <p:cNvPr id="18" name="Google Shape;18;p4"/>
          <p:cNvSpPr txBox="1"/>
          <p:nvPr>
            <p:ph idx="1" type="body"/>
          </p:nvPr>
        </p:nvSpPr>
        <p:spPr>
          <a:xfrm>
            <a:off x="1496160" y="7375840"/>
            <a:ext cx="40898700" cy="21865200"/>
          </a:xfrm>
          <a:prstGeom prst="rect">
            <a:avLst/>
          </a:prstGeom>
        </p:spPr>
        <p:txBody>
          <a:bodyPr anchorCtr="0" anchor="t" bIns="479475" lIns="479475" spcFirstLastPara="1" rIns="479475" wrap="square" tIns="479475">
            <a:normAutofit/>
          </a:bodyPr>
          <a:lstStyle>
            <a:lvl1pPr indent="-825500" lvl="0" marL="457200">
              <a:spcBef>
                <a:spcPts val="0"/>
              </a:spcBef>
              <a:spcAft>
                <a:spcPts val="0"/>
              </a:spcAft>
              <a:buSzPts val="9400"/>
              <a:buChar char="●"/>
              <a:defRPr/>
            </a:lvl1pPr>
            <a:lvl2pPr indent="-692150" lvl="1" marL="914400">
              <a:spcBef>
                <a:spcPts val="0"/>
              </a:spcBef>
              <a:spcAft>
                <a:spcPts val="0"/>
              </a:spcAft>
              <a:buSzPts val="7300"/>
              <a:buChar char="○"/>
              <a:defRPr/>
            </a:lvl2pPr>
            <a:lvl3pPr indent="-692150" lvl="2" marL="1371600">
              <a:spcBef>
                <a:spcPts val="0"/>
              </a:spcBef>
              <a:spcAft>
                <a:spcPts val="0"/>
              </a:spcAft>
              <a:buSzPts val="7300"/>
              <a:buChar char="■"/>
              <a:defRPr/>
            </a:lvl3pPr>
            <a:lvl4pPr indent="-692150" lvl="3" marL="1828800">
              <a:spcBef>
                <a:spcPts val="0"/>
              </a:spcBef>
              <a:spcAft>
                <a:spcPts val="0"/>
              </a:spcAft>
              <a:buSzPts val="7300"/>
              <a:buChar char="●"/>
              <a:defRPr/>
            </a:lvl4pPr>
            <a:lvl5pPr indent="-692150" lvl="4" marL="2286000">
              <a:spcBef>
                <a:spcPts val="0"/>
              </a:spcBef>
              <a:spcAft>
                <a:spcPts val="0"/>
              </a:spcAft>
              <a:buSzPts val="7300"/>
              <a:buChar char="○"/>
              <a:defRPr/>
            </a:lvl5pPr>
            <a:lvl6pPr indent="-692150" lvl="5" marL="2743200">
              <a:spcBef>
                <a:spcPts val="0"/>
              </a:spcBef>
              <a:spcAft>
                <a:spcPts val="0"/>
              </a:spcAft>
              <a:buSzPts val="7300"/>
              <a:buChar char="■"/>
              <a:defRPr/>
            </a:lvl6pPr>
            <a:lvl7pPr indent="-692150" lvl="6" marL="3200400">
              <a:spcBef>
                <a:spcPts val="0"/>
              </a:spcBef>
              <a:spcAft>
                <a:spcPts val="0"/>
              </a:spcAft>
              <a:buSzPts val="7300"/>
              <a:buChar char="●"/>
              <a:defRPr/>
            </a:lvl7pPr>
            <a:lvl8pPr indent="-692150" lvl="7" marL="3657600">
              <a:spcBef>
                <a:spcPts val="0"/>
              </a:spcBef>
              <a:spcAft>
                <a:spcPts val="0"/>
              </a:spcAft>
              <a:buSzPts val="7300"/>
              <a:buChar char="○"/>
              <a:defRPr/>
            </a:lvl8pPr>
            <a:lvl9pPr indent="-692150" lvl="8" marL="4114800">
              <a:spcBef>
                <a:spcPts val="0"/>
              </a:spcBef>
              <a:spcAft>
                <a:spcPts val="0"/>
              </a:spcAft>
              <a:buSzPts val="7300"/>
              <a:buChar char="■"/>
              <a:defRPr/>
            </a:lvl9pPr>
          </a:lstStyle>
          <a:p/>
        </p:txBody>
      </p:sp>
      <p:sp>
        <p:nvSpPr>
          <p:cNvPr id="19" name="Google Shape;19;p4"/>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496160" y="2848160"/>
            <a:ext cx="40898700" cy="3665400"/>
          </a:xfrm>
          <a:prstGeom prst="rect">
            <a:avLst/>
          </a:prstGeom>
        </p:spPr>
        <p:txBody>
          <a:bodyPr anchorCtr="0" anchor="t" bIns="479475" lIns="479475" spcFirstLastPara="1" rIns="479475" wrap="square" tIns="479475">
            <a:normAutofit/>
          </a:bodyPr>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p:txBody>
      </p:sp>
      <p:sp>
        <p:nvSpPr>
          <p:cNvPr id="22" name="Google Shape;22;p5"/>
          <p:cNvSpPr txBox="1"/>
          <p:nvPr>
            <p:ph idx="1" type="body"/>
          </p:nvPr>
        </p:nvSpPr>
        <p:spPr>
          <a:xfrm>
            <a:off x="1496160" y="7375840"/>
            <a:ext cx="19199700" cy="21865200"/>
          </a:xfrm>
          <a:prstGeom prst="rect">
            <a:avLst/>
          </a:prstGeom>
        </p:spPr>
        <p:txBody>
          <a:bodyPr anchorCtr="0" anchor="t" bIns="479475" lIns="479475" spcFirstLastPara="1" rIns="479475" wrap="square" tIns="479475">
            <a:normAutofit/>
          </a:bodyPr>
          <a:lstStyle>
            <a:lvl1pPr indent="-692150" lvl="0" marL="457200">
              <a:spcBef>
                <a:spcPts val="0"/>
              </a:spcBef>
              <a:spcAft>
                <a:spcPts val="0"/>
              </a:spcAft>
              <a:buSzPts val="7300"/>
              <a:buChar char="●"/>
              <a:defRPr sz="7300"/>
            </a:lvl1pPr>
            <a:lvl2pPr indent="-628650" lvl="1" marL="914400">
              <a:spcBef>
                <a:spcPts val="0"/>
              </a:spcBef>
              <a:spcAft>
                <a:spcPts val="0"/>
              </a:spcAft>
              <a:buSzPts val="6300"/>
              <a:buChar char="○"/>
              <a:defRPr sz="6300"/>
            </a:lvl2pPr>
            <a:lvl3pPr indent="-628650" lvl="2" marL="1371600">
              <a:spcBef>
                <a:spcPts val="0"/>
              </a:spcBef>
              <a:spcAft>
                <a:spcPts val="0"/>
              </a:spcAft>
              <a:buSzPts val="6300"/>
              <a:buChar char="■"/>
              <a:defRPr sz="6300"/>
            </a:lvl3pPr>
            <a:lvl4pPr indent="-628650" lvl="3" marL="1828800">
              <a:spcBef>
                <a:spcPts val="0"/>
              </a:spcBef>
              <a:spcAft>
                <a:spcPts val="0"/>
              </a:spcAft>
              <a:buSzPts val="6300"/>
              <a:buChar char="●"/>
              <a:defRPr sz="6300"/>
            </a:lvl4pPr>
            <a:lvl5pPr indent="-628650" lvl="4" marL="2286000">
              <a:spcBef>
                <a:spcPts val="0"/>
              </a:spcBef>
              <a:spcAft>
                <a:spcPts val="0"/>
              </a:spcAft>
              <a:buSzPts val="6300"/>
              <a:buChar char="○"/>
              <a:defRPr sz="6300"/>
            </a:lvl5pPr>
            <a:lvl6pPr indent="-628650" lvl="5" marL="2743200">
              <a:spcBef>
                <a:spcPts val="0"/>
              </a:spcBef>
              <a:spcAft>
                <a:spcPts val="0"/>
              </a:spcAft>
              <a:buSzPts val="6300"/>
              <a:buChar char="■"/>
              <a:defRPr sz="6300"/>
            </a:lvl6pPr>
            <a:lvl7pPr indent="-628650" lvl="6" marL="3200400">
              <a:spcBef>
                <a:spcPts val="0"/>
              </a:spcBef>
              <a:spcAft>
                <a:spcPts val="0"/>
              </a:spcAft>
              <a:buSzPts val="6300"/>
              <a:buChar char="●"/>
              <a:defRPr sz="6300"/>
            </a:lvl7pPr>
            <a:lvl8pPr indent="-628650" lvl="7" marL="3657600">
              <a:spcBef>
                <a:spcPts val="0"/>
              </a:spcBef>
              <a:spcAft>
                <a:spcPts val="0"/>
              </a:spcAft>
              <a:buSzPts val="6300"/>
              <a:buChar char="○"/>
              <a:defRPr sz="6300"/>
            </a:lvl8pPr>
            <a:lvl9pPr indent="-628650" lvl="8" marL="4114800">
              <a:spcBef>
                <a:spcPts val="0"/>
              </a:spcBef>
              <a:spcAft>
                <a:spcPts val="0"/>
              </a:spcAft>
              <a:buSzPts val="6300"/>
              <a:buChar char="■"/>
              <a:defRPr sz="6300"/>
            </a:lvl9pPr>
          </a:lstStyle>
          <a:p/>
        </p:txBody>
      </p:sp>
      <p:sp>
        <p:nvSpPr>
          <p:cNvPr id="23" name="Google Shape;23;p5"/>
          <p:cNvSpPr txBox="1"/>
          <p:nvPr>
            <p:ph idx="2" type="body"/>
          </p:nvPr>
        </p:nvSpPr>
        <p:spPr>
          <a:xfrm>
            <a:off x="23195520" y="7375840"/>
            <a:ext cx="19199700" cy="21865200"/>
          </a:xfrm>
          <a:prstGeom prst="rect">
            <a:avLst/>
          </a:prstGeom>
        </p:spPr>
        <p:txBody>
          <a:bodyPr anchorCtr="0" anchor="t" bIns="479475" lIns="479475" spcFirstLastPara="1" rIns="479475" wrap="square" tIns="479475">
            <a:normAutofit/>
          </a:bodyPr>
          <a:lstStyle>
            <a:lvl1pPr indent="-692150" lvl="0" marL="457200">
              <a:spcBef>
                <a:spcPts val="0"/>
              </a:spcBef>
              <a:spcAft>
                <a:spcPts val="0"/>
              </a:spcAft>
              <a:buSzPts val="7300"/>
              <a:buChar char="●"/>
              <a:defRPr sz="7300"/>
            </a:lvl1pPr>
            <a:lvl2pPr indent="-628650" lvl="1" marL="914400">
              <a:spcBef>
                <a:spcPts val="0"/>
              </a:spcBef>
              <a:spcAft>
                <a:spcPts val="0"/>
              </a:spcAft>
              <a:buSzPts val="6300"/>
              <a:buChar char="○"/>
              <a:defRPr sz="6300"/>
            </a:lvl2pPr>
            <a:lvl3pPr indent="-628650" lvl="2" marL="1371600">
              <a:spcBef>
                <a:spcPts val="0"/>
              </a:spcBef>
              <a:spcAft>
                <a:spcPts val="0"/>
              </a:spcAft>
              <a:buSzPts val="6300"/>
              <a:buChar char="■"/>
              <a:defRPr sz="6300"/>
            </a:lvl3pPr>
            <a:lvl4pPr indent="-628650" lvl="3" marL="1828800">
              <a:spcBef>
                <a:spcPts val="0"/>
              </a:spcBef>
              <a:spcAft>
                <a:spcPts val="0"/>
              </a:spcAft>
              <a:buSzPts val="6300"/>
              <a:buChar char="●"/>
              <a:defRPr sz="6300"/>
            </a:lvl4pPr>
            <a:lvl5pPr indent="-628650" lvl="4" marL="2286000">
              <a:spcBef>
                <a:spcPts val="0"/>
              </a:spcBef>
              <a:spcAft>
                <a:spcPts val="0"/>
              </a:spcAft>
              <a:buSzPts val="6300"/>
              <a:buChar char="○"/>
              <a:defRPr sz="6300"/>
            </a:lvl5pPr>
            <a:lvl6pPr indent="-628650" lvl="5" marL="2743200">
              <a:spcBef>
                <a:spcPts val="0"/>
              </a:spcBef>
              <a:spcAft>
                <a:spcPts val="0"/>
              </a:spcAft>
              <a:buSzPts val="6300"/>
              <a:buChar char="■"/>
              <a:defRPr sz="6300"/>
            </a:lvl6pPr>
            <a:lvl7pPr indent="-628650" lvl="6" marL="3200400">
              <a:spcBef>
                <a:spcPts val="0"/>
              </a:spcBef>
              <a:spcAft>
                <a:spcPts val="0"/>
              </a:spcAft>
              <a:buSzPts val="6300"/>
              <a:buChar char="●"/>
              <a:defRPr sz="6300"/>
            </a:lvl7pPr>
            <a:lvl8pPr indent="-628650" lvl="7" marL="3657600">
              <a:spcBef>
                <a:spcPts val="0"/>
              </a:spcBef>
              <a:spcAft>
                <a:spcPts val="0"/>
              </a:spcAft>
              <a:buSzPts val="6300"/>
              <a:buChar char="○"/>
              <a:defRPr sz="6300"/>
            </a:lvl8pPr>
            <a:lvl9pPr indent="-628650" lvl="8" marL="4114800">
              <a:spcBef>
                <a:spcPts val="0"/>
              </a:spcBef>
              <a:spcAft>
                <a:spcPts val="0"/>
              </a:spcAft>
              <a:buSzPts val="6300"/>
              <a:buChar char="■"/>
              <a:defRPr sz="6300"/>
            </a:lvl9pPr>
          </a:lstStyle>
          <a:p/>
        </p:txBody>
      </p:sp>
      <p:sp>
        <p:nvSpPr>
          <p:cNvPr id="24" name="Google Shape;24;p5"/>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496160" y="2848160"/>
            <a:ext cx="40898700" cy="3665400"/>
          </a:xfrm>
          <a:prstGeom prst="rect">
            <a:avLst/>
          </a:prstGeom>
        </p:spPr>
        <p:txBody>
          <a:bodyPr anchorCtr="0" anchor="t" bIns="479475" lIns="479475" spcFirstLastPara="1" rIns="479475" wrap="square" tIns="479475">
            <a:normAutofit/>
          </a:bodyPr>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p:txBody>
      </p:sp>
      <p:sp>
        <p:nvSpPr>
          <p:cNvPr id="27" name="Google Shape;27;p6"/>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496160" y="3555840"/>
            <a:ext cx="13478400" cy="4836300"/>
          </a:xfrm>
          <a:prstGeom prst="rect">
            <a:avLst/>
          </a:prstGeom>
        </p:spPr>
        <p:txBody>
          <a:bodyPr anchorCtr="0" anchor="b" bIns="479475" lIns="479475" spcFirstLastPara="1" rIns="479475" wrap="square" tIns="479475">
            <a:normAutofit/>
          </a:bodyPr>
          <a:lstStyle>
            <a:lvl1pPr lvl="0">
              <a:spcBef>
                <a:spcPts val="0"/>
              </a:spcBef>
              <a:spcAft>
                <a:spcPts val="0"/>
              </a:spcAft>
              <a:buSzPts val="12600"/>
              <a:buNone/>
              <a:defRPr sz="12600"/>
            </a:lvl1pPr>
            <a:lvl2pPr lvl="1">
              <a:spcBef>
                <a:spcPts val="0"/>
              </a:spcBef>
              <a:spcAft>
                <a:spcPts val="0"/>
              </a:spcAft>
              <a:buSzPts val="12600"/>
              <a:buNone/>
              <a:defRPr sz="12600"/>
            </a:lvl2pPr>
            <a:lvl3pPr lvl="2">
              <a:spcBef>
                <a:spcPts val="0"/>
              </a:spcBef>
              <a:spcAft>
                <a:spcPts val="0"/>
              </a:spcAft>
              <a:buSzPts val="12600"/>
              <a:buNone/>
              <a:defRPr sz="12600"/>
            </a:lvl3pPr>
            <a:lvl4pPr lvl="3">
              <a:spcBef>
                <a:spcPts val="0"/>
              </a:spcBef>
              <a:spcAft>
                <a:spcPts val="0"/>
              </a:spcAft>
              <a:buSzPts val="12600"/>
              <a:buNone/>
              <a:defRPr sz="12600"/>
            </a:lvl4pPr>
            <a:lvl5pPr lvl="4">
              <a:spcBef>
                <a:spcPts val="0"/>
              </a:spcBef>
              <a:spcAft>
                <a:spcPts val="0"/>
              </a:spcAft>
              <a:buSzPts val="12600"/>
              <a:buNone/>
              <a:defRPr sz="12600"/>
            </a:lvl5pPr>
            <a:lvl6pPr lvl="5">
              <a:spcBef>
                <a:spcPts val="0"/>
              </a:spcBef>
              <a:spcAft>
                <a:spcPts val="0"/>
              </a:spcAft>
              <a:buSzPts val="12600"/>
              <a:buNone/>
              <a:defRPr sz="12600"/>
            </a:lvl6pPr>
            <a:lvl7pPr lvl="6">
              <a:spcBef>
                <a:spcPts val="0"/>
              </a:spcBef>
              <a:spcAft>
                <a:spcPts val="0"/>
              </a:spcAft>
              <a:buSzPts val="12600"/>
              <a:buNone/>
              <a:defRPr sz="12600"/>
            </a:lvl7pPr>
            <a:lvl8pPr lvl="7">
              <a:spcBef>
                <a:spcPts val="0"/>
              </a:spcBef>
              <a:spcAft>
                <a:spcPts val="0"/>
              </a:spcAft>
              <a:buSzPts val="12600"/>
              <a:buNone/>
              <a:defRPr sz="12600"/>
            </a:lvl8pPr>
            <a:lvl9pPr lvl="8">
              <a:spcBef>
                <a:spcPts val="0"/>
              </a:spcBef>
              <a:spcAft>
                <a:spcPts val="0"/>
              </a:spcAft>
              <a:buSzPts val="12600"/>
              <a:buNone/>
              <a:defRPr sz="12600"/>
            </a:lvl9pPr>
          </a:lstStyle>
          <a:p/>
        </p:txBody>
      </p:sp>
      <p:sp>
        <p:nvSpPr>
          <p:cNvPr id="30" name="Google Shape;30;p7"/>
          <p:cNvSpPr txBox="1"/>
          <p:nvPr>
            <p:ph idx="1" type="body"/>
          </p:nvPr>
        </p:nvSpPr>
        <p:spPr>
          <a:xfrm>
            <a:off x="1496160" y="8893440"/>
            <a:ext cx="13478400" cy="20348100"/>
          </a:xfrm>
          <a:prstGeom prst="rect">
            <a:avLst/>
          </a:prstGeom>
        </p:spPr>
        <p:txBody>
          <a:bodyPr anchorCtr="0" anchor="t" bIns="479475" lIns="479475" spcFirstLastPara="1" rIns="479475" wrap="square" tIns="479475">
            <a:normAutofit/>
          </a:bodyPr>
          <a:lstStyle>
            <a:lvl1pPr indent="-628650" lvl="0" marL="457200">
              <a:spcBef>
                <a:spcPts val="0"/>
              </a:spcBef>
              <a:spcAft>
                <a:spcPts val="0"/>
              </a:spcAft>
              <a:buSzPts val="6300"/>
              <a:buChar char="●"/>
              <a:defRPr sz="6300"/>
            </a:lvl1pPr>
            <a:lvl2pPr indent="-628650" lvl="1" marL="914400">
              <a:spcBef>
                <a:spcPts val="0"/>
              </a:spcBef>
              <a:spcAft>
                <a:spcPts val="0"/>
              </a:spcAft>
              <a:buSzPts val="6300"/>
              <a:buChar char="○"/>
              <a:defRPr sz="6300"/>
            </a:lvl2pPr>
            <a:lvl3pPr indent="-628650" lvl="2" marL="1371600">
              <a:spcBef>
                <a:spcPts val="0"/>
              </a:spcBef>
              <a:spcAft>
                <a:spcPts val="0"/>
              </a:spcAft>
              <a:buSzPts val="6300"/>
              <a:buChar char="■"/>
              <a:defRPr sz="6300"/>
            </a:lvl3pPr>
            <a:lvl4pPr indent="-628650" lvl="3" marL="1828800">
              <a:spcBef>
                <a:spcPts val="0"/>
              </a:spcBef>
              <a:spcAft>
                <a:spcPts val="0"/>
              </a:spcAft>
              <a:buSzPts val="6300"/>
              <a:buChar char="●"/>
              <a:defRPr sz="6300"/>
            </a:lvl4pPr>
            <a:lvl5pPr indent="-628650" lvl="4" marL="2286000">
              <a:spcBef>
                <a:spcPts val="0"/>
              </a:spcBef>
              <a:spcAft>
                <a:spcPts val="0"/>
              </a:spcAft>
              <a:buSzPts val="6300"/>
              <a:buChar char="○"/>
              <a:defRPr sz="6300"/>
            </a:lvl5pPr>
            <a:lvl6pPr indent="-628650" lvl="5" marL="2743200">
              <a:spcBef>
                <a:spcPts val="0"/>
              </a:spcBef>
              <a:spcAft>
                <a:spcPts val="0"/>
              </a:spcAft>
              <a:buSzPts val="6300"/>
              <a:buChar char="■"/>
              <a:defRPr sz="6300"/>
            </a:lvl6pPr>
            <a:lvl7pPr indent="-628650" lvl="6" marL="3200400">
              <a:spcBef>
                <a:spcPts val="0"/>
              </a:spcBef>
              <a:spcAft>
                <a:spcPts val="0"/>
              </a:spcAft>
              <a:buSzPts val="6300"/>
              <a:buChar char="●"/>
              <a:defRPr sz="6300"/>
            </a:lvl7pPr>
            <a:lvl8pPr indent="-628650" lvl="7" marL="3657600">
              <a:spcBef>
                <a:spcPts val="0"/>
              </a:spcBef>
              <a:spcAft>
                <a:spcPts val="0"/>
              </a:spcAft>
              <a:buSzPts val="6300"/>
              <a:buChar char="○"/>
              <a:defRPr sz="6300"/>
            </a:lvl8pPr>
            <a:lvl9pPr indent="-628650" lvl="8" marL="4114800">
              <a:spcBef>
                <a:spcPts val="0"/>
              </a:spcBef>
              <a:spcAft>
                <a:spcPts val="0"/>
              </a:spcAft>
              <a:buSzPts val="6300"/>
              <a:buChar char="■"/>
              <a:defRPr sz="6300"/>
            </a:lvl9pPr>
          </a:lstStyle>
          <a:p/>
        </p:txBody>
      </p:sp>
      <p:sp>
        <p:nvSpPr>
          <p:cNvPr id="31" name="Google Shape;31;p7"/>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353200" y="2880960"/>
            <a:ext cx="30565500" cy="26181300"/>
          </a:xfrm>
          <a:prstGeom prst="rect">
            <a:avLst/>
          </a:prstGeom>
        </p:spPr>
        <p:txBody>
          <a:bodyPr anchorCtr="0" anchor="ctr" bIns="479475" lIns="479475" spcFirstLastPara="1" rIns="479475" wrap="square" tIns="479475">
            <a:normAutofit/>
          </a:bodyPr>
          <a:lstStyle>
            <a:lvl1pPr lvl="0">
              <a:spcBef>
                <a:spcPts val="0"/>
              </a:spcBef>
              <a:spcAft>
                <a:spcPts val="0"/>
              </a:spcAft>
              <a:buSzPts val="25200"/>
              <a:buNone/>
              <a:defRPr sz="25200"/>
            </a:lvl1pPr>
            <a:lvl2pPr lvl="1">
              <a:spcBef>
                <a:spcPts val="0"/>
              </a:spcBef>
              <a:spcAft>
                <a:spcPts val="0"/>
              </a:spcAft>
              <a:buSzPts val="25200"/>
              <a:buNone/>
              <a:defRPr sz="25200"/>
            </a:lvl2pPr>
            <a:lvl3pPr lvl="2">
              <a:spcBef>
                <a:spcPts val="0"/>
              </a:spcBef>
              <a:spcAft>
                <a:spcPts val="0"/>
              </a:spcAft>
              <a:buSzPts val="25200"/>
              <a:buNone/>
              <a:defRPr sz="25200"/>
            </a:lvl3pPr>
            <a:lvl4pPr lvl="3">
              <a:spcBef>
                <a:spcPts val="0"/>
              </a:spcBef>
              <a:spcAft>
                <a:spcPts val="0"/>
              </a:spcAft>
              <a:buSzPts val="25200"/>
              <a:buNone/>
              <a:defRPr sz="25200"/>
            </a:lvl4pPr>
            <a:lvl5pPr lvl="4">
              <a:spcBef>
                <a:spcPts val="0"/>
              </a:spcBef>
              <a:spcAft>
                <a:spcPts val="0"/>
              </a:spcAft>
              <a:buSzPts val="25200"/>
              <a:buNone/>
              <a:defRPr sz="25200"/>
            </a:lvl5pPr>
            <a:lvl6pPr lvl="5">
              <a:spcBef>
                <a:spcPts val="0"/>
              </a:spcBef>
              <a:spcAft>
                <a:spcPts val="0"/>
              </a:spcAft>
              <a:buSzPts val="25200"/>
              <a:buNone/>
              <a:defRPr sz="25200"/>
            </a:lvl6pPr>
            <a:lvl7pPr lvl="6">
              <a:spcBef>
                <a:spcPts val="0"/>
              </a:spcBef>
              <a:spcAft>
                <a:spcPts val="0"/>
              </a:spcAft>
              <a:buSzPts val="25200"/>
              <a:buNone/>
              <a:defRPr sz="25200"/>
            </a:lvl7pPr>
            <a:lvl8pPr lvl="7">
              <a:spcBef>
                <a:spcPts val="0"/>
              </a:spcBef>
              <a:spcAft>
                <a:spcPts val="0"/>
              </a:spcAft>
              <a:buSzPts val="25200"/>
              <a:buNone/>
              <a:defRPr sz="25200"/>
            </a:lvl8pPr>
            <a:lvl9pPr lvl="8">
              <a:spcBef>
                <a:spcPts val="0"/>
              </a:spcBef>
              <a:spcAft>
                <a:spcPts val="0"/>
              </a:spcAft>
              <a:buSzPts val="25200"/>
              <a:buNone/>
              <a:defRPr sz="25200"/>
            </a:lvl9pPr>
          </a:lstStyle>
          <a:p/>
        </p:txBody>
      </p:sp>
      <p:sp>
        <p:nvSpPr>
          <p:cNvPr id="34" name="Google Shape;34;p8"/>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1945600" y="-800"/>
            <a:ext cx="21945600" cy="32918400"/>
          </a:xfrm>
          <a:prstGeom prst="rect">
            <a:avLst/>
          </a:prstGeom>
          <a:solidFill>
            <a:schemeClr val="lt2"/>
          </a:solidFill>
          <a:ln>
            <a:noFill/>
          </a:ln>
        </p:spPr>
        <p:txBody>
          <a:bodyPr anchorCtr="0" anchor="ctr" bIns="479475" lIns="479475" spcFirstLastPara="1" rIns="479475" wrap="square" tIns="47947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274400" y="7892320"/>
            <a:ext cx="19416900" cy="9486600"/>
          </a:xfrm>
          <a:prstGeom prst="rect">
            <a:avLst/>
          </a:prstGeom>
        </p:spPr>
        <p:txBody>
          <a:bodyPr anchorCtr="0" anchor="b" bIns="479475" lIns="479475" spcFirstLastPara="1" rIns="479475" wrap="square" tIns="479475">
            <a:normAutofit/>
          </a:bodyPr>
          <a:lstStyle>
            <a:lvl1pPr lvl="0" algn="ctr">
              <a:spcBef>
                <a:spcPts val="0"/>
              </a:spcBef>
              <a:spcAft>
                <a:spcPts val="0"/>
              </a:spcAft>
              <a:buSzPts val="22000"/>
              <a:buNone/>
              <a:defRPr sz="22000"/>
            </a:lvl1pPr>
            <a:lvl2pPr lvl="1" algn="ctr">
              <a:spcBef>
                <a:spcPts val="0"/>
              </a:spcBef>
              <a:spcAft>
                <a:spcPts val="0"/>
              </a:spcAft>
              <a:buSzPts val="22000"/>
              <a:buNone/>
              <a:defRPr sz="22000"/>
            </a:lvl2pPr>
            <a:lvl3pPr lvl="2" algn="ctr">
              <a:spcBef>
                <a:spcPts val="0"/>
              </a:spcBef>
              <a:spcAft>
                <a:spcPts val="0"/>
              </a:spcAft>
              <a:buSzPts val="22000"/>
              <a:buNone/>
              <a:defRPr sz="22000"/>
            </a:lvl3pPr>
            <a:lvl4pPr lvl="3" algn="ctr">
              <a:spcBef>
                <a:spcPts val="0"/>
              </a:spcBef>
              <a:spcAft>
                <a:spcPts val="0"/>
              </a:spcAft>
              <a:buSzPts val="22000"/>
              <a:buNone/>
              <a:defRPr sz="22000"/>
            </a:lvl4pPr>
            <a:lvl5pPr lvl="4" algn="ctr">
              <a:spcBef>
                <a:spcPts val="0"/>
              </a:spcBef>
              <a:spcAft>
                <a:spcPts val="0"/>
              </a:spcAft>
              <a:buSzPts val="22000"/>
              <a:buNone/>
              <a:defRPr sz="22000"/>
            </a:lvl5pPr>
            <a:lvl6pPr lvl="5" algn="ctr">
              <a:spcBef>
                <a:spcPts val="0"/>
              </a:spcBef>
              <a:spcAft>
                <a:spcPts val="0"/>
              </a:spcAft>
              <a:buSzPts val="22000"/>
              <a:buNone/>
              <a:defRPr sz="22000"/>
            </a:lvl6pPr>
            <a:lvl7pPr lvl="6" algn="ctr">
              <a:spcBef>
                <a:spcPts val="0"/>
              </a:spcBef>
              <a:spcAft>
                <a:spcPts val="0"/>
              </a:spcAft>
              <a:buSzPts val="22000"/>
              <a:buNone/>
              <a:defRPr sz="22000"/>
            </a:lvl7pPr>
            <a:lvl8pPr lvl="7" algn="ctr">
              <a:spcBef>
                <a:spcPts val="0"/>
              </a:spcBef>
              <a:spcAft>
                <a:spcPts val="0"/>
              </a:spcAft>
              <a:buSzPts val="22000"/>
              <a:buNone/>
              <a:defRPr sz="22000"/>
            </a:lvl8pPr>
            <a:lvl9pPr lvl="8" algn="ctr">
              <a:spcBef>
                <a:spcPts val="0"/>
              </a:spcBef>
              <a:spcAft>
                <a:spcPts val="0"/>
              </a:spcAft>
              <a:buSzPts val="22000"/>
              <a:buNone/>
              <a:defRPr sz="22000"/>
            </a:lvl9pPr>
          </a:lstStyle>
          <a:p/>
        </p:txBody>
      </p:sp>
      <p:sp>
        <p:nvSpPr>
          <p:cNvPr id="38" name="Google Shape;38;p9"/>
          <p:cNvSpPr txBox="1"/>
          <p:nvPr>
            <p:ph idx="1" type="subTitle"/>
          </p:nvPr>
        </p:nvSpPr>
        <p:spPr>
          <a:xfrm>
            <a:off x="1274400" y="17939680"/>
            <a:ext cx="19416900" cy="7904700"/>
          </a:xfrm>
          <a:prstGeom prst="rect">
            <a:avLst/>
          </a:prstGeom>
        </p:spPr>
        <p:txBody>
          <a:bodyPr anchorCtr="0" anchor="t" bIns="479475" lIns="479475" spcFirstLastPara="1" rIns="479475" wrap="square" tIns="479475">
            <a:normAutofit/>
          </a:bodyPr>
          <a:lstStyle>
            <a:lvl1pPr lvl="0" algn="ctr">
              <a:lnSpc>
                <a:spcPct val="100000"/>
              </a:lnSpc>
              <a:spcBef>
                <a:spcPts val="0"/>
              </a:spcBef>
              <a:spcAft>
                <a:spcPts val="0"/>
              </a:spcAft>
              <a:buSzPts val="11000"/>
              <a:buNone/>
              <a:defRPr sz="11000"/>
            </a:lvl1pPr>
            <a:lvl2pPr lvl="1" algn="ctr">
              <a:lnSpc>
                <a:spcPct val="100000"/>
              </a:lnSpc>
              <a:spcBef>
                <a:spcPts val="0"/>
              </a:spcBef>
              <a:spcAft>
                <a:spcPts val="0"/>
              </a:spcAft>
              <a:buSzPts val="11000"/>
              <a:buNone/>
              <a:defRPr sz="11000"/>
            </a:lvl2pPr>
            <a:lvl3pPr lvl="2" algn="ctr">
              <a:lnSpc>
                <a:spcPct val="100000"/>
              </a:lnSpc>
              <a:spcBef>
                <a:spcPts val="0"/>
              </a:spcBef>
              <a:spcAft>
                <a:spcPts val="0"/>
              </a:spcAft>
              <a:buSzPts val="11000"/>
              <a:buNone/>
              <a:defRPr sz="11000"/>
            </a:lvl3pPr>
            <a:lvl4pPr lvl="3" algn="ctr">
              <a:lnSpc>
                <a:spcPct val="100000"/>
              </a:lnSpc>
              <a:spcBef>
                <a:spcPts val="0"/>
              </a:spcBef>
              <a:spcAft>
                <a:spcPts val="0"/>
              </a:spcAft>
              <a:buSzPts val="11000"/>
              <a:buNone/>
              <a:defRPr sz="11000"/>
            </a:lvl4pPr>
            <a:lvl5pPr lvl="4" algn="ctr">
              <a:lnSpc>
                <a:spcPct val="100000"/>
              </a:lnSpc>
              <a:spcBef>
                <a:spcPts val="0"/>
              </a:spcBef>
              <a:spcAft>
                <a:spcPts val="0"/>
              </a:spcAft>
              <a:buSzPts val="11000"/>
              <a:buNone/>
              <a:defRPr sz="11000"/>
            </a:lvl5pPr>
            <a:lvl6pPr lvl="5" algn="ctr">
              <a:lnSpc>
                <a:spcPct val="100000"/>
              </a:lnSpc>
              <a:spcBef>
                <a:spcPts val="0"/>
              </a:spcBef>
              <a:spcAft>
                <a:spcPts val="0"/>
              </a:spcAft>
              <a:buSzPts val="11000"/>
              <a:buNone/>
              <a:defRPr sz="11000"/>
            </a:lvl6pPr>
            <a:lvl7pPr lvl="6" algn="ctr">
              <a:lnSpc>
                <a:spcPct val="100000"/>
              </a:lnSpc>
              <a:spcBef>
                <a:spcPts val="0"/>
              </a:spcBef>
              <a:spcAft>
                <a:spcPts val="0"/>
              </a:spcAft>
              <a:buSzPts val="11000"/>
              <a:buNone/>
              <a:defRPr sz="11000"/>
            </a:lvl7pPr>
            <a:lvl8pPr lvl="7" algn="ctr">
              <a:lnSpc>
                <a:spcPct val="100000"/>
              </a:lnSpc>
              <a:spcBef>
                <a:spcPts val="0"/>
              </a:spcBef>
              <a:spcAft>
                <a:spcPts val="0"/>
              </a:spcAft>
              <a:buSzPts val="11000"/>
              <a:buNone/>
              <a:defRPr sz="11000"/>
            </a:lvl8pPr>
            <a:lvl9pPr lvl="8" algn="ctr">
              <a:lnSpc>
                <a:spcPct val="100000"/>
              </a:lnSpc>
              <a:spcBef>
                <a:spcPts val="0"/>
              </a:spcBef>
              <a:spcAft>
                <a:spcPts val="0"/>
              </a:spcAft>
              <a:buSzPts val="11000"/>
              <a:buNone/>
              <a:defRPr sz="11000"/>
            </a:lvl9pPr>
          </a:lstStyle>
          <a:p/>
        </p:txBody>
      </p:sp>
      <p:sp>
        <p:nvSpPr>
          <p:cNvPr id="39" name="Google Shape;39;p9"/>
          <p:cNvSpPr txBox="1"/>
          <p:nvPr>
            <p:ph idx="2" type="body"/>
          </p:nvPr>
        </p:nvSpPr>
        <p:spPr>
          <a:xfrm>
            <a:off x="23709600" y="4634080"/>
            <a:ext cx="18417600" cy="23648700"/>
          </a:xfrm>
          <a:prstGeom prst="rect">
            <a:avLst/>
          </a:prstGeom>
        </p:spPr>
        <p:txBody>
          <a:bodyPr anchorCtr="0" anchor="ctr" bIns="479475" lIns="479475" spcFirstLastPara="1" rIns="479475" wrap="square" tIns="479475">
            <a:normAutofit/>
          </a:bodyPr>
          <a:lstStyle>
            <a:lvl1pPr indent="-825500" lvl="0" marL="457200">
              <a:spcBef>
                <a:spcPts val="0"/>
              </a:spcBef>
              <a:spcAft>
                <a:spcPts val="0"/>
              </a:spcAft>
              <a:buSzPts val="9400"/>
              <a:buChar char="●"/>
              <a:defRPr/>
            </a:lvl1pPr>
            <a:lvl2pPr indent="-692150" lvl="1" marL="914400">
              <a:spcBef>
                <a:spcPts val="0"/>
              </a:spcBef>
              <a:spcAft>
                <a:spcPts val="0"/>
              </a:spcAft>
              <a:buSzPts val="7300"/>
              <a:buChar char="○"/>
              <a:defRPr/>
            </a:lvl2pPr>
            <a:lvl3pPr indent="-692150" lvl="2" marL="1371600">
              <a:spcBef>
                <a:spcPts val="0"/>
              </a:spcBef>
              <a:spcAft>
                <a:spcPts val="0"/>
              </a:spcAft>
              <a:buSzPts val="7300"/>
              <a:buChar char="■"/>
              <a:defRPr/>
            </a:lvl3pPr>
            <a:lvl4pPr indent="-692150" lvl="3" marL="1828800">
              <a:spcBef>
                <a:spcPts val="0"/>
              </a:spcBef>
              <a:spcAft>
                <a:spcPts val="0"/>
              </a:spcAft>
              <a:buSzPts val="7300"/>
              <a:buChar char="●"/>
              <a:defRPr/>
            </a:lvl4pPr>
            <a:lvl5pPr indent="-692150" lvl="4" marL="2286000">
              <a:spcBef>
                <a:spcPts val="0"/>
              </a:spcBef>
              <a:spcAft>
                <a:spcPts val="0"/>
              </a:spcAft>
              <a:buSzPts val="7300"/>
              <a:buChar char="○"/>
              <a:defRPr/>
            </a:lvl5pPr>
            <a:lvl6pPr indent="-692150" lvl="5" marL="2743200">
              <a:spcBef>
                <a:spcPts val="0"/>
              </a:spcBef>
              <a:spcAft>
                <a:spcPts val="0"/>
              </a:spcAft>
              <a:buSzPts val="7300"/>
              <a:buChar char="■"/>
              <a:defRPr/>
            </a:lvl6pPr>
            <a:lvl7pPr indent="-692150" lvl="6" marL="3200400">
              <a:spcBef>
                <a:spcPts val="0"/>
              </a:spcBef>
              <a:spcAft>
                <a:spcPts val="0"/>
              </a:spcAft>
              <a:buSzPts val="7300"/>
              <a:buChar char="●"/>
              <a:defRPr/>
            </a:lvl7pPr>
            <a:lvl8pPr indent="-692150" lvl="7" marL="3657600">
              <a:spcBef>
                <a:spcPts val="0"/>
              </a:spcBef>
              <a:spcAft>
                <a:spcPts val="0"/>
              </a:spcAft>
              <a:buSzPts val="7300"/>
              <a:buChar char="○"/>
              <a:defRPr/>
            </a:lvl8pPr>
            <a:lvl9pPr indent="-692150" lvl="8" marL="4114800">
              <a:spcBef>
                <a:spcPts val="0"/>
              </a:spcBef>
              <a:spcAft>
                <a:spcPts val="0"/>
              </a:spcAft>
              <a:buSzPts val="7300"/>
              <a:buChar char="■"/>
              <a:defRPr/>
            </a:lvl9pPr>
          </a:lstStyle>
          <a:p/>
        </p:txBody>
      </p:sp>
      <p:sp>
        <p:nvSpPr>
          <p:cNvPr id="40" name="Google Shape;40;p9"/>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496160" y="27075680"/>
            <a:ext cx="28794300" cy="3872700"/>
          </a:xfrm>
          <a:prstGeom prst="rect">
            <a:avLst/>
          </a:prstGeom>
        </p:spPr>
        <p:txBody>
          <a:bodyPr anchorCtr="0" anchor="ctr" bIns="479475" lIns="479475" spcFirstLastPara="1" rIns="479475" wrap="square" tIns="479475">
            <a:normAutofit/>
          </a:bodyPr>
          <a:lstStyle>
            <a:lvl1pPr indent="-228600" lvl="0" marL="457200">
              <a:lnSpc>
                <a:spcPct val="100000"/>
              </a:lnSpc>
              <a:spcBef>
                <a:spcPts val="0"/>
              </a:spcBef>
              <a:spcAft>
                <a:spcPts val="0"/>
              </a:spcAft>
              <a:buSzPts val="9400"/>
              <a:buNone/>
              <a:defRPr/>
            </a:lvl1pPr>
          </a:lstStyle>
          <a:p/>
        </p:txBody>
      </p:sp>
      <p:sp>
        <p:nvSpPr>
          <p:cNvPr id="43" name="Google Shape;43;p10"/>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96160" y="2848160"/>
            <a:ext cx="40898700" cy="3665400"/>
          </a:xfrm>
          <a:prstGeom prst="rect">
            <a:avLst/>
          </a:prstGeom>
          <a:noFill/>
          <a:ln>
            <a:noFill/>
          </a:ln>
        </p:spPr>
        <p:txBody>
          <a:bodyPr anchorCtr="0" anchor="t" bIns="479475" lIns="479475" spcFirstLastPara="1" rIns="479475" wrap="square" tIns="479475">
            <a:normAutofit/>
          </a:bodyPr>
          <a:lstStyle>
            <a:lvl1pPr lvl="0">
              <a:spcBef>
                <a:spcPts val="0"/>
              </a:spcBef>
              <a:spcAft>
                <a:spcPts val="0"/>
              </a:spcAft>
              <a:buClr>
                <a:schemeClr val="dk1"/>
              </a:buClr>
              <a:buSzPts val="14700"/>
              <a:buNone/>
              <a:defRPr sz="14700">
                <a:solidFill>
                  <a:schemeClr val="dk1"/>
                </a:solidFill>
              </a:defRPr>
            </a:lvl1pPr>
            <a:lvl2pPr lvl="1">
              <a:spcBef>
                <a:spcPts val="0"/>
              </a:spcBef>
              <a:spcAft>
                <a:spcPts val="0"/>
              </a:spcAft>
              <a:buClr>
                <a:schemeClr val="dk1"/>
              </a:buClr>
              <a:buSzPts val="14700"/>
              <a:buNone/>
              <a:defRPr sz="14700">
                <a:solidFill>
                  <a:schemeClr val="dk1"/>
                </a:solidFill>
              </a:defRPr>
            </a:lvl2pPr>
            <a:lvl3pPr lvl="2">
              <a:spcBef>
                <a:spcPts val="0"/>
              </a:spcBef>
              <a:spcAft>
                <a:spcPts val="0"/>
              </a:spcAft>
              <a:buClr>
                <a:schemeClr val="dk1"/>
              </a:buClr>
              <a:buSzPts val="14700"/>
              <a:buNone/>
              <a:defRPr sz="14700">
                <a:solidFill>
                  <a:schemeClr val="dk1"/>
                </a:solidFill>
              </a:defRPr>
            </a:lvl3pPr>
            <a:lvl4pPr lvl="3">
              <a:spcBef>
                <a:spcPts val="0"/>
              </a:spcBef>
              <a:spcAft>
                <a:spcPts val="0"/>
              </a:spcAft>
              <a:buClr>
                <a:schemeClr val="dk1"/>
              </a:buClr>
              <a:buSzPts val="14700"/>
              <a:buNone/>
              <a:defRPr sz="14700">
                <a:solidFill>
                  <a:schemeClr val="dk1"/>
                </a:solidFill>
              </a:defRPr>
            </a:lvl4pPr>
            <a:lvl5pPr lvl="4">
              <a:spcBef>
                <a:spcPts val="0"/>
              </a:spcBef>
              <a:spcAft>
                <a:spcPts val="0"/>
              </a:spcAft>
              <a:buClr>
                <a:schemeClr val="dk1"/>
              </a:buClr>
              <a:buSzPts val="14700"/>
              <a:buNone/>
              <a:defRPr sz="14700">
                <a:solidFill>
                  <a:schemeClr val="dk1"/>
                </a:solidFill>
              </a:defRPr>
            </a:lvl5pPr>
            <a:lvl6pPr lvl="5">
              <a:spcBef>
                <a:spcPts val="0"/>
              </a:spcBef>
              <a:spcAft>
                <a:spcPts val="0"/>
              </a:spcAft>
              <a:buClr>
                <a:schemeClr val="dk1"/>
              </a:buClr>
              <a:buSzPts val="14700"/>
              <a:buNone/>
              <a:defRPr sz="14700">
                <a:solidFill>
                  <a:schemeClr val="dk1"/>
                </a:solidFill>
              </a:defRPr>
            </a:lvl6pPr>
            <a:lvl7pPr lvl="6">
              <a:spcBef>
                <a:spcPts val="0"/>
              </a:spcBef>
              <a:spcAft>
                <a:spcPts val="0"/>
              </a:spcAft>
              <a:buClr>
                <a:schemeClr val="dk1"/>
              </a:buClr>
              <a:buSzPts val="14700"/>
              <a:buNone/>
              <a:defRPr sz="14700">
                <a:solidFill>
                  <a:schemeClr val="dk1"/>
                </a:solidFill>
              </a:defRPr>
            </a:lvl7pPr>
            <a:lvl8pPr lvl="7">
              <a:spcBef>
                <a:spcPts val="0"/>
              </a:spcBef>
              <a:spcAft>
                <a:spcPts val="0"/>
              </a:spcAft>
              <a:buClr>
                <a:schemeClr val="dk1"/>
              </a:buClr>
              <a:buSzPts val="14700"/>
              <a:buNone/>
              <a:defRPr sz="14700">
                <a:solidFill>
                  <a:schemeClr val="dk1"/>
                </a:solidFill>
              </a:defRPr>
            </a:lvl8pPr>
            <a:lvl9pPr lvl="8">
              <a:spcBef>
                <a:spcPts val="0"/>
              </a:spcBef>
              <a:spcAft>
                <a:spcPts val="0"/>
              </a:spcAft>
              <a:buClr>
                <a:schemeClr val="dk1"/>
              </a:buClr>
              <a:buSzPts val="14700"/>
              <a:buNone/>
              <a:defRPr sz="14700">
                <a:solidFill>
                  <a:schemeClr val="dk1"/>
                </a:solidFill>
              </a:defRPr>
            </a:lvl9pPr>
          </a:lstStyle>
          <a:p/>
        </p:txBody>
      </p:sp>
      <p:sp>
        <p:nvSpPr>
          <p:cNvPr id="7" name="Google Shape;7;p1"/>
          <p:cNvSpPr txBox="1"/>
          <p:nvPr>
            <p:ph idx="1" type="body"/>
          </p:nvPr>
        </p:nvSpPr>
        <p:spPr>
          <a:xfrm>
            <a:off x="1496160" y="7375840"/>
            <a:ext cx="40898700" cy="21865200"/>
          </a:xfrm>
          <a:prstGeom prst="rect">
            <a:avLst/>
          </a:prstGeom>
          <a:noFill/>
          <a:ln>
            <a:noFill/>
          </a:ln>
        </p:spPr>
        <p:txBody>
          <a:bodyPr anchorCtr="0" anchor="t" bIns="479475" lIns="479475" spcFirstLastPara="1" rIns="479475" wrap="square" tIns="479475">
            <a:normAutofit/>
          </a:bodyPr>
          <a:lstStyle>
            <a:lvl1pPr indent="-825500" lvl="0" marL="457200">
              <a:lnSpc>
                <a:spcPct val="115000"/>
              </a:lnSpc>
              <a:spcBef>
                <a:spcPts val="0"/>
              </a:spcBef>
              <a:spcAft>
                <a:spcPts val="0"/>
              </a:spcAft>
              <a:buClr>
                <a:schemeClr val="dk2"/>
              </a:buClr>
              <a:buSzPts val="9400"/>
              <a:buChar char="●"/>
              <a:defRPr sz="9400">
                <a:solidFill>
                  <a:schemeClr val="dk2"/>
                </a:solidFill>
              </a:defRPr>
            </a:lvl1pPr>
            <a:lvl2pPr indent="-692150" lvl="1" marL="914400">
              <a:lnSpc>
                <a:spcPct val="115000"/>
              </a:lnSpc>
              <a:spcBef>
                <a:spcPts val="0"/>
              </a:spcBef>
              <a:spcAft>
                <a:spcPts val="0"/>
              </a:spcAft>
              <a:buClr>
                <a:schemeClr val="dk2"/>
              </a:buClr>
              <a:buSzPts val="7300"/>
              <a:buChar char="○"/>
              <a:defRPr sz="7300">
                <a:solidFill>
                  <a:schemeClr val="dk2"/>
                </a:solidFill>
              </a:defRPr>
            </a:lvl2pPr>
            <a:lvl3pPr indent="-692150" lvl="2" marL="1371600">
              <a:lnSpc>
                <a:spcPct val="115000"/>
              </a:lnSpc>
              <a:spcBef>
                <a:spcPts val="0"/>
              </a:spcBef>
              <a:spcAft>
                <a:spcPts val="0"/>
              </a:spcAft>
              <a:buClr>
                <a:schemeClr val="dk2"/>
              </a:buClr>
              <a:buSzPts val="7300"/>
              <a:buChar char="■"/>
              <a:defRPr sz="7300">
                <a:solidFill>
                  <a:schemeClr val="dk2"/>
                </a:solidFill>
              </a:defRPr>
            </a:lvl3pPr>
            <a:lvl4pPr indent="-692150" lvl="3" marL="1828800">
              <a:lnSpc>
                <a:spcPct val="115000"/>
              </a:lnSpc>
              <a:spcBef>
                <a:spcPts val="0"/>
              </a:spcBef>
              <a:spcAft>
                <a:spcPts val="0"/>
              </a:spcAft>
              <a:buClr>
                <a:schemeClr val="dk2"/>
              </a:buClr>
              <a:buSzPts val="7300"/>
              <a:buChar char="●"/>
              <a:defRPr sz="7300">
                <a:solidFill>
                  <a:schemeClr val="dk2"/>
                </a:solidFill>
              </a:defRPr>
            </a:lvl4pPr>
            <a:lvl5pPr indent="-692150" lvl="4" marL="2286000">
              <a:lnSpc>
                <a:spcPct val="115000"/>
              </a:lnSpc>
              <a:spcBef>
                <a:spcPts val="0"/>
              </a:spcBef>
              <a:spcAft>
                <a:spcPts val="0"/>
              </a:spcAft>
              <a:buClr>
                <a:schemeClr val="dk2"/>
              </a:buClr>
              <a:buSzPts val="7300"/>
              <a:buChar char="○"/>
              <a:defRPr sz="7300">
                <a:solidFill>
                  <a:schemeClr val="dk2"/>
                </a:solidFill>
              </a:defRPr>
            </a:lvl5pPr>
            <a:lvl6pPr indent="-692150" lvl="5" marL="2743200">
              <a:lnSpc>
                <a:spcPct val="115000"/>
              </a:lnSpc>
              <a:spcBef>
                <a:spcPts val="0"/>
              </a:spcBef>
              <a:spcAft>
                <a:spcPts val="0"/>
              </a:spcAft>
              <a:buClr>
                <a:schemeClr val="dk2"/>
              </a:buClr>
              <a:buSzPts val="7300"/>
              <a:buChar char="■"/>
              <a:defRPr sz="7300">
                <a:solidFill>
                  <a:schemeClr val="dk2"/>
                </a:solidFill>
              </a:defRPr>
            </a:lvl6pPr>
            <a:lvl7pPr indent="-692150" lvl="6" marL="3200400">
              <a:lnSpc>
                <a:spcPct val="115000"/>
              </a:lnSpc>
              <a:spcBef>
                <a:spcPts val="0"/>
              </a:spcBef>
              <a:spcAft>
                <a:spcPts val="0"/>
              </a:spcAft>
              <a:buClr>
                <a:schemeClr val="dk2"/>
              </a:buClr>
              <a:buSzPts val="7300"/>
              <a:buChar char="●"/>
              <a:defRPr sz="7300">
                <a:solidFill>
                  <a:schemeClr val="dk2"/>
                </a:solidFill>
              </a:defRPr>
            </a:lvl7pPr>
            <a:lvl8pPr indent="-692150" lvl="7" marL="3657600">
              <a:lnSpc>
                <a:spcPct val="115000"/>
              </a:lnSpc>
              <a:spcBef>
                <a:spcPts val="0"/>
              </a:spcBef>
              <a:spcAft>
                <a:spcPts val="0"/>
              </a:spcAft>
              <a:buClr>
                <a:schemeClr val="dk2"/>
              </a:buClr>
              <a:buSzPts val="7300"/>
              <a:buChar char="○"/>
              <a:defRPr sz="7300">
                <a:solidFill>
                  <a:schemeClr val="dk2"/>
                </a:solidFill>
              </a:defRPr>
            </a:lvl8pPr>
            <a:lvl9pPr indent="-692150" lvl="8" marL="4114800">
              <a:lnSpc>
                <a:spcPct val="115000"/>
              </a:lnSpc>
              <a:spcBef>
                <a:spcPts val="0"/>
              </a:spcBef>
              <a:spcAft>
                <a:spcPts val="0"/>
              </a:spcAft>
              <a:buClr>
                <a:schemeClr val="dk2"/>
              </a:buClr>
              <a:buSzPts val="7300"/>
              <a:buChar char="■"/>
              <a:defRPr sz="7300">
                <a:solidFill>
                  <a:schemeClr val="dk2"/>
                </a:solidFill>
              </a:defRPr>
            </a:lvl9pPr>
          </a:lstStyle>
          <a:p/>
        </p:txBody>
      </p:sp>
      <p:sp>
        <p:nvSpPr>
          <p:cNvPr id="8" name="Google Shape;8;p1"/>
          <p:cNvSpPr txBox="1"/>
          <p:nvPr>
            <p:ph idx="12" type="sldNum"/>
          </p:nvPr>
        </p:nvSpPr>
        <p:spPr>
          <a:xfrm>
            <a:off x="40667798" y="29844588"/>
            <a:ext cx="2633700" cy="2519100"/>
          </a:xfrm>
          <a:prstGeom prst="rect">
            <a:avLst/>
          </a:prstGeom>
          <a:noFill/>
          <a:ln>
            <a:noFill/>
          </a:ln>
        </p:spPr>
        <p:txBody>
          <a:bodyPr anchorCtr="0" anchor="ctr" bIns="479475" lIns="479475" spcFirstLastPara="1" rIns="479475" wrap="square" tIns="479475">
            <a:normAutofit/>
          </a:bodyPr>
          <a:lstStyle>
            <a:lvl1pPr lvl="0" algn="r">
              <a:buNone/>
              <a:defRPr sz="5200">
                <a:solidFill>
                  <a:schemeClr val="dk2"/>
                </a:solidFill>
              </a:defRPr>
            </a:lvl1pPr>
            <a:lvl2pPr lvl="1" algn="r">
              <a:buNone/>
              <a:defRPr sz="5200">
                <a:solidFill>
                  <a:schemeClr val="dk2"/>
                </a:solidFill>
              </a:defRPr>
            </a:lvl2pPr>
            <a:lvl3pPr lvl="2" algn="r">
              <a:buNone/>
              <a:defRPr sz="5200">
                <a:solidFill>
                  <a:schemeClr val="dk2"/>
                </a:solidFill>
              </a:defRPr>
            </a:lvl3pPr>
            <a:lvl4pPr lvl="3" algn="r">
              <a:buNone/>
              <a:defRPr sz="5200">
                <a:solidFill>
                  <a:schemeClr val="dk2"/>
                </a:solidFill>
              </a:defRPr>
            </a:lvl4pPr>
            <a:lvl5pPr lvl="4" algn="r">
              <a:buNone/>
              <a:defRPr sz="5200">
                <a:solidFill>
                  <a:schemeClr val="dk2"/>
                </a:solidFill>
              </a:defRPr>
            </a:lvl5pPr>
            <a:lvl6pPr lvl="5" algn="r">
              <a:buNone/>
              <a:defRPr sz="5200">
                <a:solidFill>
                  <a:schemeClr val="dk2"/>
                </a:solidFill>
              </a:defRPr>
            </a:lvl6pPr>
            <a:lvl7pPr lvl="6" algn="r">
              <a:buNone/>
              <a:defRPr sz="5200">
                <a:solidFill>
                  <a:schemeClr val="dk2"/>
                </a:solidFill>
              </a:defRPr>
            </a:lvl7pPr>
            <a:lvl8pPr lvl="7" algn="r">
              <a:buNone/>
              <a:defRPr sz="5200">
                <a:solidFill>
                  <a:schemeClr val="dk2"/>
                </a:solidFill>
              </a:defRPr>
            </a:lvl8pPr>
            <a:lvl9pPr lvl="8" algn="r">
              <a:buNone/>
              <a:defRPr sz="52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5483224"/>
            <a:ext cx="9140700" cy="27432000"/>
          </a:xfrm>
          <a:prstGeom prst="rect">
            <a:avLst/>
          </a:prstGeom>
          <a:solidFill>
            <a:srgbClr val="366092"/>
          </a:solidFill>
          <a:ln>
            <a:noFill/>
          </a:ln>
        </p:spPr>
        <p:txBody>
          <a:bodyPr anchorCtr="0" anchor="t" bIns="457975" lIns="457975" spcFirstLastPara="1" rIns="457975" wrap="square" tIns="228925">
            <a:noAutofit/>
          </a:bodyPr>
          <a:lstStyle/>
          <a:p>
            <a:pPr indent="0" lvl="0" marL="0" marR="0" rtl="0" algn="ctr">
              <a:spcBef>
                <a:spcPts val="0"/>
              </a:spcBef>
              <a:spcAft>
                <a:spcPts val="0"/>
              </a:spcAft>
              <a:buNone/>
            </a:pPr>
            <a:r>
              <a:t/>
            </a:r>
            <a:endParaRPr b="0" i="0" sz="4700" u="none" cap="none" strike="noStrike">
              <a:solidFill>
                <a:schemeClr val="dk1"/>
              </a:solidFill>
              <a:latin typeface="Calibri"/>
              <a:ea typeface="Calibri"/>
              <a:cs typeface="Calibri"/>
              <a:sym typeface="Calibri"/>
            </a:endParaRPr>
          </a:p>
        </p:txBody>
      </p:sp>
      <p:sp>
        <p:nvSpPr>
          <p:cNvPr id="52" name="Google Shape;52;p13"/>
          <p:cNvSpPr/>
          <p:nvPr/>
        </p:nvSpPr>
        <p:spPr>
          <a:xfrm>
            <a:off x="9140825" y="0"/>
            <a:ext cx="34747200" cy="5484900"/>
          </a:xfrm>
          <a:prstGeom prst="rect">
            <a:avLst/>
          </a:prstGeom>
          <a:solidFill>
            <a:srgbClr val="366092"/>
          </a:solidFill>
          <a:ln>
            <a:noFill/>
          </a:ln>
        </p:spPr>
        <p:txBody>
          <a:bodyPr anchorCtr="0" anchor="t" bIns="457975" lIns="457975" spcFirstLastPara="1" rIns="457975" wrap="square" tIns="457975">
            <a:noAutofit/>
          </a:bodyPr>
          <a:lstStyle/>
          <a:p>
            <a:pPr indent="0" lvl="0" marL="0" marR="0" rtl="0" algn="l">
              <a:spcBef>
                <a:spcPts val="0"/>
              </a:spcBef>
              <a:spcAft>
                <a:spcPts val="0"/>
              </a:spcAft>
              <a:buNone/>
            </a:pPr>
            <a:r>
              <a:t/>
            </a:r>
            <a:endParaRPr sz="3100">
              <a:solidFill>
                <a:schemeClr val="dk1"/>
              </a:solidFill>
              <a:latin typeface="Calibri"/>
              <a:ea typeface="Calibri"/>
              <a:cs typeface="Calibri"/>
              <a:sym typeface="Calibri"/>
            </a:endParaRPr>
          </a:p>
        </p:txBody>
      </p:sp>
      <p:sp>
        <p:nvSpPr>
          <p:cNvPr id="53" name="Google Shape;53;p13"/>
          <p:cNvSpPr/>
          <p:nvPr/>
        </p:nvSpPr>
        <p:spPr>
          <a:xfrm>
            <a:off x="9140825" y="5483224"/>
            <a:ext cx="34747200" cy="27432000"/>
          </a:xfrm>
          <a:prstGeom prst="rect">
            <a:avLst/>
          </a:prstGeom>
          <a:solidFill>
            <a:schemeClr val="lt2"/>
          </a:solidFill>
          <a:ln>
            <a:noFill/>
          </a:ln>
        </p:spPr>
        <p:txBody>
          <a:bodyPr anchorCtr="0" anchor="t" bIns="457975" lIns="457975" spcFirstLastPara="1" rIns="457975" wrap="square" tIns="457975">
            <a:noAutofit/>
          </a:bodyPr>
          <a:lstStyle/>
          <a:p>
            <a:pPr indent="0" lvl="0" marL="0" marR="0" rtl="0" algn="l">
              <a:spcBef>
                <a:spcPts val="0"/>
              </a:spcBef>
              <a:spcAft>
                <a:spcPts val="0"/>
              </a:spcAft>
              <a:buNone/>
            </a:pPr>
            <a:r>
              <a:t/>
            </a:r>
            <a:endParaRPr sz="3100">
              <a:solidFill>
                <a:schemeClr val="dk1"/>
              </a:solidFill>
              <a:latin typeface="Calibri"/>
              <a:ea typeface="Calibri"/>
              <a:cs typeface="Calibri"/>
              <a:sym typeface="Calibri"/>
            </a:endParaRPr>
          </a:p>
        </p:txBody>
      </p:sp>
      <p:cxnSp>
        <p:nvCxnSpPr>
          <p:cNvPr id="54" name="Google Shape;54;p13"/>
          <p:cNvCxnSpPr/>
          <p:nvPr/>
        </p:nvCxnSpPr>
        <p:spPr>
          <a:xfrm>
            <a:off x="9144000" y="0"/>
            <a:ext cx="0" cy="32918400"/>
          </a:xfrm>
          <a:prstGeom prst="straightConnector1">
            <a:avLst/>
          </a:prstGeom>
          <a:noFill/>
          <a:ln cap="flat" cmpd="sng" w="76200">
            <a:solidFill>
              <a:schemeClr val="dk1"/>
            </a:solidFill>
            <a:prstDash val="solid"/>
            <a:round/>
            <a:headEnd len="med" w="med" type="none"/>
            <a:tailEnd len="med" w="med" type="none"/>
          </a:ln>
        </p:spPr>
      </p:cxnSp>
      <p:cxnSp>
        <p:nvCxnSpPr>
          <p:cNvPr id="55" name="Google Shape;55;p13"/>
          <p:cNvCxnSpPr/>
          <p:nvPr/>
        </p:nvCxnSpPr>
        <p:spPr>
          <a:xfrm>
            <a:off x="0" y="5486400"/>
            <a:ext cx="43891200" cy="0"/>
          </a:xfrm>
          <a:prstGeom prst="straightConnector1">
            <a:avLst/>
          </a:prstGeom>
          <a:noFill/>
          <a:ln cap="flat" cmpd="sng" w="76200">
            <a:solidFill>
              <a:schemeClr val="dk1"/>
            </a:solidFill>
            <a:prstDash val="solid"/>
            <a:round/>
            <a:headEnd len="med" w="med" type="none"/>
            <a:tailEnd len="med" w="med" type="none"/>
          </a:ln>
        </p:spPr>
      </p:cxnSp>
      <p:pic>
        <p:nvPicPr>
          <p:cNvPr id="56" name="Google Shape;56;p13"/>
          <p:cNvPicPr preferRelativeResize="0"/>
          <p:nvPr/>
        </p:nvPicPr>
        <p:blipFill rotWithShape="1">
          <a:blip r:embed="rId1">
            <a:alphaModFix/>
          </a:blip>
          <a:srcRect b="0" l="0" r="0" t="0"/>
          <a:stretch/>
        </p:blipFill>
        <p:spPr>
          <a:xfrm>
            <a:off x="38404800" y="32613600"/>
            <a:ext cx="2234855" cy="7843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9140825" y="0"/>
            <a:ext cx="34736100" cy="2741700"/>
          </a:xfrm>
          <a:prstGeom prst="rect">
            <a:avLst/>
          </a:prstGeom>
          <a:noFill/>
          <a:ln>
            <a:noFill/>
          </a:ln>
        </p:spPr>
        <p:txBody>
          <a:bodyPr anchorCtr="1" anchor="ctr" bIns="457975" lIns="457975" spcFirstLastPara="1" rIns="457975" wrap="square" tIns="915800">
            <a:noAutofit/>
          </a:bodyPr>
          <a:lstStyle/>
          <a:p>
            <a:pPr indent="0" lvl="0" marL="0" marR="0" rtl="0" algn="ctr">
              <a:spcBef>
                <a:spcPts val="0"/>
              </a:spcBef>
              <a:spcAft>
                <a:spcPts val="0"/>
              </a:spcAft>
              <a:buNone/>
            </a:pPr>
            <a:r>
              <a:rPr b="1" lang="en" sz="7900">
                <a:solidFill>
                  <a:schemeClr val="lt1"/>
                </a:solidFill>
                <a:latin typeface="Calibri"/>
                <a:ea typeface="Calibri"/>
                <a:cs typeface="Calibri"/>
                <a:sym typeface="Calibri"/>
              </a:rPr>
              <a:t>Sustainability, Climate and Urban Development: E - Vehicles and Environmental Governance</a:t>
            </a:r>
            <a:endParaRPr b="1" sz="7900">
              <a:solidFill>
                <a:schemeClr val="lt1"/>
              </a:solidFill>
              <a:latin typeface="Calibri"/>
              <a:ea typeface="Calibri"/>
              <a:cs typeface="Calibri"/>
              <a:sym typeface="Calibri"/>
            </a:endParaRPr>
          </a:p>
        </p:txBody>
      </p:sp>
      <p:sp>
        <p:nvSpPr>
          <p:cNvPr id="67" name="Google Shape;67;p15"/>
          <p:cNvSpPr txBox="1"/>
          <p:nvPr/>
        </p:nvSpPr>
        <p:spPr>
          <a:xfrm>
            <a:off x="9140825" y="2741613"/>
            <a:ext cx="34736100" cy="2741700"/>
          </a:xfrm>
          <a:prstGeom prst="rect">
            <a:avLst/>
          </a:prstGeom>
          <a:noFill/>
          <a:ln>
            <a:noFill/>
          </a:ln>
        </p:spPr>
        <p:txBody>
          <a:bodyPr anchorCtr="1" anchor="ctr" bIns="457975" lIns="457975" spcFirstLastPara="1" rIns="457975" wrap="square" tIns="457975">
            <a:noAutofit/>
          </a:bodyPr>
          <a:lstStyle/>
          <a:p>
            <a:pPr indent="0" lvl="0" marL="0" marR="0" rtl="0" algn="ctr">
              <a:spcBef>
                <a:spcPts val="0"/>
              </a:spcBef>
              <a:spcAft>
                <a:spcPts val="0"/>
              </a:spcAft>
              <a:buNone/>
            </a:pPr>
            <a:r>
              <a:rPr lang="en" sz="5200">
                <a:solidFill>
                  <a:schemeClr val="lt1"/>
                </a:solidFill>
                <a:latin typeface="Calibri"/>
                <a:ea typeface="Calibri"/>
                <a:cs typeface="Calibri"/>
                <a:sym typeface="Calibri"/>
              </a:rPr>
              <a:t>Rahul Agarwal - 2020456, Rahul Bansal - 2020457, Samar Preet Singh - 2020464, Kanishk SIngh - 2018044</a:t>
            </a:r>
            <a:endParaRPr sz="52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5200">
              <a:solidFill>
                <a:schemeClr val="lt1"/>
              </a:solidFill>
              <a:latin typeface="Calibri"/>
              <a:ea typeface="Calibri"/>
              <a:cs typeface="Calibri"/>
              <a:sym typeface="Calibri"/>
            </a:endParaRPr>
          </a:p>
        </p:txBody>
      </p:sp>
      <p:sp>
        <p:nvSpPr>
          <p:cNvPr id="68" name="Google Shape;68;p15"/>
          <p:cNvSpPr txBox="1"/>
          <p:nvPr/>
        </p:nvSpPr>
        <p:spPr>
          <a:xfrm>
            <a:off x="10058400" y="5486400"/>
            <a:ext cx="10055100" cy="1371600"/>
          </a:xfrm>
          <a:prstGeom prst="rect">
            <a:avLst/>
          </a:prstGeom>
          <a:noFill/>
          <a:ln>
            <a:noFill/>
          </a:ln>
        </p:spPr>
        <p:txBody>
          <a:bodyPr anchorCtr="1" anchor="ctr" bIns="228925" lIns="228925" spcFirstLastPara="1" rIns="228925" wrap="square" tIns="228925">
            <a:noAutofit/>
          </a:bodyPr>
          <a:lstStyle/>
          <a:p>
            <a:pPr indent="0" lvl="0" marL="0" marR="0" rtl="0" algn="l">
              <a:spcBef>
                <a:spcPts val="0"/>
              </a:spcBef>
              <a:spcAft>
                <a:spcPts val="0"/>
              </a:spcAft>
              <a:buNone/>
            </a:pPr>
            <a:r>
              <a:rPr b="1" lang="en" sz="4700">
                <a:solidFill>
                  <a:srgbClr val="244061"/>
                </a:solidFill>
                <a:latin typeface="Calibri"/>
                <a:ea typeface="Calibri"/>
                <a:cs typeface="Calibri"/>
                <a:sym typeface="Calibri"/>
              </a:rPr>
              <a:t>INTRODUCTION</a:t>
            </a:r>
            <a:endParaRPr sz="1600"/>
          </a:p>
        </p:txBody>
      </p:sp>
      <p:sp>
        <p:nvSpPr>
          <p:cNvPr id="69" name="Google Shape;69;p15"/>
          <p:cNvSpPr txBox="1"/>
          <p:nvPr/>
        </p:nvSpPr>
        <p:spPr>
          <a:xfrm>
            <a:off x="21709863" y="5486400"/>
            <a:ext cx="10055100" cy="1371600"/>
          </a:xfrm>
          <a:prstGeom prst="rect">
            <a:avLst/>
          </a:prstGeom>
          <a:noFill/>
          <a:ln>
            <a:noFill/>
          </a:ln>
        </p:spPr>
        <p:txBody>
          <a:bodyPr anchorCtr="1" anchor="ctr" bIns="228925" lIns="228925" spcFirstLastPara="1" rIns="228925" wrap="square" tIns="228925">
            <a:noAutofit/>
          </a:bodyPr>
          <a:lstStyle/>
          <a:p>
            <a:pPr indent="0" lvl="0" marL="0" marR="0" rtl="0" algn="l">
              <a:spcBef>
                <a:spcPts val="0"/>
              </a:spcBef>
              <a:spcAft>
                <a:spcPts val="0"/>
              </a:spcAft>
              <a:buClr>
                <a:srgbClr val="000000"/>
              </a:buClr>
              <a:buFont typeface="Arial"/>
              <a:buNone/>
            </a:pPr>
            <a:r>
              <a:rPr b="1" lang="en" sz="4700">
                <a:solidFill>
                  <a:srgbClr val="244061"/>
                </a:solidFill>
                <a:latin typeface="Calibri"/>
                <a:ea typeface="Calibri"/>
                <a:cs typeface="Calibri"/>
                <a:sym typeface="Calibri"/>
              </a:rPr>
              <a:t>METHODOLOGY</a:t>
            </a:r>
            <a:endParaRPr sz="1600"/>
          </a:p>
        </p:txBody>
      </p:sp>
      <p:sp>
        <p:nvSpPr>
          <p:cNvPr id="70" name="Google Shape;70;p15"/>
          <p:cNvSpPr txBox="1"/>
          <p:nvPr/>
        </p:nvSpPr>
        <p:spPr>
          <a:xfrm>
            <a:off x="32907313" y="18181103"/>
            <a:ext cx="10055100" cy="1371600"/>
          </a:xfrm>
          <a:prstGeom prst="rect">
            <a:avLst/>
          </a:prstGeom>
          <a:noFill/>
          <a:ln>
            <a:noFill/>
          </a:ln>
        </p:spPr>
        <p:txBody>
          <a:bodyPr anchorCtr="1" anchor="ctr" bIns="228925" lIns="228925" spcFirstLastPara="1" rIns="228925" wrap="square" tIns="228925">
            <a:noAutofit/>
          </a:bodyPr>
          <a:lstStyle/>
          <a:p>
            <a:pPr indent="0" lvl="0" marL="0" marR="0" rtl="0" algn="l">
              <a:spcBef>
                <a:spcPts val="0"/>
              </a:spcBef>
              <a:spcAft>
                <a:spcPts val="0"/>
              </a:spcAft>
              <a:buNone/>
            </a:pPr>
            <a:r>
              <a:rPr b="1" lang="en" sz="4700">
                <a:solidFill>
                  <a:srgbClr val="244061"/>
                </a:solidFill>
                <a:latin typeface="Calibri"/>
                <a:ea typeface="Calibri"/>
                <a:cs typeface="Calibri"/>
                <a:sym typeface="Calibri"/>
              </a:rPr>
              <a:t>CONCLUSIONS</a:t>
            </a:r>
            <a:endParaRPr sz="1600"/>
          </a:p>
        </p:txBody>
      </p:sp>
      <p:sp>
        <p:nvSpPr>
          <p:cNvPr id="71" name="Google Shape;71;p15"/>
          <p:cNvSpPr txBox="1"/>
          <p:nvPr/>
        </p:nvSpPr>
        <p:spPr>
          <a:xfrm>
            <a:off x="32907325" y="9609488"/>
            <a:ext cx="10055100" cy="1371600"/>
          </a:xfrm>
          <a:prstGeom prst="rect">
            <a:avLst/>
          </a:prstGeom>
          <a:noFill/>
          <a:ln>
            <a:noFill/>
          </a:ln>
        </p:spPr>
        <p:txBody>
          <a:bodyPr anchorCtr="1" anchor="ctr" bIns="228925" lIns="228925" spcFirstLastPara="1" rIns="228925" wrap="square" tIns="228925">
            <a:noAutofit/>
          </a:bodyPr>
          <a:lstStyle/>
          <a:p>
            <a:pPr indent="0" lvl="0" marL="0" marR="0" rtl="0" algn="l">
              <a:spcBef>
                <a:spcPts val="0"/>
              </a:spcBef>
              <a:spcAft>
                <a:spcPts val="0"/>
              </a:spcAft>
              <a:buNone/>
            </a:pPr>
            <a:r>
              <a:rPr b="1" lang="en" sz="4700">
                <a:solidFill>
                  <a:srgbClr val="244061"/>
                </a:solidFill>
                <a:latin typeface="Calibri"/>
                <a:ea typeface="Calibri"/>
                <a:cs typeface="Calibri"/>
                <a:sym typeface="Calibri"/>
              </a:rPr>
              <a:t>ARGUMENTS</a:t>
            </a:r>
            <a:endParaRPr sz="1600"/>
          </a:p>
        </p:txBody>
      </p:sp>
      <p:sp>
        <p:nvSpPr>
          <p:cNvPr id="72" name="Google Shape;72;p15"/>
          <p:cNvSpPr txBox="1"/>
          <p:nvPr/>
        </p:nvSpPr>
        <p:spPr>
          <a:xfrm>
            <a:off x="10058388" y="16491138"/>
            <a:ext cx="10969500" cy="1371600"/>
          </a:xfrm>
          <a:prstGeom prst="rect">
            <a:avLst/>
          </a:prstGeom>
          <a:noFill/>
          <a:ln>
            <a:noFill/>
          </a:ln>
        </p:spPr>
        <p:txBody>
          <a:bodyPr anchorCtr="1" anchor="ctr" bIns="228925" lIns="228925" spcFirstLastPara="1" rIns="228925" wrap="square" tIns="228925">
            <a:noAutofit/>
          </a:bodyPr>
          <a:lstStyle/>
          <a:p>
            <a:pPr indent="0" lvl="0" marL="0" marR="0" rtl="0" algn="l">
              <a:spcBef>
                <a:spcPts val="0"/>
              </a:spcBef>
              <a:spcAft>
                <a:spcPts val="0"/>
              </a:spcAft>
              <a:buNone/>
            </a:pPr>
            <a:r>
              <a:rPr b="1" lang="en" sz="4700">
                <a:solidFill>
                  <a:srgbClr val="244061"/>
                </a:solidFill>
                <a:latin typeface="Calibri"/>
                <a:ea typeface="Calibri"/>
                <a:cs typeface="Calibri"/>
                <a:sym typeface="Calibri"/>
              </a:rPr>
              <a:t>QUESTIONS</a:t>
            </a:r>
            <a:endParaRPr sz="1600"/>
          </a:p>
        </p:txBody>
      </p:sp>
      <p:sp>
        <p:nvSpPr>
          <p:cNvPr id="73" name="Google Shape;73;p15"/>
          <p:cNvSpPr txBox="1"/>
          <p:nvPr/>
        </p:nvSpPr>
        <p:spPr>
          <a:xfrm>
            <a:off x="32904438" y="25084606"/>
            <a:ext cx="10055100" cy="1371600"/>
          </a:xfrm>
          <a:prstGeom prst="rect">
            <a:avLst/>
          </a:prstGeom>
          <a:noFill/>
          <a:ln>
            <a:noFill/>
          </a:ln>
        </p:spPr>
        <p:txBody>
          <a:bodyPr anchorCtr="1" anchor="ctr" bIns="228925" lIns="228925" spcFirstLastPara="1" rIns="228925" wrap="square" tIns="228925">
            <a:noAutofit/>
          </a:bodyPr>
          <a:lstStyle/>
          <a:p>
            <a:pPr indent="0" lvl="0" marL="0" marR="0" rtl="0" algn="l">
              <a:spcBef>
                <a:spcPts val="0"/>
              </a:spcBef>
              <a:spcAft>
                <a:spcPts val="0"/>
              </a:spcAft>
              <a:buNone/>
            </a:pPr>
            <a:r>
              <a:rPr b="1" lang="en" sz="4700">
                <a:solidFill>
                  <a:srgbClr val="244061"/>
                </a:solidFill>
                <a:latin typeface="Calibri"/>
                <a:ea typeface="Calibri"/>
                <a:cs typeface="Calibri"/>
                <a:sym typeface="Calibri"/>
              </a:rPr>
              <a:t>REFERENCES</a:t>
            </a:r>
            <a:endParaRPr sz="1600"/>
          </a:p>
        </p:txBody>
      </p:sp>
      <p:sp>
        <p:nvSpPr>
          <p:cNvPr id="74" name="Google Shape;74;p15"/>
          <p:cNvSpPr txBox="1"/>
          <p:nvPr/>
        </p:nvSpPr>
        <p:spPr>
          <a:xfrm>
            <a:off x="914400" y="5483225"/>
            <a:ext cx="7315200" cy="1371600"/>
          </a:xfrm>
          <a:prstGeom prst="rect">
            <a:avLst/>
          </a:prstGeom>
          <a:noFill/>
          <a:ln>
            <a:noFill/>
          </a:ln>
        </p:spPr>
        <p:txBody>
          <a:bodyPr anchorCtr="0" anchor="ctr" bIns="228925" lIns="228925" spcFirstLastPara="1" rIns="228925" wrap="square" tIns="228925">
            <a:noAutofit/>
          </a:bodyPr>
          <a:lstStyle/>
          <a:p>
            <a:pPr indent="0" lvl="0" marL="0" marR="0" rtl="0" algn="l">
              <a:spcBef>
                <a:spcPts val="0"/>
              </a:spcBef>
              <a:spcAft>
                <a:spcPts val="0"/>
              </a:spcAft>
              <a:buNone/>
            </a:pPr>
            <a:r>
              <a:rPr lang="en" sz="4700">
                <a:solidFill>
                  <a:schemeClr val="lt1"/>
                </a:solidFill>
                <a:latin typeface="Calibri"/>
                <a:ea typeface="Calibri"/>
                <a:cs typeface="Calibri"/>
                <a:sym typeface="Calibri"/>
              </a:rPr>
              <a:t>ABSTRACT</a:t>
            </a:r>
            <a:endParaRPr sz="1600"/>
          </a:p>
        </p:txBody>
      </p:sp>
      <p:sp>
        <p:nvSpPr>
          <p:cNvPr id="75" name="Google Shape;75;p15"/>
          <p:cNvSpPr txBox="1"/>
          <p:nvPr/>
        </p:nvSpPr>
        <p:spPr>
          <a:xfrm>
            <a:off x="914400" y="27879675"/>
            <a:ext cx="7315200" cy="1371600"/>
          </a:xfrm>
          <a:prstGeom prst="rect">
            <a:avLst/>
          </a:prstGeom>
          <a:noFill/>
          <a:ln>
            <a:noFill/>
          </a:ln>
        </p:spPr>
        <p:txBody>
          <a:bodyPr anchorCtr="0" anchor="ctr" bIns="228925" lIns="228925" spcFirstLastPara="1" rIns="228925" wrap="square" tIns="228925">
            <a:noAutofit/>
          </a:bodyPr>
          <a:lstStyle/>
          <a:p>
            <a:pPr indent="0" lvl="0" marL="0" marR="0" rtl="0" algn="l">
              <a:spcBef>
                <a:spcPts val="0"/>
              </a:spcBef>
              <a:spcAft>
                <a:spcPts val="0"/>
              </a:spcAft>
              <a:buNone/>
            </a:pPr>
            <a:r>
              <a:rPr lang="en" sz="900">
                <a:solidFill>
                  <a:schemeClr val="lt1"/>
                </a:solidFill>
                <a:latin typeface="Calibri"/>
                <a:ea typeface="Calibri"/>
                <a:cs typeface="Calibri"/>
                <a:sym typeface="Calibri"/>
              </a:rPr>
              <a:t>CONTACT</a:t>
            </a:r>
            <a:endParaRPr sz="1600"/>
          </a:p>
        </p:txBody>
      </p:sp>
      <p:sp>
        <p:nvSpPr>
          <p:cNvPr id="76" name="Google Shape;76;p15"/>
          <p:cNvSpPr txBox="1"/>
          <p:nvPr/>
        </p:nvSpPr>
        <p:spPr>
          <a:xfrm>
            <a:off x="914400" y="29251275"/>
            <a:ext cx="7315200" cy="2741700"/>
          </a:xfrm>
          <a:prstGeom prst="rect">
            <a:avLst/>
          </a:prstGeom>
          <a:solidFill>
            <a:srgbClr val="366092"/>
          </a:solidFill>
          <a:ln>
            <a:noFill/>
          </a:ln>
        </p:spPr>
        <p:txBody>
          <a:bodyPr anchorCtr="0" anchor="t" bIns="228925" lIns="228925" spcFirstLastPara="1" rIns="228925" wrap="square" tIns="228925">
            <a:noAutofit/>
          </a:bodyPr>
          <a:lstStyle/>
          <a:p>
            <a:pPr indent="0" lvl="0" marL="0" marR="0" rtl="0" algn="l">
              <a:spcBef>
                <a:spcPts val="0"/>
              </a:spcBef>
              <a:spcAft>
                <a:spcPts val="0"/>
              </a:spcAft>
              <a:buNone/>
            </a:pPr>
            <a:r>
              <a:t/>
            </a:r>
            <a:endParaRPr sz="1600"/>
          </a:p>
        </p:txBody>
      </p:sp>
      <p:sp>
        <p:nvSpPr>
          <p:cNvPr id="77" name="Google Shape;77;p15"/>
          <p:cNvSpPr txBox="1"/>
          <p:nvPr/>
        </p:nvSpPr>
        <p:spPr>
          <a:xfrm>
            <a:off x="914400" y="6858000"/>
            <a:ext cx="7315200" cy="22248000"/>
          </a:xfrm>
          <a:prstGeom prst="rect">
            <a:avLst/>
          </a:prstGeom>
          <a:solidFill>
            <a:srgbClr val="366092"/>
          </a:solidFill>
          <a:ln>
            <a:noFill/>
          </a:ln>
        </p:spPr>
        <p:txBody>
          <a:bodyPr anchorCtr="0" anchor="t" bIns="183150" lIns="183150" spcFirstLastPara="1" rIns="183150" wrap="square" tIns="183150">
            <a:spAutoFit/>
          </a:bodyPr>
          <a:lstStyle/>
          <a:p>
            <a:pPr indent="0" lvl="0" marL="0" rtl="0" algn="l">
              <a:lnSpc>
                <a:spcPct val="115000"/>
              </a:lnSpc>
              <a:spcBef>
                <a:spcPts val="0"/>
              </a:spcBef>
              <a:spcAft>
                <a:spcPts val="0"/>
              </a:spcAft>
              <a:buClr>
                <a:schemeClr val="dk1"/>
              </a:buClr>
              <a:buSzPts val="1100"/>
              <a:buFont typeface="Arial"/>
              <a:buNone/>
            </a:pPr>
            <a:r>
              <a:rPr lang="en" sz="3100">
                <a:solidFill>
                  <a:schemeClr val="lt1"/>
                </a:solidFill>
                <a:highlight>
                  <a:srgbClr val="366092"/>
                </a:highlight>
                <a:latin typeface="Roboto"/>
                <a:ea typeface="Roboto"/>
                <a:cs typeface="Roboto"/>
                <a:sym typeface="Roboto"/>
              </a:rPr>
              <a:t>A smart city is defined as the integration of Information and technology (ICT), Modern communication infrastructure(ICT) and also Sustainable economic development plus the quality of life. The aim of a smart city in India is providing a better quality of life to its citizen, Delhi is the capital city of India, which is highly dense and most populated city due to unplanned urbanization, overgrowth population, environmental challenges, mismanagement of solid waste and social exclusion. Smart city action fields that govern the development of smart governance, economy, mobility, environment, people and smart living for this its need better urban management. The digitalization of the power grid to smart grid provides value added services to the prosumers and other stakeholders involved in the energy market, and possibly disrupts existing electricity services in smart cities. The use of Electric Vehicles (EVs) do not only challenge the sustainability of the smart grid but also promote and stimulate its upgrading. The integration of EVs could bring substantial changes for the society not only in providing transportation services but also shifting economies from petroleum and reducing the carbon dioxide (CO2) emission from the transportation sector.</a:t>
            </a:r>
            <a:endParaRPr sz="3100">
              <a:solidFill>
                <a:schemeClr val="lt1"/>
              </a:solidFill>
              <a:highlight>
                <a:srgbClr val="366092"/>
              </a:highlight>
              <a:latin typeface="Roboto"/>
              <a:ea typeface="Roboto"/>
              <a:cs typeface="Roboto"/>
              <a:sym typeface="Roboto"/>
            </a:endParaRPr>
          </a:p>
          <a:p>
            <a:pPr indent="0" lvl="0" marL="0" rtl="0" algn="l">
              <a:lnSpc>
                <a:spcPct val="115000"/>
              </a:lnSpc>
              <a:spcBef>
                <a:spcPts val="0"/>
              </a:spcBef>
              <a:spcAft>
                <a:spcPts val="0"/>
              </a:spcAft>
              <a:buSzPts val="1100"/>
              <a:buNone/>
            </a:pPr>
            <a:r>
              <a:t/>
            </a:r>
            <a:endParaRPr b="1" sz="3100">
              <a:solidFill>
                <a:schemeClr val="lt1"/>
              </a:solidFill>
              <a:latin typeface="Roboto"/>
              <a:ea typeface="Roboto"/>
              <a:cs typeface="Roboto"/>
              <a:sym typeface="Roboto"/>
            </a:endParaRPr>
          </a:p>
          <a:p>
            <a:pPr indent="0" lvl="0" marL="0" rtl="0" algn="l">
              <a:lnSpc>
                <a:spcPct val="115000"/>
              </a:lnSpc>
              <a:spcBef>
                <a:spcPts val="0"/>
              </a:spcBef>
              <a:spcAft>
                <a:spcPts val="0"/>
              </a:spcAft>
              <a:buSzPts val="1100"/>
              <a:buNone/>
            </a:pPr>
            <a:r>
              <a:t/>
            </a:r>
            <a:endParaRPr b="1" sz="3100">
              <a:solidFill>
                <a:schemeClr val="lt1"/>
              </a:solidFill>
              <a:latin typeface="Roboto"/>
              <a:ea typeface="Roboto"/>
              <a:cs typeface="Roboto"/>
              <a:sym typeface="Roboto"/>
            </a:endParaRPr>
          </a:p>
          <a:p>
            <a:pPr indent="0" lvl="0" marL="0" rtl="0" algn="l">
              <a:lnSpc>
                <a:spcPct val="115000"/>
              </a:lnSpc>
              <a:spcBef>
                <a:spcPts val="0"/>
              </a:spcBef>
              <a:spcAft>
                <a:spcPts val="0"/>
              </a:spcAft>
              <a:buSzPts val="1100"/>
              <a:buNone/>
            </a:pPr>
            <a:r>
              <a:t/>
            </a:r>
            <a:endParaRPr sz="3100">
              <a:solidFill>
                <a:schemeClr val="lt1"/>
              </a:solidFill>
              <a:latin typeface="Roboto"/>
              <a:ea typeface="Roboto"/>
              <a:cs typeface="Roboto"/>
              <a:sym typeface="Roboto"/>
            </a:endParaRPr>
          </a:p>
          <a:p>
            <a:pPr indent="0" lvl="0" marL="0" marR="0" rtl="0" algn="l">
              <a:spcBef>
                <a:spcPts val="0"/>
              </a:spcBef>
              <a:spcAft>
                <a:spcPts val="0"/>
              </a:spcAft>
              <a:buClr>
                <a:srgbClr val="000000"/>
              </a:buClr>
              <a:buFont typeface="Arial"/>
              <a:buNone/>
            </a:pPr>
            <a:r>
              <a:t/>
            </a:r>
            <a:endParaRPr sz="3100">
              <a:solidFill>
                <a:schemeClr val="lt1"/>
              </a:solidFill>
              <a:latin typeface="Roboto"/>
              <a:ea typeface="Roboto"/>
              <a:cs typeface="Roboto"/>
              <a:sym typeface="Roboto"/>
            </a:endParaRPr>
          </a:p>
        </p:txBody>
      </p:sp>
      <p:sp>
        <p:nvSpPr>
          <p:cNvPr id="78" name="Google Shape;78;p15"/>
          <p:cNvSpPr txBox="1"/>
          <p:nvPr/>
        </p:nvSpPr>
        <p:spPr>
          <a:xfrm>
            <a:off x="32907313" y="19298803"/>
            <a:ext cx="10055100" cy="5785800"/>
          </a:xfrm>
          <a:prstGeom prst="rect">
            <a:avLst/>
          </a:prstGeom>
          <a:solidFill>
            <a:schemeClr val="lt1"/>
          </a:solidFill>
          <a:ln>
            <a:noFill/>
          </a:ln>
        </p:spPr>
        <p:txBody>
          <a:bodyPr anchorCtr="0" anchor="t" bIns="183150" lIns="183150" spcFirstLastPara="1" rIns="183150" wrap="square" tIns="183150">
            <a:spAutoFit/>
          </a:bodyPr>
          <a:lstStyle/>
          <a:p>
            <a:pPr indent="0" lvl="0" marL="0" rtl="0" algn="l">
              <a:lnSpc>
                <a:spcPct val="115000"/>
              </a:lnSpc>
              <a:spcBef>
                <a:spcPts val="0"/>
              </a:spcBef>
              <a:spcAft>
                <a:spcPts val="0"/>
              </a:spcAft>
              <a:buClr>
                <a:schemeClr val="dk1"/>
              </a:buClr>
              <a:buSzPts val="1100"/>
              <a:buFont typeface="Arial"/>
              <a:buNone/>
            </a:pPr>
            <a:r>
              <a:rPr lang="en" sz="3100">
                <a:solidFill>
                  <a:schemeClr val="dk1"/>
                </a:solidFill>
              </a:rPr>
              <a:t>Electric Vehicles will have a great scope in future, and At the end of the decade, 4 out 5 i.e.80% people will have an electric car</a:t>
            </a:r>
            <a:r>
              <a:rPr b="1" lang="en" sz="3100">
                <a:solidFill>
                  <a:schemeClr val="dk1"/>
                </a:solidFill>
              </a:rPr>
              <a:t>.</a:t>
            </a:r>
            <a:r>
              <a:rPr lang="en" sz="3100">
                <a:solidFill>
                  <a:schemeClr val="dk1"/>
                </a:solidFill>
              </a:rPr>
              <a:t>  Need of smart city is necessary for a better economy, mobility, environment and better AQI.</a:t>
            </a:r>
            <a:endParaRPr sz="3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3100">
                <a:solidFill>
                  <a:schemeClr val="dk1"/>
                </a:solidFill>
              </a:rPr>
              <a:t>Lastly, as consequences of climate change, the automotive industry is facing major loss from getting fossil fuel. Thus, Urban sustainable development is needed for future needs.</a:t>
            </a:r>
            <a:endParaRPr sz="3100">
              <a:solidFill>
                <a:schemeClr val="dk1"/>
              </a:solidFill>
            </a:endParaRPr>
          </a:p>
          <a:p>
            <a:pPr indent="0" lvl="0" marL="0" marR="0" rtl="0" algn="l">
              <a:spcBef>
                <a:spcPts val="0"/>
              </a:spcBef>
              <a:spcAft>
                <a:spcPts val="0"/>
              </a:spcAft>
              <a:buNone/>
            </a:pPr>
            <a:r>
              <a:t/>
            </a:r>
            <a:endParaRPr sz="3100"/>
          </a:p>
        </p:txBody>
      </p:sp>
      <p:pic>
        <p:nvPicPr>
          <p:cNvPr id="79" name="Google Shape;79;p15"/>
          <p:cNvPicPr preferRelativeResize="0"/>
          <p:nvPr/>
        </p:nvPicPr>
        <p:blipFill>
          <a:blip r:embed="rId3">
            <a:alphaModFix/>
          </a:blip>
          <a:stretch>
            <a:fillRect/>
          </a:stretch>
        </p:blipFill>
        <p:spPr>
          <a:xfrm>
            <a:off x="0" y="1496650"/>
            <a:ext cx="9140825" cy="1629425"/>
          </a:xfrm>
          <a:prstGeom prst="rect">
            <a:avLst/>
          </a:prstGeom>
          <a:noFill/>
          <a:ln>
            <a:noFill/>
          </a:ln>
        </p:spPr>
      </p:pic>
      <p:sp>
        <p:nvSpPr>
          <p:cNvPr id="80" name="Google Shape;80;p15"/>
          <p:cNvSpPr txBox="1"/>
          <p:nvPr/>
        </p:nvSpPr>
        <p:spPr>
          <a:xfrm>
            <a:off x="9598025" y="6861075"/>
            <a:ext cx="10969500" cy="9627000"/>
          </a:xfrm>
          <a:prstGeom prst="rect">
            <a:avLst/>
          </a:prstGeom>
          <a:solidFill>
            <a:schemeClr val="lt1"/>
          </a:solidFill>
          <a:ln>
            <a:noFill/>
          </a:ln>
        </p:spPr>
        <p:txBody>
          <a:bodyPr anchorCtr="0" anchor="t" bIns="183150" lIns="183150" spcFirstLastPara="1" rIns="183150" wrap="square" tIns="183150">
            <a:spAutoFit/>
          </a:bodyPr>
          <a:lstStyle/>
          <a:p>
            <a:pPr indent="0" lvl="0" marL="0" rtl="0" algn="l">
              <a:lnSpc>
                <a:spcPct val="115000"/>
              </a:lnSpc>
              <a:spcBef>
                <a:spcPts val="0"/>
              </a:spcBef>
              <a:spcAft>
                <a:spcPts val="0"/>
              </a:spcAft>
              <a:buClr>
                <a:schemeClr val="dk1"/>
              </a:buClr>
              <a:buSzPts val="1100"/>
              <a:buFont typeface="Arial"/>
              <a:buNone/>
            </a:pPr>
            <a:r>
              <a:rPr lang="en" sz="3100">
                <a:solidFill>
                  <a:schemeClr val="dk1"/>
                </a:solidFill>
              </a:rPr>
              <a:t>Urban sustainable development is a collective concept that underpins within it the individual wellbeing. It is important to meet the needs of the present generation, especially the poor, keeping in mind the environment’s ability to</a:t>
            </a:r>
            <a:endParaRPr sz="3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3100">
                <a:solidFill>
                  <a:schemeClr val="dk1"/>
                </a:solidFill>
              </a:rPr>
              <a:t>meet the needs of the future.</a:t>
            </a:r>
            <a:endParaRPr sz="3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3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3100">
                <a:solidFill>
                  <a:schemeClr val="dk1"/>
                </a:solidFill>
                <a:highlight>
                  <a:srgbClr val="FFFFFF"/>
                </a:highlight>
              </a:rPr>
              <a:t>As a consequence of climate change concerns, the automotive industry is facing major investments targeting to reduce the dependence from fossil fuels. Therefore, the transportation sector is changing to the electric mobility paradigm, entailing a set of important questions about sustainability, namely about the required electricity for driving an electric vehicle, the environmental impacts due to require energy to produce the EV (including the batteries), and consequences related with recycling materials and the EV end-of-life.</a:t>
            </a:r>
            <a:endParaRPr sz="3100">
              <a:solidFill>
                <a:schemeClr val="dk1"/>
              </a:solidFill>
            </a:endParaRPr>
          </a:p>
          <a:p>
            <a:pPr indent="0" lvl="0" marL="0" marR="0" rtl="0" algn="l">
              <a:spcBef>
                <a:spcPts val="0"/>
              </a:spcBef>
              <a:spcAft>
                <a:spcPts val="0"/>
              </a:spcAft>
              <a:buNone/>
            </a:pPr>
            <a:r>
              <a:t/>
            </a:r>
            <a:endParaRPr sz="3100">
              <a:latin typeface="Calibri"/>
              <a:ea typeface="Calibri"/>
              <a:cs typeface="Calibri"/>
              <a:sym typeface="Calibri"/>
            </a:endParaRPr>
          </a:p>
        </p:txBody>
      </p:sp>
      <p:sp>
        <p:nvSpPr>
          <p:cNvPr id="81" name="Google Shape;81;p15"/>
          <p:cNvSpPr txBox="1"/>
          <p:nvPr/>
        </p:nvSpPr>
        <p:spPr>
          <a:xfrm>
            <a:off x="9598013" y="17865825"/>
            <a:ext cx="10969500" cy="14565600"/>
          </a:xfrm>
          <a:prstGeom prst="rect">
            <a:avLst/>
          </a:prstGeom>
          <a:solidFill>
            <a:schemeClr val="lt1"/>
          </a:solidFill>
          <a:ln>
            <a:noFill/>
          </a:ln>
        </p:spPr>
        <p:txBody>
          <a:bodyPr anchorCtr="0" anchor="t" bIns="183150" lIns="183150" spcFirstLastPara="1" rIns="183150" wrap="square" tIns="183150">
            <a:spAutoFit/>
          </a:bodyPr>
          <a:lstStyle/>
          <a:p>
            <a:pPr indent="0" lvl="0" marL="0" rtl="0" algn="l">
              <a:lnSpc>
                <a:spcPct val="115000"/>
              </a:lnSpc>
              <a:spcBef>
                <a:spcPts val="0"/>
              </a:spcBef>
              <a:spcAft>
                <a:spcPts val="0"/>
              </a:spcAft>
              <a:buSzPts val="1100"/>
              <a:buNone/>
            </a:pPr>
            <a:r>
              <a:rPr b="1" lang="en" sz="3100">
                <a:solidFill>
                  <a:schemeClr val="dk1"/>
                </a:solidFill>
              </a:rPr>
              <a:t>Que 1: Is electric cars a viable option compared to Diesel/Petrol/CNG cars?</a:t>
            </a:r>
            <a:endParaRPr b="1" sz="3100">
              <a:solidFill>
                <a:schemeClr val="dk1"/>
              </a:solidFill>
            </a:endParaRPr>
          </a:p>
          <a:p>
            <a:pPr indent="0" lvl="0" marL="0" rtl="0" algn="l">
              <a:lnSpc>
                <a:spcPct val="115000"/>
              </a:lnSpc>
              <a:spcBef>
                <a:spcPts val="0"/>
              </a:spcBef>
              <a:spcAft>
                <a:spcPts val="0"/>
              </a:spcAft>
              <a:buSzPts val="1100"/>
              <a:buNone/>
            </a:pPr>
            <a:r>
              <a:rPr lang="en" sz="3100">
                <a:solidFill>
                  <a:schemeClr val="dk1"/>
                </a:solidFill>
              </a:rPr>
              <a:t>From being produced by batteries, electric cars are environmentally friendly, don’t produce any harmful emissions.</a:t>
            </a:r>
            <a:endParaRPr sz="3100">
              <a:solidFill>
                <a:schemeClr val="dk1"/>
              </a:solidFill>
            </a:endParaRPr>
          </a:p>
          <a:p>
            <a:pPr indent="0" lvl="0" marL="0" rtl="0" algn="l">
              <a:lnSpc>
                <a:spcPct val="115000"/>
              </a:lnSpc>
              <a:spcBef>
                <a:spcPts val="0"/>
              </a:spcBef>
              <a:spcAft>
                <a:spcPts val="0"/>
              </a:spcAft>
              <a:buSzPts val="1100"/>
              <a:buNone/>
            </a:pPr>
            <a:r>
              <a:t/>
            </a:r>
            <a:endParaRPr sz="3100">
              <a:solidFill>
                <a:schemeClr val="dk1"/>
              </a:solidFill>
            </a:endParaRPr>
          </a:p>
          <a:p>
            <a:pPr indent="0" lvl="0" marL="0" rtl="0" algn="l">
              <a:lnSpc>
                <a:spcPct val="115000"/>
              </a:lnSpc>
              <a:spcBef>
                <a:spcPts val="0"/>
              </a:spcBef>
              <a:spcAft>
                <a:spcPts val="0"/>
              </a:spcAft>
              <a:buSzPts val="1100"/>
              <a:buNone/>
            </a:pPr>
            <a:r>
              <a:rPr b="1" lang="en" sz="3100">
                <a:solidFill>
                  <a:schemeClr val="dk1"/>
                </a:solidFill>
              </a:rPr>
              <a:t>Ques2: Is Delhi livable and safe? </a:t>
            </a:r>
            <a:endParaRPr b="1" sz="3100">
              <a:solidFill>
                <a:schemeClr val="dk1"/>
              </a:solidFill>
            </a:endParaRPr>
          </a:p>
          <a:p>
            <a:pPr indent="0" lvl="0" marL="0" rtl="0" algn="l">
              <a:lnSpc>
                <a:spcPct val="115000"/>
              </a:lnSpc>
              <a:spcBef>
                <a:spcPts val="0"/>
              </a:spcBef>
              <a:spcAft>
                <a:spcPts val="0"/>
              </a:spcAft>
              <a:buSzPts val="1100"/>
              <a:buNone/>
            </a:pPr>
            <a:r>
              <a:rPr lang="en" sz="3100">
                <a:solidFill>
                  <a:schemeClr val="dk1"/>
                </a:solidFill>
              </a:rPr>
              <a:t>To achieve sustainable growth, Delhi must become more livable and safe, with clean air, adequate infrastructure, reliable utilities, and opportunities for learning and job creation. The solution, therefore, lies in inclusive urbanization processes that prioritize the quality of life for all and focus mainly on the needs of disadvantaged urban groups in terms of employment, housing, sanitation, health care, and education.</a:t>
            </a:r>
            <a:endParaRPr sz="3100">
              <a:solidFill>
                <a:schemeClr val="dk1"/>
              </a:solidFill>
            </a:endParaRPr>
          </a:p>
          <a:p>
            <a:pPr indent="0" lvl="0" marL="0" rtl="0" algn="l">
              <a:lnSpc>
                <a:spcPct val="115000"/>
              </a:lnSpc>
              <a:spcBef>
                <a:spcPts val="0"/>
              </a:spcBef>
              <a:spcAft>
                <a:spcPts val="0"/>
              </a:spcAft>
              <a:buSzPts val="1100"/>
              <a:buNone/>
            </a:pPr>
            <a:r>
              <a:t/>
            </a:r>
            <a:endParaRPr sz="3100">
              <a:solidFill>
                <a:schemeClr val="dk1"/>
              </a:solidFill>
            </a:endParaRPr>
          </a:p>
          <a:p>
            <a:pPr indent="0" lvl="0" marL="0" rtl="0" algn="l">
              <a:lnSpc>
                <a:spcPct val="115000"/>
              </a:lnSpc>
              <a:spcBef>
                <a:spcPts val="0"/>
              </a:spcBef>
              <a:spcAft>
                <a:spcPts val="0"/>
              </a:spcAft>
              <a:buSzPts val="1100"/>
              <a:buNone/>
            </a:pPr>
            <a:r>
              <a:rPr b="1" lang="en" sz="3100">
                <a:solidFill>
                  <a:schemeClr val="dk1"/>
                </a:solidFill>
              </a:rPr>
              <a:t>Ques3 : </a:t>
            </a:r>
            <a:r>
              <a:rPr lang="en" sz="3100">
                <a:solidFill>
                  <a:schemeClr val="dk1"/>
                </a:solidFill>
              </a:rPr>
              <a:t> </a:t>
            </a:r>
            <a:r>
              <a:rPr b="1" lang="en" sz="3100">
                <a:solidFill>
                  <a:schemeClr val="dk1"/>
                </a:solidFill>
              </a:rPr>
              <a:t>How Delhi is leading the charge in electric vehicle adoption</a:t>
            </a:r>
            <a:endParaRPr b="1" sz="3100">
              <a:solidFill>
                <a:schemeClr val="dk1"/>
              </a:solidFill>
            </a:endParaRPr>
          </a:p>
          <a:p>
            <a:pPr indent="0" lvl="0" marL="0" rtl="0" algn="l">
              <a:lnSpc>
                <a:spcPct val="115000"/>
              </a:lnSpc>
              <a:spcBef>
                <a:spcPts val="0"/>
              </a:spcBef>
              <a:spcAft>
                <a:spcPts val="0"/>
              </a:spcAft>
              <a:buSzPts val="1100"/>
              <a:buNone/>
            </a:pPr>
            <a:r>
              <a:rPr b="1" lang="en" sz="3100">
                <a:solidFill>
                  <a:schemeClr val="dk1"/>
                </a:solidFill>
              </a:rPr>
              <a:t>       </a:t>
            </a:r>
            <a:r>
              <a:rPr lang="en" sz="3100">
                <a:solidFill>
                  <a:srgbClr val="1A1A1A"/>
                </a:solidFill>
                <a:highlight>
                  <a:srgbClr val="FFFFFF"/>
                </a:highlight>
              </a:rPr>
              <a:t>The residents of Delhi and adjoining areas are literally gasping for breath with the air quality (AQI) plunging to the "severe" category and a thick blanket of smog enveloping the entire region.</a:t>
            </a:r>
            <a:r>
              <a:rPr lang="en" sz="3100">
                <a:solidFill>
                  <a:schemeClr val="dk1"/>
                </a:solidFill>
              </a:rPr>
              <a:t>Vehicles caused half or around 51% of the national capital's own contribution to PM2. 5 levels from October 21 to 26, therefore there is a urgent need to introduce ev vehicles</a:t>
            </a:r>
            <a:endParaRPr sz="3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3100">
              <a:solidFill>
                <a:schemeClr val="dk1"/>
              </a:solidFill>
            </a:endParaRPr>
          </a:p>
        </p:txBody>
      </p:sp>
      <p:pic>
        <p:nvPicPr>
          <p:cNvPr id="82" name="Google Shape;82;p15"/>
          <p:cNvPicPr preferRelativeResize="0"/>
          <p:nvPr/>
        </p:nvPicPr>
        <p:blipFill>
          <a:blip r:embed="rId4">
            <a:alphaModFix/>
          </a:blip>
          <a:stretch>
            <a:fillRect/>
          </a:stretch>
        </p:blipFill>
        <p:spPr>
          <a:xfrm>
            <a:off x="21024125" y="26947375"/>
            <a:ext cx="10969500" cy="5484050"/>
          </a:xfrm>
          <a:prstGeom prst="rect">
            <a:avLst/>
          </a:prstGeom>
          <a:noFill/>
          <a:ln>
            <a:noFill/>
          </a:ln>
        </p:spPr>
      </p:pic>
      <p:sp>
        <p:nvSpPr>
          <p:cNvPr id="83" name="Google Shape;83;p15"/>
          <p:cNvSpPr txBox="1"/>
          <p:nvPr/>
        </p:nvSpPr>
        <p:spPr>
          <a:xfrm>
            <a:off x="21709875" y="7207126"/>
            <a:ext cx="10055100" cy="14985900"/>
          </a:xfrm>
          <a:prstGeom prst="rect">
            <a:avLst/>
          </a:prstGeom>
          <a:solidFill>
            <a:schemeClr val="lt1"/>
          </a:solidFill>
          <a:ln>
            <a:noFill/>
          </a:ln>
        </p:spPr>
        <p:txBody>
          <a:bodyPr anchorCtr="0" anchor="t" bIns="183150" lIns="183150" spcFirstLastPara="1" rIns="183150" wrap="square" tIns="183150">
            <a:spAutoFit/>
          </a:bodyPr>
          <a:lstStyle/>
          <a:p>
            <a:pPr indent="0" lvl="0" marL="0" rtl="0" algn="l">
              <a:lnSpc>
                <a:spcPct val="115000"/>
              </a:lnSpc>
              <a:spcBef>
                <a:spcPts val="0"/>
              </a:spcBef>
              <a:spcAft>
                <a:spcPts val="0"/>
              </a:spcAft>
              <a:buClr>
                <a:schemeClr val="dk1"/>
              </a:buClr>
              <a:buSzPts val="1100"/>
              <a:buFont typeface="Arial"/>
              <a:buNone/>
            </a:pPr>
            <a:r>
              <a:rPr b="1" lang="en" sz="3100">
                <a:solidFill>
                  <a:schemeClr val="dk1"/>
                </a:solidFill>
              </a:rPr>
              <a:t>Electric Vehicles</a:t>
            </a:r>
            <a:endParaRPr sz="3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3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3100">
                <a:solidFill>
                  <a:schemeClr val="dk1"/>
                </a:solidFill>
              </a:rPr>
              <a:t>So, we each asked around 95-100 people.(The sample size is 100 people, equally distributed between men and women, workers and private car users) These  people already owned a car and belonged to a middle class or upper middle class family whether they would buy electric cars. Around 80% of people declined, only around 20% will shift towards electric cars.</a:t>
            </a:r>
            <a:endParaRPr sz="3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3100">
                <a:solidFill>
                  <a:schemeClr val="dk1"/>
                </a:solidFill>
              </a:rPr>
              <a:t>80% of people are inclined towards high cost, less distance range, maintenance service availability, and battery life durability. </a:t>
            </a:r>
            <a:endParaRPr sz="3100">
              <a:solidFill>
                <a:schemeClr val="dk1"/>
              </a:solidFill>
            </a:endParaRPr>
          </a:p>
          <a:p>
            <a:pPr indent="0" lvl="0" marL="0" rtl="0" algn="l">
              <a:lnSpc>
                <a:spcPct val="115000"/>
              </a:lnSpc>
              <a:spcBef>
                <a:spcPts val="0"/>
              </a:spcBef>
              <a:spcAft>
                <a:spcPts val="0"/>
              </a:spcAft>
              <a:buSzPts val="1100"/>
              <a:buNone/>
            </a:pPr>
            <a:r>
              <a:rPr lang="en" sz="3100">
                <a:solidFill>
                  <a:schemeClr val="dk1"/>
                </a:solidFill>
                <a:highlight>
                  <a:srgbClr val="FFFFFF"/>
                </a:highlight>
              </a:rPr>
              <a:t>But in contrast  According to a survey, 95.2 per cent of the respondents agreed that a switch to EVs by delivery companies is important for addressing air pollution issues and mitigating climate change.</a:t>
            </a:r>
            <a:endParaRPr sz="3100">
              <a:solidFill>
                <a:schemeClr val="dk1"/>
              </a:solidFill>
              <a:highlight>
                <a:srgbClr val="FFFFFF"/>
              </a:highlight>
            </a:endParaRPr>
          </a:p>
          <a:p>
            <a:pPr indent="0" lvl="0" marL="0" rtl="0" algn="l">
              <a:lnSpc>
                <a:spcPct val="115000"/>
              </a:lnSpc>
              <a:spcBef>
                <a:spcPts val="0"/>
              </a:spcBef>
              <a:spcAft>
                <a:spcPts val="0"/>
              </a:spcAft>
              <a:buSzPts val="1100"/>
              <a:buNone/>
            </a:pPr>
            <a:r>
              <a:t/>
            </a:r>
            <a:endParaRPr sz="3100">
              <a:solidFill>
                <a:srgbClr val="2E2E2E"/>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100"/>
              <a:buNone/>
            </a:pPr>
            <a:r>
              <a:rPr b="1" lang="en" sz="3100">
                <a:solidFill>
                  <a:srgbClr val="333333"/>
                </a:solidFill>
                <a:highlight>
                  <a:srgbClr val="FFFFFF"/>
                </a:highlight>
                <a:latin typeface="Roboto"/>
                <a:ea typeface="Roboto"/>
                <a:cs typeface="Roboto"/>
                <a:sym typeface="Roboto"/>
              </a:rPr>
              <a:t>Urbanization </a:t>
            </a:r>
            <a:endParaRPr b="1" sz="3100">
              <a:solidFill>
                <a:srgbClr val="333333"/>
              </a:solidFill>
              <a:highlight>
                <a:srgbClr val="FFFFFF"/>
              </a:highlight>
              <a:latin typeface="Roboto"/>
              <a:ea typeface="Roboto"/>
              <a:cs typeface="Roboto"/>
              <a:sym typeface="Roboto"/>
            </a:endParaRPr>
          </a:p>
          <a:p>
            <a:pPr indent="0" lvl="0" marL="0" rtl="0" algn="l">
              <a:spcBef>
                <a:spcPts val="0"/>
              </a:spcBef>
              <a:spcAft>
                <a:spcPts val="0"/>
              </a:spcAft>
              <a:buSzPts val="1100"/>
              <a:buNone/>
            </a:pPr>
            <a:r>
              <a:rPr lang="en" sz="3100">
                <a:solidFill>
                  <a:schemeClr val="dk1"/>
                </a:solidFill>
                <a:highlight>
                  <a:srgbClr val="FFFFFF"/>
                </a:highlight>
              </a:rPr>
              <a:t>Nearly, 4 of 5 families in Delhi-NCR are affected by air pollution, shows a survey. 22 percent of the respondents said they or someone in their family already  visited doctors or hospitals regarding this pollution-related ailment.</a:t>
            </a:r>
            <a:endParaRPr sz="3100">
              <a:solidFill>
                <a:schemeClr val="dk1"/>
              </a:solidFill>
              <a:highlight>
                <a:srgbClr val="FFFFFF"/>
              </a:highlight>
            </a:endParaRPr>
          </a:p>
          <a:p>
            <a:pPr indent="0" lvl="0" marL="0" rtl="0" algn="l">
              <a:spcBef>
                <a:spcPts val="800"/>
              </a:spcBef>
              <a:spcAft>
                <a:spcPts val="0"/>
              </a:spcAft>
              <a:buSzPts val="1100"/>
              <a:buNone/>
            </a:pPr>
            <a:r>
              <a:rPr lang="en" sz="3100">
                <a:solidFill>
                  <a:schemeClr val="dk1"/>
                </a:solidFill>
              </a:rPr>
              <a:t>Among all  the states,Delhi has the highest share of inter-state migrants , below an indicator of the attraction it holds for outsiders.</a:t>
            </a:r>
            <a:endParaRPr sz="3100">
              <a:solidFill>
                <a:schemeClr val="dk1"/>
              </a:solidFill>
            </a:endParaRPr>
          </a:p>
          <a:p>
            <a:pPr indent="0" lvl="0" marL="0" rtl="0" algn="l">
              <a:lnSpc>
                <a:spcPct val="115000"/>
              </a:lnSpc>
              <a:spcBef>
                <a:spcPts val="800"/>
              </a:spcBef>
              <a:spcAft>
                <a:spcPts val="0"/>
              </a:spcAft>
              <a:buClr>
                <a:schemeClr val="dk1"/>
              </a:buClr>
              <a:buSzPts val="1100"/>
              <a:buFont typeface="Arial"/>
              <a:buNone/>
            </a:pPr>
            <a:r>
              <a:t/>
            </a:r>
            <a:endParaRPr sz="1350">
              <a:solidFill>
                <a:srgbClr val="2E2E2E"/>
              </a:solidFill>
              <a:highlight>
                <a:srgbClr val="FFFFFF"/>
              </a:highlight>
              <a:latin typeface="Roboto"/>
              <a:ea typeface="Roboto"/>
              <a:cs typeface="Roboto"/>
              <a:sym typeface="Roboto"/>
            </a:endParaRPr>
          </a:p>
          <a:p>
            <a:pPr indent="0" lvl="0" marL="0" marR="0" rtl="0" algn="l">
              <a:spcBef>
                <a:spcPts val="0"/>
              </a:spcBef>
              <a:spcAft>
                <a:spcPts val="0"/>
              </a:spcAft>
              <a:buNone/>
            </a:pPr>
            <a:r>
              <a:t/>
            </a:r>
            <a:endParaRPr sz="3100">
              <a:latin typeface="Calibri"/>
              <a:ea typeface="Calibri"/>
              <a:cs typeface="Calibri"/>
              <a:sym typeface="Calibri"/>
            </a:endParaRPr>
          </a:p>
        </p:txBody>
      </p:sp>
      <p:pic>
        <p:nvPicPr>
          <p:cNvPr id="84" name="Google Shape;84;p15"/>
          <p:cNvPicPr preferRelativeResize="0"/>
          <p:nvPr/>
        </p:nvPicPr>
        <p:blipFill>
          <a:blip r:embed="rId5">
            <a:alphaModFix/>
          </a:blip>
          <a:stretch>
            <a:fillRect/>
          </a:stretch>
        </p:blipFill>
        <p:spPr>
          <a:xfrm>
            <a:off x="21709875" y="22346900"/>
            <a:ext cx="10055100" cy="4446600"/>
          </a:xfrm>
          <a:prstGeom prst="rect">
            <a:avLst/>
          </a:prstGeom>
          <a:noFill/>
          <a:ln>
            <a:noFill/>
          </a:ln>
        </p:spPr>
      </p:pic>
      <p:pic>
        <p:nvPicPr>
          <p:cNvPr id="85" name="Google Shape;85;p15"/>
          <p:cNvPicPr preferRelativeResize="0"/>
          <p:nvPr/>
        </p:nvPicPr>
        <p:blipFill>
          <a:blip r:embed="rId6">
            <a:alphaModFix/>
          </a:blip>
          <a:stretch>
            <a:fillRect/>
          </a:stretch>
        </p:blipFill>
        <p:spPr>
          <a:xfrm>
            <a:off x="32408900" y="4379976"/>
            <a:ext cx="4986800" cy="5327200"/>
          </a:xfrm>
          <a:prstGeom prst="rect">
            <a:avLst/>
          </a:prstGeom>
          <a:noFill/>
          <a:ln>
            <a:noFill/>
          </a:ln>
        </p:spPr>
      </p:pic>
      <p:pic>
        <p:nvPicPr>
          <p:cNvPr id="86" name="Google Shape;86;p15"/>
          <p:cNvPicPr preferRelativeResize="0"/>
          <p:nvPr/>
        </p:nvPicPr>
        <p:blipFill>
          <a:blip r:embed="rId7">
            <a:alphaModFix/>
          </a:blip>
          <a:stretch>
            <a:fillRect/>
          </a:stretch>
        </p:blipFill>
        <p:spPr>
          <a:xfrm>
            <a:off x="37755450" y="4376456"/>
            <a:ext cx="4986800" cy="5330952"/>
          </a:xfrm>
          <a:prstGeom prst="rect">
            <a:avLst/>
          </a:prstGeom>
          <a:noFill/>
          <a:ln>
            <a:noFill/>
          </a:ln>
        </p:spPr>
      </p:pic>
      <p:sp>
        <p:nvSpPr>
          <p:cNvPr id="87" name="Google Shape;87;p15"/>
          <p:cNvSpPr txBox="1"/>
          <p:nvPr/>
        </p:nvSpPr>
        <p:spPr>
          <a:xfrm>
            <a:off x="32907313" y="10981088"/>
            <a:ext cx="10055100" cy="7044000"/>
          </a:xfrm>
          <a:prstGeom prst="rect">
            <a:avLst/>
          </a:prstGeom>
          <a:solidFill>
            <a:schemeClr val="lt1"/>
          </a:solidFill>
          <a:ln>
            <a:noFill/>
          </a:ln>
        </p:spPr>
        <p:txBody>
          <a:bodyPr anchorCtr="0" anchor="t" bIns="183150" lIns="183150" spcFirstLastPara="1" rIns="183150" wrap="square" tIns="183150">
            <a:spAutoFit/>
          </a:bodyPr>
          <a:lstStyle/>
          <a:p>
            <a:pPr indent="0" lvl="0" marL="0" marR="0" rtl="0" algn="l">
              <a:spcBef>
                <a:spcPts val="0"/>
              </a:spcBef>
              <a:spcAft>
                <a:spcPts val="0"/>
              </a:spcAft>
              <a:buNone/>
            </a:pPr>
            <a:r>
              <a:rPr b="1" lang="en" sz="3100"/>
              <a:t>Electric Vehicles</a:t>
            </a:r>
            <a:endParaRPr b="1" sz="3100"/>
          </a:p>
          <a:p>
            <a:pPr indent="0" lvl="0" marL="0" marR="0" rtl="0" algn="l">
              <a:spcBef>
                <a:spcPts val="0"/>
              </a:spcBef>
              <a:spcAft>
                <a:spcPts val="0"/>
              </a:spcAft>
              <a:buNone/>
            </a:pPr>
            <a:r>
              <a:t/>
            </a:r>
            <a:endParaRPr b="1" sz="3100"/>
          </a:p>
          <a:p>
            <a:pPr indent="-425450" lvl="0" marL="457200" marR="0" rtl="0" algn="l">
              <a:spcBef>
                <a:spcPts val="0"/>
              </a:spcBef>
              <a:spcAft>
                <a:spcPts val="0"/>
              </a:spcAft>
              <a:buSzPts val="3100"/>
              <a:buAutoNum type="arabicPeriod"/>
            </a:pPr>
            <a:r>
              <a:rPr lang="en" sz="3100"/>
              <a:t>high cost</a:t>
            </a:r>
            <a:endParaRPr sz="3100"/>
          </a:p>
          <a:p>
            <a:pPr indent="-425450" lvl="0" marL="457200" marR="0" rtl="0" algn="l">
              <a:spcBef>
                <a:spcPts val="0"/>
              </a:spcBef>
              <a:spcAft>
                <a:spcPts val="0"/>
              </a:spcAft>
              <a:buSzPts val="3100"/>
              <a:buAutoNum type="arabicPeriod"/>
            </a:pPr>
            <a:r>
              <a:rPr lang="en" sz="3100"/>
              <a:t>less distance range</a:t>
            </a:r>
            <a:endParaRPr sz="3100"/>
          </a:p>
          <a:p>
            <a:pPr indent="-425450" lvl="0" marL="457200" marR="0" rtl="0" algn="l">
              <a:spcBef>
                <a:spcPts val="0"/>
              </a:spcBef>
              <a:spcAft>
                <a:spcPts val="0"/>
              </a:spcAft>
              <a:buSzPts val="3100"/>
              <a:buAutoNum type="arabicPeriod"/>
            </a:pPr>
            <a:r>
              <a:rPr lang="en" sz="3100"/>
              <a:t>maintenance service availability</a:t>
            </a:r>
            <a:endParaRPr sz="3100"/>
          </a:p>
          <a:p>
            <a:pPr indent="-425450" lvl="0" marL="457200" marR="0" rtl="0" algn="l">
              <a:spcBef>
                <a:spcPts val="0"/>
              </a:spcBef>
              <a:spcAft>
                <a:spcPts val="0"/>
              </a:spcAft>
              <a:buSzPts val="3100"/>
              <a:buAutoNum type="arabicPeriod"/>
            </a:pPr>
            <a:r>
              <a:rPr lang="en" sz="3100"/>
              <a:t>battery life durability</a:t>
            </a:r>
            <a:endParaRPr sz="3100"/>
          </a:p>
          <a:p>
            <a:pPr indent="0" lvl="0" marL="0" marR="0" rtl="0" algn="l">
              <a:spcBef>
                <a:spcPts val="0"/>
              </a:spcBef>
              <a:spcAft>
                <a:spcPts val="0"/>
              </a:spcAft>
              <a:buNone/>
            </a:pPr>
            <a:r>
              <a:t/>
            </a:r>
            <a:endParaRPr sz="3100"/>
          </a:p>
          <a:p>
            <a:pPr indent="0" lvl="0" marL="0" marR="0" rtl="0" algn="l">
              <a:spcBef>
                <a:spcPts val="0"/>
              </a:spcBef>
              <a:spcAft>
                <a:spcPts val="0"/>
              </a:spcAft>
              <a:buNone/>
            </a:pPr>
            <a:r>
              <a:rPr b="1" lang="en" sz="3100"/>
              <a:t>Urbanization</a:t>
            </a:r>
            <a:endParaRPr b="1" sz="3100"/>
          </a:p>
          <a:p>
            <a:pPr indent="0" lvl="0" marL="0" marR="0" rtl="0" algn="l">
              <a:spcBef>
                <a:spcPts val="0"/>
              </a:spcBef>
              <a:spcAft>
                <a:spcPts val="0"/>
              </a:spcAft>
              <a:buNone/>
            </a:pPr>
            <a:r>
              <a:t/>
            </a:r>
            <a:endParaRPr b="1" sz="3100"/>
          </a:p>
          <a:p>
            <a:pPr indent="-425450" lvl="0" marL="457200" rtl="0" algn="just">
              <a:lnSpc>
                <a:spcPct val="115000"/>
              </a:lnSpc>
              <a:spcBef>
                <a:spcPts val="0"/>
              </a:spcBef>
              <a:spcAft>
                <a:spcPts val="0"/>
              </a:spcAft>
              <a:buSzPts val="3100"/>
              <a:buAutoNum type="arabicPeriod"/>
            </a:pPr>
            <a:r>
              <a:rPr lang="en" sz="3100">
                <a:solidFill>
                  <a:srgbClr val="273239"/>
                </a:solidFill>
                <a:highlight>
                  <a:srgbClr val="FFFFFF"/>
                </a:highlight>
              </a:rPr>
              <a:t>Overcrowding</a:t>
            </a:r>
            <a:endParaRPr sz="3100">
              <a:solidFill>
                <a:srgbClr val="273239"/>
              </a:solidFill>
              <a:highlight>
                <a:srgbClr val="FFFFFF"/>
              </a:highlight>
            </a:endParaRPr>
          </a:p>
          <a:p>
            <a:pPr indent="-425450" lvl="0" marL="457200" rtl="0" algn="just">
              <a:lnSpc>
                <a:spcPct val="115000"/>
              </a:lnSpc>
              <a:spcBef>
                <a:spcPts val="0"/>
              </a:spcBef>
              <a:spcAft>
                <a:spcPts val="0"/>
              </a:spcAft>
              <a:buClr>
                <a:srgbClr val="273239"/>
              </a:buClr>
              <a:buSzPts val="3100"/>
              <a:buAutoNum type="arabicPeriod"/>
            </a:pPr>
            <a:r>
              <a:rPr lang="en" sz="3100">
                <a:solidFill>
                  <a:srgbClr val="273239"/>
                </a:solidFill>
                <a:highlight>
                  <a:srgbClr val="FFFFFF"/>
                </a:highlight>
              </a:rPr>
              <a:t>Degradation of environmental quality</a:t>
            </a:r>
            <a:endParaRPr sz="3100">
              <a:solidFill>
                <a:srgbClr val="273239"/>
              </a:solidFill>
              <a:highlight>
                <a:srgbClr val="FFFFFF"/>
              </a:highlight>
            </a:endParaRPr>
          </a:p>
          <a:p>
            <a:pPr indent="-425450" lvl="0" marL="457200" rtl="0" algn="just">
              <a:lnSpc>
                <a:spcPct val="115000"/>
              </a:lnSpc>
              <a:spcBef>
                <a:spcPts val="0"/>
              </a:spcBef>
              <a:spcAft>
                <a:spcPts val="0"/>
              </a:spcAft>
              <a:buClr>
                <a:srgbClr val="273239"/>
              </a:buClr>
              <a:buSzPts val="3100"/>
              <a:buAutoNum type="arabicPeriod"/>
            </a:pPr>
            <a:r>
              <a:rPr lang="en" sz="3100">
                <a:solidFill>
                  <a:srgbClr val="273239"/>
                </a:solidFill>
                <a:highlight>
                  <a:srgbClr val="FFFFFF"/>
                </a:highlight>
              </a:rPr>
              <a:t>Health Problems</a:t>
            </a:r>
            <a:endParaRPr sz="3100">
              <a:solidFill>
                <a:srgbClr val="273239"/>
              </a:solidFill>
              <a:highlight>
                <a:srgbClr val="FFFFFF"/>
              </a:highlight>
            </a:endParaRPr>
          </a:p>
          <a:p>
            <a:pPr indent="-425450" lvl="0" marL="457200" rtl="0" algn="just">
              <a:lnSpc>
                <a:spcPct val="115000"/>
              </a:lnSpc>
              <a:spcBef>
                <a:spcPts val="0"/>
              </a:spcBef>
              <a:spcAft>
                <a:spcPts val="0"/>
              </a:spcAft>
              <a:buClr>
                <a:srgbClr val="273239"/>
              </a:buClr>
              <a:buSzPts val="3100"/>
              <a:buAutoNum type="arabicPeriod"/>
            </a:pPr>
            <a:r>
              <a:rPr lang="en" sz="3100">
                <a:solidFill>
                  <a:srgbClr val="273239"/>
                </a:solidFill>
                <a:highlight>
                  <a:srgbClr val="FFFFFF"/>
                </a:highlight>
              </a:rPr>
              <a:t>Transport problems</a:t>
            </a:r>
            <a:endParaRPr sz="3100">
              <a:solidFill>
                <a:srgbClr val="273239"/>
              </a:solidFill>
              <a:highlight>
                <a:srgbClr val="FFFFFF"/>
              </a:highlight>
            </a:endParaRPr>
          </a:p>
          <a:p>
            <a:pPr indent="-304800" lvl="0" marL="457200" rtl="0" algn="just">
              <a:lnSpc>
                <a:spcPct val="115000"/>
              </a:lnSpc>
              <a:spcBef>
                <a:spcPts val="0"/>
              </a:spcBef>
              <a:spcAft>
                <a:spcPts val="0"/>
              </a:spcAft>
              <a:buClr>
                <a:srgbClr val="273239"/>
              </a:buClr>
              <a:buSzPts val="1200"/>
              <a:buAutoNum type="arabicPeriod"/>
            </a:pPr>
            <a:r>
              <a:t/>
            </a:r>
            <a:endParaRPr b="1" sz="1200">
              <a:solidFill>
                <a:srgbClr val="273239"/>
              </a:solidFill>
              <a:highlight>
                <a:srgbClr val="FFFFFF"/>
              </a:highlight>
            </a:endParaRPr>
          </a:p>
        </p:txBody>
      </p:sp>
      <p:sp>
        <p:nvSpPr>
          <p:cNvPr id="88" name="Google Shape;88;p15"/>
          <p:cNvSpPr txBox="1"/>
          <p:nvPr/>
        </p:nvSpPr>
        <p:spPr>
          <a:xfrm>
            <a:off x="32904438" y="26358293"/>
            <a:ext cx="10055100" cy="6560100"/>
          </a:xfrm>
          <a:prstGeom prst="rect">
            <a:avLst/>
          </a:prstGeom>
          <a:solidFill>
            <a:schemeClr val="lt1"/>
          </a:solidFill>
          <a:ln>
            <a:noFill/>
          </a:ln>
        </p:spPr>
        <p:txBody>
          <a:bodyPr anchorCtr="0" anchor="t" bIns="183150" lIns="183150" spcFirstLastPara="1" rIns="183150" wrap="square" tIns="183150">
            <a:spAutoFit/>
          </a:bodyPr>
          <a:lstStyle/>
          <a:p>
            <a:pPr indent="-425450" lvl="0" marL="457200" rtl="0" algn="l">
              <a:lnSpc>
                <a:spcPct val="115000"/>
              </a:lnSpc>
              <a:spcBef>
                <a:spcPts val="0"/>
              </a:spcBef>
              <a:spcAft>
                <a:spcPts val="0"/>
              </a:spcAft>
              <a:buClr>
                <a:schemeClr val="dk1"/>
              </a:buClr>
              <a:buSzPts val="3100"/>
              <a:buFont typeface="Calibri"/>
              <a:buAutoNum type="arabicPeriod"/>
            </a:pPr>
            <a:r>
              <a:rPr lang="en" sz="3100">
                <a:solidFill>
                  <a:srgbClr val="222222"/>
                </a:solidFill>
                <a:highlight>
                  <a:srgbClr val="FFFFFF"/>
                </a:highlight>
              </a:rPr>
              <a:t>Ramesan, S., Kumar, P., &amp; Garg, S. K. (2022). Analyzing the enablers to overcome the challenges in the adoption of electric vehicles in Delhi NCR. </a:t>
            </a:r>
            <a:r>
              <a:rPr i="1" lang="en" sz="3100">
                <a:solidFill>
                  <a:srgbClr val="222222"/>
                </a:solidFill>
                <a:highlight>
                  <a:srgbClr val="FFFFFF"/>
                </a:highlight>
              </a:rPr>
              <a:t>Case Studies on Transport Policy</a:t>
            </a:r>
            <a:r>
              <a:rPr lang="en" sz="3100">
                <a:solidFill>
                  <a:srgbClr val="222222"/>
                </a:solidFill>
                <a:highlight>
                  <a:srgbClr val="FFFFFF"/>
                </a:highlight>
              </a:rPr>
              <a:t>, </a:t>
            </a:r>
            <a:r>
              <a:rPr i="1" lang="en" sz="3100">
                <a:solidFill>
                  <a:srgbClr val="222222"/>
                </a:solidFill>
                <a:highlight>
                  <a:srgbClr val="FFFFFF"/>
                </a:highlight>
              </a:rPr>
              <a:t>10</a:t>
            </a:r>
            <a:r>
              <a:rPr lang="en" sz="3100">
                <a:solidFill>
                  <a:srgbClr val="222222"/>
                </a:solidFill>
                <a:highlight>
                  <a:srgbClr val="FFFFFF"/>
                </a:highlight>
              </a:rPr>
              <a:t>(3), 1640-1650.</a:t>
            </a:r>
            <a:endParaRPr sz="3100">
              <a:solidFill>
                <a:srgbClr val="222222"/>
              </a:solidFill>
              <a:highlight>
                <a:srgbClr val="FFFFFF"/>
              </a:highlight>
            </a:endParaRPr>
          </a:p>
          <a:p>
            <a:pPr indent="-425450" lvl="0" marL="457200" rtl="0" algn="l">
              <a:lnSpc>
                <a:spcPct val="115000"/>
              </a:lnSpc>
              <a:spcBef>
                <a:spcPts val="0"/>
              </a:spcBef>
              <a:spcAft>
                <a:spcPts val="0"/>
              </a:spcAft>
              <a:buClr>
                <a:srgbClr val="222222"/>
              </a:buClr>
              <a:buSzPts val="3100"/>
              <a:buAutoNum type="arabicPeriod"/>
            </a:pPr>
            <a:r>
              <a:rPr lang="en" sz="3100">
                <a:solidFill>
                  <a:srgbClr val="222222"/>
                </a:solidFill>
                <a:highlight>
                  <a:srgbClr val="FFFFFF"/>
                </a:highlight>
              </a:rPr>
              <a:t>Kawoosa, V. M. (2019). Delhi has the highest share of Inter-state migrants. </a:t>
            </a:r>
            <a:r>
              <a:rPr i="1" lang="en" sz="3100">
                <a:solidFill>
                  <a:srgbClr val="222222"/>
                </a:solidFill>
                <a:highlight>
                  <a:srgbClr val="FFFFFF"/>
                </a:highlight>
              </a:rPr>
              <a:t>Hindustan Times</a:t>
            </a:r>
            <a:r>
              <a:rPr lang="en" sz="3100">
                <a:solidFill>
                  <a:srgbClr val="222222"/>
                </a:solidFill>
                <a:highlight>
                  <a:srgbClr val="FFFFFF"/>
                </a:highlight>
              </a:rPr>
              <a:t>.</a:t>
            </a:r>
            <a:endParaRPr sz="3100">
              <a:solidFill>
                <a:srgbClr val="222222"/>
              </a:solidFill>
              <a:highlight>
                <a:srgbClr val="FFFFFF"/>
              </a:highlight>
            </a:endParaRPr>
          </a:p>
          <a:p>
            <a:pPr indent="-425450" lvl="0" marL="457200" rtl="0" algn="l">
              <a:lnSpc>
                <a:spcPct val="115000"/>
              </a:lnSpc>
              <a:spcBef>
                <a:spcPts val="0"/>
              </a:spcBef>
              <a:spcAft>
                <a:spcPts val="0"/>
              </a:spcAft>
              <a:buClr>
                <a:srgbClr val="222222"/>
              </a:buClr>
              <a:buSzPts val="3100"/>
              <a:buAutoNum type="arabicPeriod"/>
            </a:pPr>
            <a:r>
              <a:rPr lang="en" sz="3100">
                <a:solidFill>
                  <a:srgbClr val="222222"/>
                </a:solidFill>
                <a:highlight>
                  <a:srgbClr val="FFFFFF"/>
                </a:highlight>
              </a:rPr>
              <a:t>Ramesan, S., Kumar, P., &amp; Garg, S. K. (2022). Analyzing the enablers to overcome the challenges in the adoption of electric vehicles in Delhi NCR. </a:t>
            </a:r>
            <a:r>
              <a:rPr i="1" lang="en" sz="3100">
                <a:solidFill>
                  <a:srgbClr val="222222"/>
                </a:solidFill>
                <a:highlight>
                  <a:srgbClr val="FFFFFF"/>
                </a:highlight>
              </a:rPr>
              <a:t>Case Studies on Transport Policy</a:t>
            </a:r>
            <a:r>
              <a:rPr lang="en" sz="3100">
                <a:solidFill>
                  <a:srgbClr val="222222"/>
                </a:solidFill>
                <a:highlight>
                  <a:srgbClr val="FFFFFF"/>
                </a:highlight>
              </a:rPr>
              <a:t>, </a:t>
            </a:r>
            <a:r>
              <a:rPr i="1" lang="en" sz="3100">
                <a:solidFill>
                  <a:srgbClr val="222222"/>
                </a:solidFill>
                <a:highlight>
                  <a:srgbClr val="FFFFFF"/>
                </a:highlight>
              </a:rPr>
              <a:t>10</a:t>
            </a:r>
            <a:r>
              <a:rPr lang="en" sz="3100">
                <a:solidFill>
                  <a:srgbClr val="222222"/>
                </a:solidFill>
                <a:highlight>
                  <a:srgbClr val="FFFFFF"/>
                </a:highlight>
              </a:rPr>
              <a:t>(3), 1640–1650.</a:t>
            </a:r>
            <a:endParaRPr sz="3100">
              <a:solidFill>
                <a:srgbClr val="222222"/>
              </a:solidFill>
              <a:highlight>
                <a:srgbClr val="FFFFFF"/>
              </a:highlight>
            </a:endParaRPr>
          </a:p>
          <a:p>
            <a:pPr indent="-292100" lvl="0" marL="457200" rtl="0" algn="l">
              <a:lnSpc>
                <a:spcPct val="115000"/>
              </a:lnSpc>
              <a:spcBef>
                <a:spcPts val="0"/>
              </a:spcBef>
              <a:spcAft>
                <a:spcPts val="0"/>
              </a:spcAft>
              <a:buClr>
                <a:srgbClr val="222222"/>
              </a:buClr>
              <a:buSzPts val="1000"/>
              <a:buAutoNum type="arabicPeriod"/>
            </a:pPr>
            <a:r>
              <a:t/>
            </a:r>
            <a:endParaRPr sz="1000">
              <a:solidFill>
                <a:srgbClr val="222222"/>
              </a:solidFill>
              <a:highlight>
                <a:srgbClr val="FFFFFF"/>
              </a:highlight>
            </a:endParaRPr>
          </a:p>
        </p:txBody>
      </p:sp>
      <p:pic>
        <p:nvPicPr>
          <p:cNvPr id="89" name="Google Shape;89;p15"/>
          <p:cNvPicPr preferRelativeResize="0"/>
          <p:nvPr/>
        </p:nvPicPr>
        <p:blipFill>
          <a:blip r:embed="rId8">
            <a:alphaModFix/>
          </a:blip>
          <a:stretch>
            <a:fillRect/>
          </a:stretch>
        </p:blipFill>
        <p:spPr>
          <a:xfrm>
            <a:off x="914400" y="26999080"/>
            <a:ext cx="7315200" cy="53271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