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2" r:id="rId14"/>
    <p:sldId id="268" r:id="rId15"/>
    <p:sldId id="273" r:id="rId16"/>
    <p:sldId id="269" r:id="rId17"/>
    <p:sldId id="274" r:id="rId18"/>
    <p:sldId id="270" r:id="rId19"/>
    <p:sldId id="278" r:id="rId20"/>
    <p:sldId id="275" r:id="rId21"/>
    <p:sldId id="271" r:id="rId22"/>
    <p:sldId id="277" r:id="rId23"/>
    <p:sldId id="279" r:id="rId24"/>
    <p:sldId id="280" r:id="rId25"/>
    <p:sldId id="282" r:id="rId26"/>
    <p:sldId id="281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697CD8-416F-45C7-B424-73BE9398863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994D53-61BA-4FEC-85A1-24E0EE4B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B0B7-A285-46D2-8F6B-FE83EB05D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E78E8-2FA6-484D-A752-E15B95BC3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- 3</a:t>
            </a:r>
          </a:p>
        </p:txBody>
      </p:sp>
    </p:spTree>
    <p:extLst>
      <p:ext uri="{BB962C8B-B14F-4D97-AF65-F5344CB8AC3E}">
        <p14:creationId xmlns:p14="http://schemas.microsoft.com/office/powerpoint/2010/main" val="42476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6F69F8-7618-4F61-BFD4-377791F4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Task - 1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A0A3-8083-40E0-862B-778481B6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Given two numbers stored in variables a and b respectively, write a code which interchanges the values in them without using any new variables.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Input: a = 5, b = 7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Output: a = 7, b = 5</a:t>
            </a:r>
          </a:p>
        </p:txBody>
      </p:sp>
    </p:spTree>
    <p:extLst>
      <p:ext uri="{BB962C8B-B14F-4D97-AF65-F5344CB8AC3E}">
        <p14:creationId xmlns:p14="http://schemas.microsoft.com/office/powerpoint/2010/main" val="23553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4012-58E3-40FF-9B17-B8727057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232B-7AD2-47B4-80C9-5226DE56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situations in programming where a specific task is to be performed if a specific condition is </a:t>
            </a:r>
            <a:r>
              <a:rPr lang="en-US" b="1" dirty="0"/>
              <a:t>satisfied</a:t>
            </a:r>
            <a:r>
              <a:rPr lang="en-US" dirty="0"/>
              <a:t>. In such cases, conditional statements can be used.</a:t>
            </a:r>
          </a:p>
          <a:p>
            <a:r>
              <a:rPr lang="en-US" dirty="0"/>
              <a:t>The following are the conditional statements provided by Python: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If – else statements</a:t>
            </a:r>
          </a:p>
          <a:p>
            <a:pPr lvl="1"/>
            <a:r>
              <a:rPr lang="en-US" dirty="0"/>
              <a:t>Nested if</a:t>
            </a:r>
          </a:p>
          <a:p>
            <a:pPr lvl="1"/>
            <a:r>
              <a:rPr lang="en-US" dirty="0"/>
              <a:t>If – elif statements</a:t>
            </a:r>
          </a:p>
          <a:p>
            <a:r>
              <a:rPr lang="en-US" dirty="0"/>
              <a:t>They use Boolean as parameter.</a:t>
            </a:r>
          </a:p>
        </p:txBody>
      </p:sp>
    </p:spTree>
    <p:extLst>
      <p:ext uri="{BB962C8B-B14F-4D97-AF65-F5344CB8AC3E}">
        <p14:creationId xmlns:p14="http://schemas.microsoft.com/office/powerpoint/2010/main" val="305158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6DDF-CF27-4E6B-AEC9-DCF13EE9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If Statement</a:t>
            </a:r>
          </a:p>
        </p:txBody>
      </p:sp>
      <p:pic>
        <p:nvPicPr>
          <p:cNvPr id="7" name="Picture 2" descr="Lightbox">
            <a:extLst>
              <a:ext uri="{FF2B5EF4-FFF2-40B4-BE49-F238E27FC236}">
                <a16:creationId xmlns:a16="http://schemas.microsoft.com/office/drawing/2014/main" id="{1F5B3514-9C13-4483-87F4-B32B0CA552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3651" y="803751"/>
            <a:ext cx="3373444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362C-E479-4E19-9DD1-8ACD4B59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10 &gt; 5: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print("10 greater than 5")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print("Program ended")</a:t>
            </a:r>
          </a:p>
          <a:p>
            <a:r>
              <a:rPr lang="en-US" dirty="0">
                <a:solidFill>
                  <a:srgbClr val="FFFFFF"/>
                </a:solidFill>
              </a:rPr>
              <a:t>Here, Indentation(White space) is used to delimit the block of code.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064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FAF15B7-B5EF-4E1E-9267-CF233816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Task - 2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EFC227-B262-46F2-831C-D23DB31E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Write a code to check Voter Eligibility which gives output as “You Can Vote!!” if 18 and above.</a:t>
            </a:r>
          </a:p>
        </p:txBody>
      </p:sp>
    </p:spTree>
    <p:extLst>
      <p:ext uri="{BB962C8B-B14F-4D97-AF65-F5344CB8AC3E}">
        <p14:creationId xmlns:p14="http://schemas.microsoft.com/office/powerpoint/2010/main" val="21945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EC321-8260-4BE4-BABB-DD2B1C98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If – else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55600F-6BFD-4B39-8F71-18982F9A3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3651" y="803751"/>
            <a:ext cx="3373445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0671-2F8A-4EB8-8F5D-A5383245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(condition):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# Executes this block if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# condition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# Executes this block if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# condition is false</a:t>
            </a: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8232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FE61600-32EA-4648-928E-DC47901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Task - 3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50A95-969F-4223-81AA-D21384C16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code, which: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Takes two numbers from user and gives Maximum and Minimum number as output.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Takes input from user and converts it into Celsius or Fahrenheit as required.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(°F = (°C × 9/5) + 32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It's just as easy to convert Fahrenheit to </a:t>
            </a:r>
            <a:r>
              <a:rPr lang="en-US" dirty="0" err="1">
                <a:solidFill>
                  <a:schemeClr val="tx1"/>
                </a:solidFill>
              </a:rPr>
              <a:t>Celcius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°C = (°F − 32) x 5/9)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0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D2811-520B-4D5B-8D53-B511CDF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Nested If-else statements</a:t>
            </a: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6444DEBF-50CC-467C-B0B9-16636C9BA0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056143"/>
            <a:ext cx="6391533" cy="47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99EE-4241-4ECC-9E4E-2D257343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(condition1):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# Executes when condition1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if (condition2):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# Executes when condition2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# if Block is end 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# if Block is end here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64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0886E7D-16A0-46A2-8690-9AB99F3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Task - 4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4A588-5032-4513-8927-B3AD36FE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Write a code which tells if the entered year is Leap Year or not.</a:t>
            </a:r>
          </a:p>
          <a:p>
            <a:r>
              <a:rPr lang="en-US">
                <a:solidFill>
                  <a:schemeClr val="tx1"/>
                </a:solidFill>
              </a:rPr>
              <a:t>A year is a leap year if the following conditions are satisfied: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year is multiple of 400 and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year is multiple of 4 and not multiple of 100.</a:t>
            </a:r>
          </a:p>
        </p:txBody>
      </p:sp>
    </p:spTree>
    <p:extLst>
      <p:ext uri="{BB962C8B-B14F-4D97-AF65-F5344CB8AC3E}">
        <p14:creationId xmlns:p14="http://schemas.microsoft.com/office/powerpoint/2010/main" val="76130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2070-C749-47A8-8971-B32719A5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If – elif Statement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D00D0AED-431F-4706-A68E-C56C0E2722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056143"/>
            <a:ext cx="6391533" cy="47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DE0A-A256-4F59-84BB-7A707AB3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(condition):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elif (condition):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statement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887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A510FF-E0FD-4735-B6C4-DD86F7AE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Short-Hand and 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C07C-1084-465D-B8B2-7881A7AB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if block if there is only single line of code then you can write it in one line and similarly for elif and else.</a:t>
            </a:r>
          </a:p>
          <a:p>
            <a:r>
              <a:rPr lang="en-US" dirty="0"/>
              <a:t>Syntax (Short-Hand):</a:t>
            </a:r>
          </a:p>
          <a:p>
            <a:pPr marL="57150" indent="0">
              <a:buNone/>
            </a:pPr>
            <a:r>
              <a:rPr lang="en-US" dirty="0"/>
              <a:t>if(condition): #code</a:t>
            </a:r>
          </a:p>
          <a:p>
            <a:pPr marL="57150" indent="0">
              <a:buNone/>
            </a:pPr>
            <a:r>
              <a:rPr lang="en-US" dirty="0"/>
              <a:t>elif (condition): #code</a:t>
            </a:r>
          </a:p>
          <a:p>
            <a:pPr marL="57150" indent="0">
              <a:buNone/>
            </a:pPr>
            <a:r>
              <a:rPr lang="en-US" dirty="0"/>
              <a:t>else: #code</a:t>
            </a:r>
          </a:p>
          <a:p>
            <a:pPr indent="-285750"/>
            <a:r>
              <a:rPr lang="en-US" dirty="0"/>
              <a:t>Syntax (Ternary Operators):</a:t>
            </a:r>
          </a:p>
          <a:p>
            <a:pPr marL="57150" indent="0">
              <a:buNone/>
            </a:pPr>
            <a:r>
              <a:rPr lang="en-US" dirty="0"/>
              <a:t>#code if (condition) else #code</a:t>
            </a:r>
          </a:p>
        </p:txBody>
      </p:sp>
    </p:spTree>
    <p:extLst>
      <p:ext uri="{BB962C8B-B14F-4D97-AF65-F5344CB8AC3E}">
        <p14:creationId xmlns:p14="http://schemas.microsoft.com/office/powerpoint/2010/main" val="613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EEF8-102F-46BB-89B2-EED9801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0CCB-3C57-4ABF-8AE4-405323FC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Comparison/Relational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9628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234DBE7-A525-49B3-98EB-C09D9880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Task - 5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4FDF4-D4EA-428B-BC79-DD63CD07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Write a python program that can tell you if your sugar is normal or not. Normal fasting level sugar range is 80 to 100.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1. Ask user to enter his fasting sugar level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2. If it is between 80 to 100 range then print that sugar is low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3. If it is above 100 then print that it is high otherwise print that it is normal</a:t>
            </a:r>
          </a:p>
        </p:txBody>
      </p:sp>
    </p:spTree>
    <p:extLst>
      <p:ext uri="{BB962C8B-B14F-4D97-AF65-F5344CB8AC3E}">
        <p14:creationId xmlns:p14="http://schemas.microsoft.com/office/powerpoint/2010/main" val="8545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79D63BE-4DD3-43CE-AC45-A7C5578C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Homework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B126D-7517-4EFC-9E20-1747A4FD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basic calculator which takes input as two numbers and an operator (+, -, *, /) and gives the result as output.</a:t>
            </a:r>
          </a:p>
          <a:p>
            <a:r>
              <a:rPr lang="en-US" dirty="0">
                <a:solidFill>
                  <a:schemeClr val="tx1"/>
                </a:solidFill>
              </a:rPr>
              <a:t>Takes two numbers from user and gives the number whose digits have the Maximum product as output.</a:t>
            </a:r>
          </a:p>
        </p:txBody>
      </p:sp>
    </p:spTree>
    <p:extLst>
      <p:ext uri="{BB962C8B-B14F-4D97-AF65-F5344CB8AC3E}">
        <p14:creationId xmlns:p14="http://schemas.microsoft.com/office/powerpoint/2010/main" val="201271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13188-1C75-4D0B-957C-A774AB7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BA9354F8-F68F-4A4F-9564-89A7CDB880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737" y="2775951"/>
            <a:ext cx="2679360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B8EA-2EEF-4BC0-AA34-2627A57CA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1336" y="2603500"/>
            <a:ext cx="6551597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In general, statements are executed sequentially: The first statement in a function is executed first, followed by the second, and so on. There may be a situation when you need to execute a block of code several number of times.</a:t>
            </a:r>
          </a:p>
          <a:p>
            <a:r>
              <a:rPr lang="en-US">
                <a:effectLst/>
              </a:rPr>
              <a:t>Programming languages provide various control structures that allow for more complicated execution paths.</a:t>
            </a:r>
          </a:p>
          <a:p>
            <a:r>
              <a:rPr lang="en-US">
                <a:effectLst/>
              </a:rPr>
              <a:t>A loop statement allows us to execute a statement or group of statements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937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24C-D195-43AF-8CBE-F653B5C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E7225-5357-4B36-B836-A64888A8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while loop a certain block of code is executed until the given condition is True.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while expression:</a:t>
            </a:r>
          </a:p>
          <a:p>
            <a:pPr marL="0" indent="0">
              <a:buNone/>
            </a:pPr>
            <a:r>
              <a:rPr lang="en-US" dirty="0"/>
              <a:t>    statement(s)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while (count &lt; 3):   </a:t>
            </a:r>
          </a:p>
          <a:p>
            <a:pPr marL="0" indent="0">
              <a:buNone/>
            </a:pPr>
            <a:r>
              <a:rPr lang="en-US" dirty="0"/>
              <a:t>    count = count + 1</a:t>
            </a:r>
          </a:p>
          <a:p>
            <a:pPr marL="0" indent="0">
              <a:buNone/>
            </a:pPr>
            <a:r>
              <a:rPr lang="en-US" dirty="0"/>
              <a:t>    print(“This is While Loop")</a:t>
            </a:r>
          </a:p>
        </p:txBody>
      </p:sp>
    </p:spTree>
    <p:extLst>
      <p:ext uri="{BB962C8B-B14F-4D97-AF65-F5344CB8AC3E}">
        <p14:creationId xmlns:p14="http://schemas.microsoft.com/office/powerpoint/2010/main" val="91037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B206-0B63-4BC0-A840-DCFBAFCA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CA43-19DA-4DC6-9E0F-3FF0BFE3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are used for sequential traversal. For example: traversing a list or string or array etc.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iterator_var</a:t>
            </a:r>
            <a:r>
              <a:rPr lang="en-US" dirty="0"/>
              <a:t> in sequence:</a:t>
            </a:r>
          </a:p>
          <a:p>
            <a:pPr marL="0" indent="0">
              <a:buNone/>
            </a:pPr>
            <a:r>
              <a:rPr lang="en-US" dirty="0"/>
              <a:t>    statements(s)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n = 4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n):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923-83A3-41B2-8166-18381BF9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7AAF-5631-4D64-B8EC-7CD21FAF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Terminates the loop statement and transfers execution to the statement immediately following the loop.</a:t>
            </a:r>
          </a:p>
          <a:p>
            <a:r>
              <a:rPr lang="en-US" dirty="0"/>
              <a:t>Continue: Causes the loop to skip the remainder of its body and immediately retest its condition prior to reiterating.</a:t>
            </a:r>
          </a:p>
          <a:p>
            <a:r>
              <a:rPr lang="en-US" dirty="0"/>
              <a:t>Pass: The pass statement in Python is used when a statement is required syntactically but you do not want any command or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46743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E6195B-8B24-4BC2-A12B-26ED55D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Task - 6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3AB8-02DF-4CCA-BB1E-B7FAB7D5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code to display multiplication table of a number taken from user.</a:t>
            </a:r>
          </a:p>
          <a:p>
            <a:r>
              <a:rPr lang="en-US" dirty="0">
                <a:solidFill>
                  <a:schemeClr val="tx1"/>
                </a:solidFill>
              </a:rPr>
              <a:t>Write a code to display addition of first n Natural numbers.</a:t>
            </a:r>
          </a:p>
          <a:p>
            <a:r>
              <a:rPr lang="en-US" dirty="0">
                <a:solidFill>
                  <a:schemeClr val="tx1"/>
                </a:solidFill>
              </a:rPr>
              <a:t>Write a code for Fibonacci Series.</a:t>
            </a:r>
          </a:p>
          <a:p>
            <a:r>
              <a:rPr lang="en-US" dirty="0">
                <a:solidFill>
                  <a:schemeClr val="tx1"/>
                </a:solidFill>
              </a:rPr>
              <a:t>Write a code to list Prime numbers up to 20.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05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1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B465706-B47E-4FCB-A9AB-ED0ED33B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49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CC72-4C36-4587-900D-5358717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D303-20F6-4A6B-9106-C701EA09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consist of: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9C9E7C-2457-4985-92F8-B660B6C74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95633"/>
              </p:ext>
            </p:extLst>
          </p:nvPr>
        </p:nvGraphicFramePr>
        <p:xfrm>
          <a:off x="1471660" y="313866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19039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03584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455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+ 2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– 2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9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 2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2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/ 2 =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0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** 2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//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4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825E-E320-4332-9FEE-41DAB4F2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493A77-A25E-41C1-AD54-6B0234C5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395495"/>
              </p:ext>
            </p:extLst>
          </p:nvPr>
        </p:nvGraphicFramePr>
        <p:xfrm>
          <a:off x="1155700" y="2603500"/>
          <a:ext cx="88249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78201717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4969744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4950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0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–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6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%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**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//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2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4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E0F0-4662-44CC-A3D5-CE740436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85205C-2855-4CF4-A0CA-E481A1411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7753"/>
              </p:ext>
            </p:extLst>
          </p:nvPr>
        </p:nvGraphicFramePr>
        <p:xfrm>
          <a:off x="1155700" y="2603500"/>
          <a:ext cx="88249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81806175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96466781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60986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2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3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BFC0-8734-42B9-954B-149CA5B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26598C-BAAD-464F-BC7B-91F94FE57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81458"/>
              </p:ext>
            </p:extLst>
          </p:nvPr>
        </p:nvGraphicFramePr>
        <p:xfrm>
          <a:off x="1155700" y="2603500"/>
          <a:ext cx="882491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4005560731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178830115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04302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5 and  x &lt; 10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100 and x &gt; 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5 or x &lt;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5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not(x &lt; 5 and x &lt;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30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91CB2A-6E2C-4D91-B07C-99C2BAB56DDD}"/>
              </a:ext>
            </a:extLst>
          </p:cNvPr>
          <p:cNvSpPr txBox="1"/>
          <p:nvPr/>
        </p:nvSpPr>
        <p:spPr>
          <a:xfrm>
            <a:off x="1897535" y="5577839"/>
            <a:ext cx="734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combine 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99BF-27CD-42C6-92B1-9CCC3D15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F33A9C-92C8-43A2-A387-D9843E1EC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19212"/>
              </p:ext>
            </p:extLst>
          </p:nvPr>
        </p:nvGraphicFramePr>
        <p:xfrm>
          <a:off x="1155700" y="2603500"/>
          <a:ext cx="882491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1240133337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52567091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944179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1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not the same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51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D26A7-0BA7-43F5-803A-A1AA7F706558}"/>
              </a:ext>
            </a:extLst>
          </p:cNvPr>
          <p:cNvSpPr txBox="1"/>
          <p:nvPr/>
        </p:nvSpPr>
        <p:spPr>
          <a:xfrm>
            <a:off x="1154953" y="5162204"/>
            <a:ext cx="882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 are used to compare the objects, not if they are equal,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if they are actually the same object, with the same memory 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1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76EE-F179-4F1F-8A30-FBB2E080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4B7EB3-1922-4B87-A462-96D39DB7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919950"/>
              </p:ext>
            </p:extLst>
          </p:nvPr>
        </p:nvGraphicFramePr>
        <p:xfrm>
          <a:off x="1155700" y="2603500"/>
          <a:ext cx="882491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89057115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537524441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1723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not in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9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270-A3AF-4FE3-9613-A2582B58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B61AC-5675-42A2-B4FB-50E571A23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56671"/>
              </p:ext>
            </p:extLst>
          </p:nvPr>
        </p:nvGraphicFramePr>
        <p:xfrm>
          <a:off x="2859809" y="2861195"/>
          <a:ext cx="58832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08189975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6742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6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2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6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2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5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</TotalTime>
  <Words>1283</Words>
  <Application>Microsoft Office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Verdana</vt:lpstr>
      <vt:lpstr>Wingdings 3</vt:lpstr>
      <vt:lpstr>Ion Boardroom</vt:lpstr>
      <vt:lpstr>Operators and Conditional Statements</vt:lpstr>
      <vt:lpstr>Operators</vt:lpstr>
      <vt:lpstr>Arithmetic Operators</vt:lpstr>
      <vt:lpstr>Assignment Operators</vt:lpstr>
      <vt:lpstr>Comparison Operators</vt:lpstr>
      <vt:lpstr>Logical Operators</vt:lpstr>
      <vt:lpstr>Identity Operators</vt:lpstr>
      <vt:lpstr>Membership Operators</vt:lpstr>
      <vt:lpstr>Bitwise Operators</vt:lpstr>
      <vt:lpstr>Task - 1</vt:lpstr>
      <vt:lpstr>Conditional Statements</vt:lpstr>
      <vt:lpstr>If Statement</vt:lpstr>
      <vt:lpstr>Task - 2</vt:lpstr>
      <vt:lpstr>If – else Statement</vt:lpstr>
      <vt:lpstr>Task - 3</vt:lpstr>
      <vt:lpstr>Nested If-else statements</vt:lpstr>
      <vt:lpstr>Task - 4</vt:lpstr>
      <vt:lpstr>If – elif Statement</vt:lpstr>
      <vt:lpstr>Short-Hand and Ternary Operators</vt:lpstr>
      <vt:lpstr>Task - 5</vt:lpstr>
      <vt:lpstr>Homework</vt:lpstr>
      <vt:lpstr>Loops</vt:lpstr>
      <vt:lpstr>While Loop</vt:lpstr>
      <vt:lpstr>For Loop</vt:lpstr>
      <vt:lpstr>Loop Control Statements</vt:lpstr>
      <vt:lpstr>Task - 6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Conditional Staements</dc:title>
  <dc:creator>SAMAR KALE</dc:creator>
  <cp:lastModifiedBy>SAMAR KALE</cp:lastModifiedBy>
  <cp:revision>21</cp:revision>
  <dcterms:created xsi:type="dcterms:W3CDTF">2021-07-07T06:11:50Z</dcterms:created>
  <dcterms:modified xsi:type="dcterms:W3CDTF">2021-07-07T14:36:32Z</dcterms:modified>
</cp:coreProperties>
</file>