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64" r:id="rId2"/>
    <p:sldId id="283" r:id="rId3"/>
    <p:sldId id="282" r:id="rId4"/>
    <p:sldId id="281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7/9/2021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7/9/2021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7/9/2021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7/9/2021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- 5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FDEC-3846-42D9-8A8F-E9BB6255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77F0-09E9-4D9B-8748-480D40A3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thislist: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(thislist)):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(thislist[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(thislist):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(thislist[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99F5-2A2F-4C50-A184-8FD41F23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E486-D42A-4081-BF11-0C37592C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 =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.lower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thislist.reverse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0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480A-D8A2-4D3C-90B5-744BC098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CD5D-D110-43DB-9B4E-1A4740C68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copy a list simply by typing list2 = list1, because: list2 will only be a reference to list1, and changes made in list1 will automatically also be made in list2.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thislist.copy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(thislist)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4E27-C220-447C-8EFD-0DAC2ADE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837DF-4EE0-4049-A6A6-486724E8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'banana'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'cherry’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fruits.index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BBF9-3E40-4F61-95A5-8AF03B4F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2418-C4AB-427A-9D05-AE5E9242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same as list in storing data except that they cannot be changed.</a:t>
            </a:r>
          </a:p>
          <a:p>
            <a:pPr marL="0" indent="0">
              <a:buNone/>
            </a:pPr>
            <a:r>
              <a:rPr lang="en-US" dirty="0"/>
              <a:t>tup = (8, 8, ‘Python’, 5.6, True, [“New”, “List”, 77])</a:t>
            </a:r>
          </a:p>
          <a:p>
            <a:r>
              <a:rPr lang="en-US" dirty="0"/>
              <a:t>Tuple items are ordered, unchangeable and allow duplicate values.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tuple((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6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D6E0-4ABC-4DD3-A612-F8063FC3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Changing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0EBF-A5AB-4895-9C97-86D5ACF7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tuples can be accessed the same as list.</a:t>
            </a:r>
          </a:p>
          <a:p>
            <a:r>
              <a:rPr lang="en-US" dirty="0"/>
              <a:t>As tuples are immutable, we covert them into list do the changes and convert them again.</a:t>
            </a:r>
          </a:p>
          <a:p>
            <a:r>
              <a:rPr lang="en-US" dirty="0"/>
              <a:t>Or we can concatenate two tuples;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5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10B6-85F7-4294-ABAA-B438E90E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C3F7-3D4D-4AF1-9186-2D2F66B7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create a tuple, we normally assign values to it. This is called "packing" a tuple but, in Python, we are also allowed to extract the values back into variables. This is called "unpacking“.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green, yellow, red = fruits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fruits=(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green, *tropic, red = fruits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2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7E26-7B77-4A9C-9F33-B6D89766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D4CB-ADFF-4F4F-A3E1-A5ED4C07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is a collection which is both unordered and unindexed.</a:t>
            </a:r>
          </a:p>
          <a:p>
            <a:pPr marL="0" indent="0">
              <a:buNone/>
            </a:pPr>
            <a:r>
              <a:rPr lang="en-US" dirty="0"/>
              <a:t>set_1 = {8, 8, ‘Python’, 5.6, True, [“New”, “List”, 77]}</a:t>
            </a:r>
          </a:p>
          <a:p>
            <a:r>
              <a:rPr lang="en-US" dirty="0"/>
              <a:t>Sets items are unordered, immutable and </a:t>
            </a:r>
            <a:r>
              <a:rPr lang="en-US" b="1" dirty="0"/>
              <a:t>do not allow </a:t>
            </a:r>
            <a:r>
              <a:rPr lang="en-US" dirty="0"/>
              <a:t>duplicates.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set((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9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F166-4732-4E4D-A590-27F495E6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8AF92-2E68-4091-B6C6-2A3C2BCE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access items in a set by referring to an index or a key.</a:t>
            </a:r>
          </a:p>
          <a:p>
            <a:r>
              <a:rPr lang="en-US" dirty="0"/>
              <a:t>But you can loop through the set items using a for loop or ask if a specified value is present in a set, by using the in keyword.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DD6E-0381-45F7-A7BD-5B265795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to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3957-671E-40CF-92AE-75080A1F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set is created, you cannot change its items, but you can add new items.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thisset.add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tropical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(tropical)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1FD9-3EA4-4217-9F97-1C9630B6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FF87-255B-4244-9E86-9A5F6CB7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Organizing, managing and storing data is important as it enables easier access and efficient modifications. Data Structures help organize data in such a way that enables us to store collections of data, relate them and perform operations on them accordingly. </a:t>
            </a:r>
          </a:p>
          <a:p>
            <a:r>
              <a:rPr lang="en-US" dirty="0"/>
              <a:t>Python has implicit support for Data Structures which enable you to store and access data. These structures are called List, Dictionary, Tuple and Set.</a:t>
            </a:r>
          </a:p>
          <a:p>
            <a:r>
              <a:rPr lang="en-US" dirty="0"/>
              <a:t>Python allows its users to create their own Data Structures enabling them to have full control over their functionality. </a:t>
            </a:r>
          </a:p>
        </p:txBody>
      </p:sp>
    </p:spTree>
    <p:extLst>
      <p:ext uri="{BB962C8B-B14F-4D97-AF65-F5344CB8AC3E}">
        <p14:creationId xmlns:p14="http://schemas.microsoft.com/office/powerpoint/2010/main" val="1650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194F-7AD0-49A3-B5A5-005C7A43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C310-51F8-413C-9189-F40D31CF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If the item to remove does not exist, remove() will raise an error.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thisset.discard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If the item to remove does not exist, discard() will NOT raise an error.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thisset.pop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Sets are unordered, so when using the pop() method, you do not know which item that gets removed.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thisset.clear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9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8B03-7634-4A16-8256-0ABBA24A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223A-409B-4069-ABCF-2304E6B9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in sets is same as lists.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9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659D-1A83-4C3A-B3F2-EDBEFE4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EED0-AF01-4559-9F60-A2F389EB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join two or more sets in Python.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set1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set2 = 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set3 = set1.union(set2)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set1.update(set2)</a:t>
            </a:r>
          </a:p>
          <a:p>
            <a:r>
              <a:rPr lang="en-US" dirty="0"/>
              <a:t>Both union() and update() will exclude any duplicate items.</a:t>
            </a: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2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A3F0-F874-4942-9A09-F58A0081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Sets (Intersection)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3C43-5471-41C0-AD26-F33C4FA2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intersection_update</a:t>
            </a:r>
            <a:r>
              <a:rPr lang="en-US" dirty="0"/>
              <a:t>() method will keep only the items that are present in both sets.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"google"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x.intersection_update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</a:p>
          <a:p>
            <a:r>
              <a:rPr lang="en-US" dirty="0"/>
              <a:t>The intersection() method will return a new set, that only contains the items that are present in both sets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x.intersection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0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8788-DB50-416D-BF89-5A724093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Sets (Symmetric Difference)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179D-4BA7-449C-ACB6-7C57BFF9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"google"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symmetric_difference_update</a:t>
            </a:r>
            <a:r>
              <a:rPr lang="en-US" dirty="0"/>
              <a:t>() method will keep only the elements that are NOT present in both sets.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x.symmetric_difference_update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symmetric_difference</a:t>
            </a:r>
            <a:r>
              <a:rPr lang="en-US" dirty="0"/>
              <a:t>() method will return a new set, that contains only the elements that are NOT present in both sets.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x.symmetric_difference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6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B75527-857B-4785-884F-449F5F416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96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B2D7-E6C8-4D69-B2CA-FC92992C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in Python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6C28680D-93BD-4C3E-9DBD-D50CEC86B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0" y="1810937"/>
            <a:ext cx="10156825" cy="42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20E9F-E106-4268-BBEA-3EA30844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Lists are used to store data of different data types in a sequential manner. There are addresses assigned to every element of the list, which is called as Index.</a:t>
            </a:r>
          </a:p>
          <a:p>
            <a:pPr marL="0" indent="0">
              <a:buNone/>
            </a:pPr>
            <a:r>
              <a:rPr lang="en-US" dirty="0"/>
              <a:t>list_1 = [8, 8, ‘Python’, 5.6, True, [“New”, “List”, 77]]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 items are ordered, mutable/changeable, and allow duplicate values.</a:t>
            </a:r>
          </a:p>
          <a:p>
            <a:r>
              <a:rPr lang="en-US" dirty="0"/>
              <a:t>List items are indexed, the first item has index [0], the second item has index [1] and so 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B2CC7-BFEE-409F-85DE-03A07D1A0F74}"/>
              </a:ext>
            </a:extLst>
          </p:cNvPr>
          <p:cNvSpPr/>
          <p:nvPr/>
        </p:nvSpPr>
        <p:spPr>
          <a:xfrm>
            <a:off x="2284412" y="3505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ABA09-C709-432C-A39E-F49C018828A6}"/>
              </a:ext>
            </a:extLst>
          </p:cNvPr>
          <p:cNvSpPr/>
          <p:nvPr/>
        </p:nvSpPr>
        <p:spPr>
          <a:xfrm>
            <a:off x="3198812" y="3505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EFB80B-EA52-472F-B7BB-6C85213D3EFC}"/>
              </a:ext>
            </a:extLst>
          </p:cNvPr>
          <p:cNvSpPr/>
          <p:nvPr/>
        </p:nvSpPr>
        <p:spPr>
          <a:xfrm>
            <a:off x="4113212" y="35052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4A17A-932D-4C95-A27D-E1DDB69AA9B1}"/>
              </a:ext>
            </a:extLst>
          </p:cNvPr>
          <p:cNvSpPr/>
          <p:nvPr/>
        </p:nvSpPr>
        <p:spPr>
          <a:xfrm>
            <a:off x="5561012" y="3505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F0B60-CA69-4691-A7A4-08BC61FA2645}"/>
              </a:ext>
            </a:extLst>
          </p:cNvPr>
          <p:cNvSpPr/>
          <p:nvPr/>
        </p:nvSpPr>
        <p:spPr>
          <a:xfrm>
            <a:off x="6474737" y="35052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AFB45-43DC-430E-AA16-3527E5A08A67}"/>
              </a:ext>
            </a:extLst>
          </p:cNvPr>
          <p:cNvSpPr txBox="1"/>
          <p:nvPr/>
        </p:nvSpPr>
        <p:spPr>
          <a:xfrm>
            <a:off x="2450020" y="43434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AB68C-B787-490D-9B3F-BC3239837199}"/>
              </a:ext>
            </a:extLst>
          </p:cNvPr>
          <p:cNvSpPr txBox="1"/>
          <p:nvPr/>
        </p:nvSpPr>
        <p:spPr>
          <a:xfrm>
            <a:off x="3364420" y="43434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B4E493-BB8C-4E8A-B6AA-962AFCFA5555}"/>
              </a:ext>
            </a:extLst>
          </p:cNvPr>
          <p:cNvSpPr txBox="1"/>
          <p:nvPr/>
        </p:nvSpPr>
        <p:spPr>
          <a:xfrm>
            <a:off x="4545520" y="43434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19D49-2CB3-4022-AF74-B640C4F72AFC}"/>
              </a:ext>
            </a:extLst>
          </p:cNvPr>
          <p:cNvSpPr txBox="1"/>
          <p:nvPr/>
        </p:nvSpPr>
        <p:spPr>
          <a:xfrm>
            <a:off x="5725771" y="43433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E4AEE3-289A-414B-BF90-EE2096F99369}"/>
              </a:ext>
            </a:extLst>
          </p:cNvPr>
          <p:cNvSpPr txBox="1"/>
          <p:nvPr/>
        </p:nvSpPr>
        <p:spPr>
          <a:xfrm>
            <a:off x="6754645" y="4343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F75CB7-E9CC-4319-81BA-61AE4C7343E2}"/>
              </a:ext>
            </a:extLst>
          </p:cNvPr>
          <p:cNvSpPr/>
          <p:nvPr/>
        </p:nvSpPr>
        <p:spPr>
          <a:xfrm>
            <a:off x="7617062" y="3505200"/>
            <a:ext cx="2896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[“New”, “List”, 77]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D8D32-D128-436D-A92A-C4589DFCF111}"/>
              </a:ext>
            </a:extLst>
          </p:cNvPr>
          <p:cNvSpPr txBox="1"/>
          <p:nvPr/>
        </p:nvSpPr>
        <p:spPr>
          <a:xfrm>
            <a:off x="8888245" y="4343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15A5-1E2F-4D49-96AA-401E693C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 -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F1B3-896F-4849-8A38-A475CDF5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 = list((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(thislist))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(thislist))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9443-BA55-40F1-A368-9282F240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C4C7-66F4-4D77-AA73-CDA21FA6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Indexing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(thislist[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(thislist[-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Slicing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(thislist[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(thislist[: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(thislist[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A3AE-87D1-4084-AF6E-736CD6AD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1500-C666-43C1-918F-092B5B36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"blackcurrant“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"blackcurrant"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"watermelon"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length of the list will change when the number of items inserted does not match the number of items replaced.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2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885A-4939-4EC6-9722-392800D0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1AE2-EB89-4EA3-90CE-7E3830B6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thislist.insert(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"watermelon"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thislist.append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tropical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thislist.extend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(tropical)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8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0763-0C75-44B1-8CDA-53AC0E83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E2BD-F327-474F-8DE9-17A4F458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thislist.pop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thislist[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thislist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thislist.clear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5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381</TotalTime>
  <Words>1439</Words>
  <Application>Microsoft Office PowerPoint</Application>
  <PresentationFormat>Custom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Consolas</vt:lpstr>
      <vt:lpstr>Verdana</vt:lpstr>
      <vt:lpstr>Books 16x9</vt:lpstr>
      <vt:lpstr>Data Structures</vt:lpstr>
      <vt:lpstr>What are they?</vt:lpstr>
      <vt:lpstr>Data Structure in Python</vt:lpstr>
      <vt:lpstr>Lists</vt:lpstr>
      <vt:lpstr>Creating Lists - Basic</vt:lpstr>
      <vt:lpstr>Accessing List</vt:lpstr>
      <vt:lpstr>Changing Items</vt:lpstr>
      <vt:lpstr>Adding Items</vt:lpstr>
      <vt:lpstr>Removing Items</vt:lpstr>
      <vt:lpstr>Looping Through List</vt:lpstr>
      <vt:lpstr>Sorting</vt:lpstr>
      <vt:lpstr>Copying List</vt:lpstr>
      <vt:lpstr>Some More Methods</vt:lpstr>
      <vt:lpstr>Tuples</vt:lpstr>
      <vt:lpstr>Accessing and Changing Elements</vt:lpstr>
      <vt:lpstr>Unpacking Tuples</vt:lpstr>
      <vt:lpstr>Sets</vt:lpstr>
      <vt:lpstr>Accessing Elements</vt:lpstr>
      <vt:lpstr>Adding Items to Set</vt:lpstr>
      <vt:lpstr>Removing Items</vt:lpstr>
      <vt:lpstr>Looping</vt:lpstr>
      <vt:lpstr>Joining Sets</vt:lpstr>
      <vt:lpstr>Joining Sets (Intersection)</vt:lpstr>
      <vt:lpstr>Joining Sets (Symmetric Difference)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SAMAR KALE</dc:creator>
  <cp:lastModifiedBy>SAMAR KALE</cp:lastModifiedBy>
  <cp:revision>14</cp:revision>
  <dcterms:created xsi:type="dcterms:W3CDTF">2021-07-09T03:46:45Z</dcterms:created>
  <dcterms:modified xsi:type="dcterms:W3CDTF">2021-07-09T10:08:44Z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