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2" Type="http://schemas.openxmlformats.org/officeDocument/2006/relationships/hyperlink" Target="https://www.w3resource.com/python-exercises/diction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-programming-language/?ref=sh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Day - 6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A736-53EF-4BD8-BAF6-1D878ECC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EBBD-D81E-46D0-81AF-E211276A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Dictionary in Python is an ordered collection of data values, used to store data values like a map, which, unlike other Data Types that hold only a single value as an element, Dictionary holds key : value pair. Key-value is provided in the dictionary to make it more optimized. 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A3F0-7FA8-4A97-A4E2-01B4FAE1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1437-8F67-4626-A197-6C61B4B91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2462-105B-4AA1-BDA4-2240785B3C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thisdict.keys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Changing Items:</a:t>
            </a:r>
          </a:p>
          <a:p>
            <a:pPr marL="3690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</a:p>
          <a:p>
            <a:r>
              <a:rPr lang="en-US" dirty="0"/>
              <a:t>Adding Items:</a:t>
            </a:r>
          </a:p>
          <a:p>
            <a:pPr marL="3690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C0BF-0091-4B20-A1DB-92A04002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9727-AE95-4932-9147-099BBDC83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items:</a:t>
            </a:r>
          </a:p>
          <a:p>
            <a:pPr marL="369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x, 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thisdict.items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125E1-0FE9-427D-941C-94222DD6B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keys:</a:t>
            </a:r>
          </a:p>
          <a:p>
            <a:pPr marL="369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369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thisdict.keys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For values:</a:t>
            </a:r>
          </a:p>
          <a:p>
            <a:pPr marL="369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[x])</a:t>
            </a:r>
          </a:p>
          <a:p>
            <a:pPr marL="369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thisdict.values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7442D9-13A8-4443-AE4F-0A4CC8A6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Tasks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1D5EC-F259-443A-9594-D6BE4C7B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/>
              <a:t>Try and check which all methods of other Data Structures are applicable to Dictionaries.</a:t>
            </a:r>
          </a:p>
          <a:p>
            <a:r>
              <a:rPr lang="en-US" dirty="0"/>
              <a:t>Write a program using dictionary which will return information about a student.</a:t>
            </a:r>
          </a:p>
          <a:p>
            <a:r>
              <a:rPr lang="en-US" dirty="0"/>
              <a:t>Write code which will take filename from user and give its filetype as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7442D9-13A8-4443-AE4F-0A4CC8A6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1D5EC-F259-443A-9594-D6BE4C7B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n-US" dirty="0"/>
              <a:t>Write a program to count the number of strings where the string length is 2 or more and the first and last character are same from a given list of strings.</a:t>
            </a:r>
          </a:p>
          <a:p>
            <a:pPr marL="36900" indent="0">
              <a:buNone/>
            </a:pPr>
            <a:r>
              <a:rPr lang="en-US" dirty="0"/>
              <a:t>Sample List : ['</a:t>
            </a:r>
            <a:r>
              <a:rPr lang="en-US" dirty="0" err="1"/>
              <a:t>abc</a:t>
            </a:r>
            <a:r>
              <a:rPr lang="en-US" dirty="0"/>
              <a:t>', '</a:t>
            </a:r>
            <a:r>
              <a:rPr lang="en-US" dirty="0" err="1"/>
              <a:t>xyz</a:t>
            </a:r>
            <a:r>
              <a:rPr lang="en-US" dirty="0"/>
              <a:t>', 'aba', '1221’]</a:t>
            </a:r>
          </a:p>
          <a:p>
            <a:pPr marL="36900" indent="0">
              <a:buNone/>
            </a:pPr>
            <a:r>
              <a:rPr lang="en-US" dirty="0"/>
              <a:t>Expected Result : 2</a:t>
            </a:r>
          </a:p>
        </p:txBody>
      </p:sp>
      <p:pic>
        <p:nvPicPr>
          <p:cNvPr id="19" name="Graphic 18" descr="Pencil">
            <a:extLst>
              <a:ext uri="{FF2B5EF4-FFF2-40B4-BE49-F238E27FC236}">
                <a16:creationId xmlns:a16="http://schemas.microsoft.com/office/drawing/2014/main" id="{7F7BF3B5-DAC5-40FD-989D-8DAEECF15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C675-024B-4743-8BCF-463C2518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C3C2-C534-48E9-A7F1-5A2CD54B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w3School: </a:t>
            </a:r>
            <a:r>
              <a:rPr lang="en-US" dirty="0">
                <a:hlinkClick r:id="rId2"/>
              </a:rPr>
              <a:t>https://www.w3resource.com/python-exercises/dictionary/</a:t>
            </a:r>
            <a:endParaRPr lang="en-US" dirty="0"/>
          </a:p>
          <a:p>
            <a:r>
              <a:rPr lang="en-US" dirty="0" err="1"/>
              <a:t>Hackkerank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https://www.hackerrank.com/</a:t>
            </a:r>
            <a:endParaRPr lang="en-US" dirty="0"/>
          </a:p>
          <a:p>
            <a:r>
              <a:rPr lang="en-US" dirty="0"/>
              <a:t>Geeks for Geeks: </a:t>
            </a:r>
            <a:r>
              <a:rPr lang="en-US" dirty="0">
                <a:hlinkClick r:id="rId4"/>
              </a:rPr>
              <a:t>https://www.geeksforgeeks.org/python-programming-language/?ref=shm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3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CD5-4B4C-4094-AD06-FA0BCEA4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Discussion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4C1876-D650-471F-ADCA-6CBB85C008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143631"/>
            <a:ext cx="4856163" cy="3488313"/>
          </a:xfrm>
        </p:spPr>
      </p:pic>
      <p:pic>
        <p:nvPicPr>
          <p:cNvPr id="9" name="Content Placeholder 8" descr="Qr code&#10;&#10;Description automatically generated">
            <a:extLst>
              <a:ext uri="{FF2B5EF4-FFF2-40B4-BE49-F238E27FC236}">
                <a16:creationId xmlns:a16="http://schemas.microsoft.com/office/drawing/2014/main" id="{63F4580D-5E44-4F87-BE6C-07BB86615C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0219" y="2076450"/>
            <a:ext cx="3477961" cy="3622675"/>
          </a:xfrm>
        </p:spPr>
      </p:pic>
    </p:spTree>
    <p:extLst>
      <p:ext uri="{BB962C8B-B14F-4D97-AF65-F5344CB8AC3E}">
        <p14:creationId xmlns:p14="http://schemas.microsoft.com/office/powerpoint/2010/main" val="15739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9AFD10-085B-4766-B6A4-A65D6428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52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{D3C958F7-E246-43CE-9032-1AA9932F91E9}tf55705232_win32</Template>
  <TotalTime>51</TotalTime>
  <Words>411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Consolas</vt:lpstr>
      <vt:lpstr>Goudy Old Style</vt:lpstr>
      <vt:lpstr>Wingdings 2</vt:lpstr>
      <vt:lpstr>SlateVTI</vt:lpstr>
      <vt:lpstr>Dictionaries</vt:lpstr>
      <vt:lpstr>Dictionary</vt:lpstr>
      <vt:lpstr>Accessing Elements</vt:lpstr>
      <vt:lpstr>Looping</vt:lpstr>
      <vt:lpstr>Tasks</vt:lpstr>
      <vt:lpstr>Tasks</vt:lpstr>
      <vt:lpstr>Practice Resources</vt:lpstr>
      <vt:lpstr>Projects 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SAMAR KALE</dc:creator>
  <cp:lastModifiedBy>SAMAR KALE</cp:lastModifiedBy>
  <cp:revision>5</cp:revision>
  <dcterms:created xsi:type="dcterms:W3CDTF">2021-07-12T03:19:13Z</dcterms:created>
  <dcterms:modified xsi:type="dcterms:W3CDTF">2021-07-12T04:10:59Z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