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3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Functions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Day </a:t>
            </a:r>
            <a:r>
              <a:rPr lang="en-US"/>
              <a:t>- 7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80F9-15FB-433E-AC87-9E41A896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00330-5CD8-4D3B-8BAE-87EA9F69C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557847"/>
            <a:ext cx="3233651" cy="2311246"/>
          </a:xfrm>
        </p:spPr>
        <p:txBody>
          <a:bodyPr/>
          <a:lstStyle/>
          <a:p>
            <a:r>
              <a:rPr lang="en-US" dirty="0"/>
              <a:t>Defining Functions: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#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code to be executed after function call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9B67496-DF06-4EFE-A5A3-C66665C7E995}"/>
              </a:ext>
            </a:extLst>
          </p:cNvPr>
          <p:cNvSpPr txBox="1">
            <a:spLocks/>
          </p:cNvSpPr>
          <p:nvPr/>
        </p:nvSpPr>
        <p:spPr>
          <a:xfrm>
            <a:off x="4771505" y="2120899"/>
            <a:ext cx="3233651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53878A0-E655-415B-9338-4869999B4904}"/>
              </a:ext>
            </a:extLst>
          </p:cNvPr>
          <p:cNvSpPr txBox="1">
            <a:spLocks/>
          </p:cNvSpPr>
          <p:nvPr/>
        </p:nvSpPr>
        <p:spPr>
          <a:xfrm>
            <a:off x="8104909" y="2120899"/>
            <a:ext cx="3233651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8BFA0C7-852C-4EC9-8938-F2339566C3B8}"/>
              </a:ext>
            </a:extLst>
          </p:cNvPr>
          <p:cNvSpPr txBox="1">
            <a:spLocks/>
          </p:cNvSpPr>
          <p:nvPr/>
        </p:nvSpPr>
        <p:spPr>
          <a:xfrm>
            <a:off x="4771505" y="2120898"/>
            <a:ext cx="3233651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B0AC864-44CD-45EE-B74A-E505BCBFAB36}"/>
              </a:ext>
            </a:extLst>
          </p:cNvPr>
          <p:cNvSpPr txBox="1">
            <a:spLocks/>
          </p:cNvSpPr>
          <p:nvPr/>
        </p:nvSpPr>
        <p:spPr>
          <a:xfrm>
            <a:off x="4430684" y="3557847"/>
            <a:ext cx="3233651" cy="23112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Calling Functions: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#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code to be executed after function call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94B7498-5F70-4A45-9DD6-7665D3F07635}"/>
              </a:ext>
            </a:extLst>
          </p:cNvPr>
          <p:cNvSpPr txBox="1">
            <a:spLocks/>
          </p:cNvSpPr>
          <p:nvPr/>
        </p:nvSpPr>
        <p:spPr>
          <a:xfrm>
            <a:off x="7764089" y="3557847"/>
            <a:ext cx="3915292" cy="23112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Arguments and Parameters:</a:t>
            </a:r>
          </a:p>
          <a:p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function_name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(parameters):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#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code to be executed after function call</a:t>
            </a:r>
          </a:p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function_name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(arguments)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17272-7941-4F19-88F3-2145E38B6D6D}"/>
              </a:ext>
            </a:extLst>
          </p:cNvPr>
          <p:cNvSpPr txBox="1"/>
          <p:nvPr/>
        </p:nvSpPr>
        <p:spPr>
          <a:xfrm>
            <a:off x="3076748" y="2172852"/>
            <a:ext cx="6038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is a block of code which only runs when it is called.</a:t>
            </a:r>
          </a:p>
          <a:p>
            <a:r>
              <a:rPr lang="en-US" dirty="0"/>
              <a:t>You can pass data, known as parameters, into a function.</a:t>
            </a:r>
          </a:p>
          <a:p>
            <a:r>
              <a:rPr lang="en-US" dirty="0"/>
              <a:t>A function can return data as a result.</a:t>
            </a:r>
          </a:p>
        </p:txBody>
      </p:sp>
    </p:spTree>
    <p:extLst>
      <p:ext uri="{BB962C8B-B14F-4D97-AF65-F5344CB8AC3E}">
        <p14:creationId xmlns:p14="http://schemas.microsoft.com/office/powerpoint/2010/main" val="99730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73157D-1342-415A-A87B-293F36F4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Calling a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B7100-20E3-45A7-A552-587DF95BD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can be created/defined using the ‘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dirty="0"/>
              <a:t>’ keyword followed by a function name and parameters inside parenthesis[ </a:t>
            </a:r>
            <a:r>
              <a:rPr lang="en-US" b="1" dirty="0"/>
              <a:t>()</a:t>
            </a:r>
            <a:r>
              <a:rPr lang="en-US" dirty="0"/>
              <a:t> ] ended by a colon[ </a:t>
            </a:r>
            <a:r>
              <a:rPr lang="en-US" b="1" dirty="0"/>
              <a:t>:</a:t>
            </a:r>
            <a:r>
              <a:rPr lang="en-US" dirty="0"/>
              <a:t> ].</a:t>
            </a:r>
          </a:p>
          <a:p>
            <a:r>
              <a:rPr lang="en-US" dirty="0"/>
              <a:t>Function name should be written the same way as a variable.</a:t>
            </a:r>
          </a:p>
          <a:p>
            <a:r>
              <a:rPr lang="en-US" dirty="0"/>
              <a:t>The code inside the function definition should be written with proper indentation.</a:t>
            </a:r>
          </a:p>
          <a:p>
            <a:r>
              <a:rPr lang="en-US" dirty="0"/>
              <a:t>The variables created and/or modified inside a function will have no effect on those same variables in the main code.</a:t>
            </a:r>
          </a:p>
          <a:p>
            <a:r>
              <a:rPr lang="en-US" dirty="0"/>
              <a:t>To call a function use the function name followed by its required arguments this will run the code inside the function with the given arguments.</a:t>
            </a:r>
          </a:p>
        </p:txBody>
      </p:sp>
    </p:spTree>
    <p:extLst>
      <p:ext uri="{BB962C8B-B14F-4D97-AF65-F5344CB8AC3E}">
        <p14:creationId xmlns:p14="http://schemas.microsoft.com/office/powerpoint/2010/main" val="68279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6642-6551-4D04-97A5-8665B03D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58DF-8066-4868-B347-B4E4886C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parameter is the variable listed inside the parentheses in the function definition. An argument is the value that is sent to the function when it is called.</a:t>
            </a:r>
          </a:p>
          <a:p>
            <a:r>
              <a:rPr lang="en-US" dirty="0"/>
              <a:t>By default, a function must be called with the correct number of arguments. If your function expects 2 arguments, you must call the function with 2 arguments, not more, and not less.</a:t>
            </a:r>
          </a:p>
          <a:p>
            <a:r>
              <a:rPr lang="en-US" dirty="0"/>
              <a:t>You can also send arguments with the key = value syntax.</a:t>
            </a:r>
          </a:p>
          <a:p>
            <a:r>
              <a:rPr lang="en-US" dirty="0"/>
              <a:t>We can also set a default value to parameters.</a:t>
            </a:r>
          </a:p>
        </p:txBody>
      </p:sp>
    </p:spTree>
    <p:extLst>
      <p:ext uri="{BB962C8B-B14F-4D97-AF65-F5344CB8AC3E}">
        <p14:creationId xmlns:p14="http://schemas.microsoft.com/office/powerpoint/2010/main" val="13589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A0A4-271F-4017-97E0-F59F7858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58AF-F83C-4901-9487-DA40BF457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3707476" cy="3748193"/>
          </a:xfrm>
        </p:spPr>
        <p:txBody>
          <a:bodyPr/>
          <a:lstStyle/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evenOdd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(num):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if num % 2 == 0: 	print(‘Even’)</a:t>
            </a:r>
          </a:p>
          <a:p>
            <a:pPr marL="201168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else: 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print(‘Odd’)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evenOdd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(5)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FDED-A2C1-4F2A-9423-B870D5088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0" y="2120900"/>
            <a:ext cx="5852160" cy="3748194"/>
          </a:xfrm>
        </p:spPr>
        <p:txBody>
          <a:bodyPr/>
          <a:lstStyle/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calc(num1, num2, operator = ‘+’):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 operator==‘+’: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print(nu1+num2)</a:t>
            </a:r>
          </a:p>
          <a:p>
            <a:pPr marL="201168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else: 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print(num1-num2)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calc(num1 = 5, num2 = 10, operator =‘+’)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8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5EDA33-3F64-45E2-B06A-DC89BFF7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Task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D9C7B-F913-4FD5-8717-8C45F6669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Write a function for:</a:t>
            </a:r>
          </a:p>
          <a:p>
            <a:pPr lvl="1"/>
            <a:r>
              <a:rPr lang="en-US" dirty="0"/>
              <a:t>Fibonacci series.</a:t>
            </a:r>
          </a:p>
          <a:p>
            <a:pPr lvl="1"/>
            <a:r>
              <a:rPr lang="en-US" dirty="0"/>
              <a:t>Basic Calc</a:t>
            </a:r>
          </a:p>
          <a:p>
            <a:pPr lvl="1"/>
            <a:r>
              <a:rPr lang="en-US" dirty="0"/>
              <a:t>Number of repetitive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8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A2BE-F180-449B-B362-8379C081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5ED1-5221-4E04-A44C-648805EDC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Function is also called as a anonyms function. We use 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dirty="0"/>
              <a:t> keyword to define a normal function and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dirty="0"/>
              <a:t> key word to define anonymous function.</a:t>
            </a:r>
          </a:p>
          <a:p>
            <a:r>
              <a:rPr lang="en-US" dirty="0"/>
              <a:t>Syntax: lambda arguments: expression.</a:t>
            </a:r>
          </a:p>
          <a:p>
            <a:r>
              <a:rPr lang="en-US" dirty="0"/>
              <a:t>This function can have any number of arguments but only one expression, which is evaluated and returned.</a:t>
            </a:r>
          </a:p>
        </p:txBody>
      </p:sp>
    </p:spTree>
    <p:extLst>
      <p:ext uri="{BB962C8B-B14F-4D97-AF65-F5344CB8AC3E}">
        <p14:creationId xmlns:p14="http://schemas.microsoft.com/office/powerpoint/2010/main" val="317303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FE4B-2967-4F50-AD1D-42CFC19F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65F55-4D45-44C0-BD33-55BE3E2FEE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cube(num)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return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num*num*num</a:t>
            </a:r>
          </a:p>
          <a:p>
            <a:pPr marL="201168" lvl="1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print(cube(50))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078DC8-3F28-4BEA-9A08-910039984F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lambda_cube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 lambda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y: y*y*y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lambda_cube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(5))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61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{833F5B7E-3316-426F-8BCF-324F55BF7322}tf11437505_win32</Template>
  <TotalTime>155</TotalTime>
  <Words>501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Georgia Pro Cond Light</vt:lpstr>
      <vt:lpstr>Speak Pro</vt:lpstr>
      <vt:lpstr>RetrospectVTI</vt:lpstr>
      <vt:lpstr>Functions in Python</vt:lpstr>
      <vt:lpstr>Functions</vt:lpstr>
      <vt:lpstr>Defining and Calling a Function</vt:lpstr>
      <vt:lpstr>Arguments and Parameters</vt:lpstr>
      <vt:lpstr>Examples</vt:lpstr>
      <vt:lpstr>Task</vt:lpstr>
      <vt:lpstr>Lambda Function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OOP</dc:title>
  <dc:creator>SAMAR KALE</dc:creator>
  <cp:lastModifiedBy>SAMAR KALE</cp:lastModifiedBy>
  <cp:revision>9</cp:revision>
  <dcterms:created xsi:type="dcterms:W3CDTF">2021-07-13T02:48:00Z</dcterms:created>
  <dcterms:modified xsi:type="dcterms:W3CDTF">2021-07-13T05:23:04Z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