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8" r:id="rId5"/>
    <p:sldId id="266" r:id="rId6"/>
    <p:sldId id="271" r:id="rId7"/>
    <p:sldId id="265" r:id="rId8"/>
    <p:sldId id="267" r:id="rId9"/>
    <p:sldId id="269" r:id="rId10"/>
    <p:sldId id="270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3FDC03-DE7E-4B16-90C1-2F6142992400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FA4155-FCDA-4593-99BE-AA2F54587F01}">
      <dgm:prSet phldrT="[Text]"/>
      <dgm:spPr/>
      <dgm:t>
        <a:bodyPr/>
        <a:lstStyle/>
        <a:p>
          <a:r>
            <a:rPr lang="en-US" dirty="0"/>
            <a:t>Objects</a:t>
          </a:r>
        </a:p>
      </dgm:t>
    </dgm:pt>
    <dgm:pt modelId="{E0025018-DEE2-4FA9-98DA-0087CDBDF162}" type="parTrans" cxnId="{2BE19585-CFFE-491F-B966-57644B068730}">
      <dgm:prSet/>
      <dgm:spPr/>
      <dgm:t>
        <a:bodyPr/>
        <a:lstStyle/>
        <a:p>
          <a:endParaRPr lang="en-US"/>
        </a:p>
      </dgm:t>
    </dgm:pt>
    <dgm:pt modelId="{6F012789-C43E-49B9-87F8-0014CF51D9AF}" type="sibTrans" cxnId="{2BE19585-CFFE-491F-B966-57644B068730}">
      <dgm:prSet/>
      <dgm:spPr/>
      <dgm:t>
        <a:bodyPr/>
        <a:lstStyle/>
        <a:p>
          <a:endParaRPr lang="en-US"/>
        </a:p>
      </dgm:t>
    </dgm:pt>
    <dgm:pt modelId="{32E8EA75-6CC3-46F0-9CB1-F6DE71892198}">
      <dgm:prSet/>
      <dgm:spPr/>
      <dgm:t>
        <a:bodyPr/>
        <a:lstStyle/>
        <a:p>
          <a:r>
            <a:rPr lang="en-US" dirty="0"/>
            <a:t>Attribute</a:t>
          </a:r>
        </a:p>
      </dgm:t>
    </dgm:pt>
    <dgm:pt modelId="{8077235A-B405-4BDD-BD2E-4830EC3930DB}" type="parTrans" cxnId="{B81D2058-4858-400D-9300-336CF052A841}">
      <dgm:prSet/>
      <dgm:spPr/>
      <dgm:t>
        <a:bodyPr/>
        <a:lstStyle/>
        <a:p>
          <a:endParaRPr lang="en-US"/>
        </a:p>
      </dgm:t>
    </dgm:pt>
    <dgm:pt modelId="{484E2913-87EA-4B74-AA53-307E82049943}" type="sibTrans" cxnId="{B81D2058-4858-400D-9300-336CF052A841}">
      <dgm:prSet/>
      <dgm:spPr/>
      <dgm:t>
        <a:bodyPr/>
        <a:lstStyle/>
        <a:p>
          <a:endParaRPr lang="en-US"/>
        </a:p>
      </dgm:t>
    </dgm:pt>
    <dgm:pt modelId="{205EA765-5D9E-4479-AD46-86DFB9089186}">
      <dgm:prSet/>
      <dgm:spPr/>
      <dgm:t>
        <a:bodyPr/>
        <a:lstStyle/>
        <a:p>
          <a:r>
            <a:rPr lang="en-US" dirty="0"/>
            <a:t>Methods</a:t>
          </a:r>
        </a:p>
      </dgm:t>
    </dgm:pt>
    <dgm:pt modelId="{D15A6818-FD4B-4FDF-BD64-822979C25554}" type="parTrans" cxnId="{9FAE5A32-C232-47C5-8160-478A82C93535}">
      <dgm:prSet/>
      <dgm:spPr/>
      <dgm:t>
        <a:bodyPr/>
        <a:lstStyle/>
        <a:p>
          <a:endParaRPr lang="en-US"/>
        </a:p>
      </dgm:t>
    </dgm:pt>
    <dgm:pt modelId="{28CCF60D-51DE-4DD2-888C-B89408B656DC}" type="sibTrans" cxnId="{9FAE5A32-C232-47C5-8160-478A82C93535}">
      <dgm:prSet/>
      <dgm:spPr/>
      <dgm:t>
        <a:bodyPr/>
        <a:lstStyle/>
        <a:p>
          <a:endParaRPr lang="en-US"/>
        </a:p>
      </dgm:t>
    </dgm:pt>
    <dgm:pt modelId="{FCFC4675-6F6F-4BA3-B369-068261726212}">
      <dgm:prSet/>
      <dgm:spPr/>
      <dgm:t>
        <a:bodyPr/>
        <a:lstStyle/>
        <a:p>
          <a:r>
            <a:rPr lang="en-US" dirty="0"/>
            <a:t>Property,</a:t>
          </a:r>
        </a:p>
        <a:p>
          <a:r>
            <a:rPr lang="en-US" dirty="0"/>
            <a:t>State</a:t>
          </a:r>
        </a:p>
      </dgm:t>
    </dgm:pt>
    <dgm:pt modelId="{0EC9AE5C-5CF6-43C4-9B39-7E6795B0D18B}" type="parTrans" cxnId="{2D21CAAE-DF81-40D0-9AD3-F678C5637A25}">
      <dgm:prSet/>
      <dgm:spPr/>
      <dgm:t>
        <a:bodyPr/>
        <a:lstStyle/>
        <a:p>
          <a:endParaRPr lang="en-US"/>
        </a:p>
      </dgm:t>
    </dgm:pt>
    <dgm:pt modelId="{D8772E8E-55AB-49AE-9BAC-633CD51500A3}" type="sibTrans" cxnId="{2D21CAAE-DF81-40D0-9AD3-F678C5637A25}">
      <dgm:prSet/>
      <dgm:spPr/>
      <dgm:t>
        <a:bodyPr/>
        <a:lstStyle/>
        <a:p>
          <a:endParaRPr lang="en-US"/>
        </a:p>
      </dgm:t>
    </dgm:pt>
    <dgm:pt modelId="{48ABAEFA-868C-4E9E-BAEB-B3EA540B3363}" type="asst">
      <dgm:prSet/>
      <dgm:spPr/>
      <dgm:t>
        <a:bodyPr/>
        <a:lstStyle/>
        <a:p>
          <a:r>
            <a:rPr lang="en-US" dirty="0"/>
            <a:t>Actions,</a:t>
          </a:r>
        </a:p>
        <a:p>
          <a:r>
            <a:rPr lang="en-US" dirty="0"/>
            <a:t>Procedures</a:t>
          </a:r>
        </a:p>
      </dgm:t>
    </dgm:pt>
    <dgm:pt modelId="{26413D3E-5066-4697-AE1C-AB3626392538}" type="parTrans" cxnId="{42158736-6155-4C8B-B5B6-B20963173C40}">
      <dgm:prSet/>
      <dgm:spPr/>
      <dgm:t>
        <a:bodyPr/>
        <a:lstStyle/>
        <a:p>
          <a:endParaRPr lang="en-US"/>
        </a:p>
      </dgm:t>
    </dgm:pt>
    <dgm:pt modelId="{38213D20-2834-41BE-A71F-063EED273693}" type="sibTrans" cxnId="{42158736-6155-4C8B-B5B6-B20963173C40}">
      <dgm:prSet/>
      <dgm:spPr/>
      <dgm:t>
        <a:bodyPr/>
        <a:lstStyle/>
        <a:p>
          <a:endParaRPr lang="en-US"/>
        </a:p>
      </dgm:t>
    </dgm:pt>
    <dgm:pt modelId="{C5AF7CC2-1280-4333-A819-AC59113C9823}" type="pres">
      <dgm:prSet presAssocID="{1D3FDC03-DE7E-4B16-90C1-2F614299240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07821B-83A4-48D6-B42A-8E3AED1CFE46}" type="pres">
      <dgm:prSet presAssocID="{A1FA4155-FCDA-4593-99BE-AA2F54587F01}" presName="hierRoot1" presStyleCnt="0">
        <dgm:presLayoutVars>
          <dgm:hierBranch val="init"/>
        </dgm:presLayoutVars>
      </dgm:prSet>
      <dgm:spPr/>
    </dgm:pt>
    <dgm:pt modelId="{D0A111E6-CBC7-49E6-8081-985F4D09E191}" type="pres">
      <dgm:prSet presAssocID="{A1FA4155-FCDA-4593-99BE-AA2F54587F01}" presName="rootComposite1" presStyleCnt="0"/>
      <dgm:spPr/>
    </dgm:pt>
    <dgm:pt modelId="{13D2AF6A-4E30-4A34-82A9-3916257BB416}" type="pres">
      <dgm:prSet presAssocID="{A1FA4155-FCDA-4593-99BE-AA2F54587F01}" presName="rootText1" presStyleLbl="node0" presStyleIdx="0" presStyleCnt="1">
        <dgm:presLayoutVars>
          <dgm:chPref val="3"/>
        </dgm:presLayoutVars>
      </dgm:prSet>
      <dgm:spPr/>
    </dgm:pt>
    <dgm:pt modelId="{C7978F26-3452-4007-8268-6C7E797F0D89}" type="pres">
      <dgm:prSet presAssocID="{A1FA4155-FCDA-4593-99BE-AA2F54587F01}" presName="rootConnector1" presStyleLbl="node1" presStyleIdx="0" presStyleCnt="0"/>
      <dgm:spPr/>
    </dgm:pt>
    <dgm:pt modelId="{7708F099-FF5D-4BA7-BE32-7B73CCA3BDF1}" type="pres">
      <dgm:prSet presAssocID="{A1FA4155-FCDA-4593-99BE-AA2F54587F01}" presName="hierChild2" presStyleCnt="0"/>
      <dgm:spPr/>
    </dgm:pt>
    <dgm:pt modelId="{5EC7B419-1C67-40C1-A67B-F5A47747F24A}" type="pres">
      <dgm:prSet presAssocID="{8077235A-B405-4BDD-BD2E-4830EC3930DB}" presName="Name37" presStyleLbl="parChTrans1D2" presStyleIdx="0" presStyleCnt="2"/>
      <dgm:spPr/>
    </dgm:pt>
    <dgm:pt modelId="{BE67514F-4136-478C-AECE-828D663213C7}" type="pres">
      <dgm:prSet presAssocID="{32E8EA75-6CC3-46F0-9CB1-F6DE71892198}" presName="hierRoot2" presStyleCnt="0">
        <dgm:presLayoutVars>
          <dgm:hierBranch val="init"/>
        </dgm:presLayoutVars>
      </dgm:prSet>
      <dgm:spPr/>
    </dgm:pt>
    <dgm:pt modelId="{AC4232AC-AD52-471E-AA6B-BACB3EB4465A}" type="pres">
      <dgm:prSet presAssocID="{32E8EA75-6CC3-46F0-9CB1-F6DE71892198}" presName="rootComposite" presStyleCnt="0"/>
      <dgm:spPr/>
    </dgm:pt>
    <dgm:pt modelId="{D5077325-5A12-4467-9337-D32136C0F93A}" type="pres">
      <dgm:prSet presAssocID="{32E8EA75-6CC3-46F0-9CB1-F6DE71892198}" presName="rootText" presStyleLbl="node2" presStyleIdx="0" presStyleCnt="2">
        <dgm:presLayoutVars>
          <dgm:chPref val="3"/>
        </dgm:presLayoutVars>
      </dgm:prSet>
      <dgm:spPr/>
    </dgm:pt>
    <dgm:pt modelId="{FF57F6E1-DFF4-4BF5-8C23-377440D460FE}" type="pres">
      <dgm:prSet presAssocID="{32E8EA75-6CC3-46F0-9CB1-F6DE71892198}" presName="rootConnector" presStyleLbl="node2" presStyleIdx="0" presStyleCnt="2"/>
      <dgm:spPr/>
    </dgm:pt>
    <dgm:pt modelId="{A2D5CECD-5DB9-49EC-B3FB-493C60C5F6F0}" type="pres">
      <dgm:prSet presAssocID="{32E8EA75-6CC3-46F0-9CB1-F6DE71892198}" presName="hierChild4" presStyleCnt="0"/>
      <dgm:spPr/>
    </dgm:pt>
    <dgm:pt modelId="{5450DF67-6033-424A-8BFB-4A6879A33CEA}" type="pres">
      <dgm:prSet presAssocID="{0EC9AE5C-5CF6-43C4-9B39-7E6795B0D18B}" presName="Name37" presStyleLbl="parChTrans1D3" presStyleIdx="0" presStyleCnt="2"/>
      <dgm:spPr/>
    </dgm:pt>
    <dgm:pt modelId="{B86D153A-C6BD-4FAD-9948-E53A9581E431}" type="pres">
      <dgm:prSet presAssocID="{FCFC4675-6F6F-4BA3-B369-068261726212}" presName="hierRoot2" presStyleCnt="0">
        <dgm:presLayoutVars>
          <dgm:hierBranch val="init"/>
        </dgm:presLayoutVars>
      </dgm:prSet>
      <dgm:spPr/>
    </dgm:pt>
    <dgm:pt modelId="{8306FF6A-289C-48F9-8C9E-1077DB890342}" type="pres">
      <dgm:prSet presAssocID="{FCFC4675-6F6F-4BA3-B369-068261726212}" presName="rootComposite" presStyleCnt="0"/>
      <dgm:spPr/>
    </dgm:pt>
    <dgm:pt modelId="{3BA4CD57-DA6D-4299-AB08-88DBD5FB30C2}" type="pres">
      <dgm:prSet presAssocID="{FCFC4675-6F6F-4BA3-B369-068261726212}" presName="rootText" presStyleLbl="node3" presStyleIdx="0" presStyleCnt="1">
        <dgm:presLayoutVars>
          <dgm:chPref val="3"/>
        </dgm:presLayoutVars>
      </dgm:prSet>
      <dgm:spPr/>
    </dgm:pt>
    <dgm:pt modelId="{08C38180-99C9-4F24-8789-A626A8D6D087}" type="pres">
      <dgm:prSet presAssocID="{FCFC4675-6F6F-4BA3-B369-068261726212}" presName="rootConnector" presStyleLbl="node3" presStyleIdx="0" presStyleCnt="1"/>
      <dgm:spPr/>
    </dgm:pt>
    <dgm:pt modelId="{A09AB95F-8323-44A9-9E53-7251C16F1A69}" type="pres">
      <dgm:prSet presAssocID="{FCFC4675-6F6F-4BA3-B369-068261726212}" presName="hierChild4" presStyleCnt="0"/>
      <dgm:spPr/>
    </dgm:pt>
    <dgm:pt modelId="{DAE56BEB-D6D7-4F2D-9BFE-1C601CA06505}" type="pres">
      <dgm:prSet presAssocID="{FCFC4675-6F6F-4BA3-B369-068261726212}" presName="hierChild5" presStyleCnt="0"/>
      <dgm:spPr/>
    </dgm:pt>
    <dgm:pt modelId="{FFC7F0A8-DD90-4BC4-834D-D08A802232C9}" type="pres">
      <dgm:prSet presAssocID="{32E8EA75-6CC3-46F0-9CB1-F6DE71892198}" presName="hierChild5" presStyleCnt="0"/>
      <dgm:spPr/>
    </dgm:pt>
    <dgm:pt modelId="{1718B2F7-CE4D-4D4E-BBE8-5A7FC324CC8F}" type="pres">
      <dgm:prSet presAssocID="{D15A6818-FD4B-4FDF-BD64-822979C25554}" presName="Name37" presStyleLbl="parChTrans1D2" presStyleIdx="1" presStyleCnt="2"/>
      <dgm:spPr/>
    </dgm:pt>
    <dgm:pt modelId="{9CAF5AED-C880-4B2F-B0DB-BC983CE4DE4B}" type="pres">
      <dgm:prSet presAssocID="{205EA765-5D9E-4479-AD46-86DFB9089186}" presName="hierRoot2" presStyleCnt="0">
        <dgm:presLayoutVars>
          <dgm:hierBranch val="init"/>
        </dgm:presLayoutVars>
      </dgm:prSet>
      <dgm:spPr/>
    </dgm:pt>
    <dgm:pt modelId="{4FF55AF1-C47A-4150-B7A0-FCB9D3700895}" type="pres">
      <dgm:prSet presAssocID="{205EA765-5D9E-4479-AD46-86DFB9089186}" presName="rootComposite" presStyleCnt="0"/>
      <dgm:spPr/>
    </dgm:pt>
    <dgm:pt modelId="{B4C40923-5B69-43AB-ADB1-37A446F35C0C}" type="pres">
      <dgm:prSet presAssocID="{205EA765-5D9E-4479-AD46-86DFB9089186}" presName="rootText" presStyleLbl="node2" presStyleIdx="1" presStyleCnt="2">
        <dgm:presLayoutVars>
          <dgm:chPref val="3"/>
        </dgm:presLayoutVars>
      </dgm:prSet>
      <dgm:spPr/>
    </dgm:pt>
    <dgm:pt modelId="{E8FFE177-7A8E-49F4-893C-001F94AB7098}" type="pres">
      <dgm:prSet presAssocID="{205EA765-5D9E-4479-AD46-86DFB9089186}" presName="rootConnector" presStyleLbl="node2" presStyleIdx="1" presStyleCnt="2"/>
      <dgm:spPr/>
    </dgm:pt>
    <dgm:pt modelId="{C2D13745-56F5-4F4F-BAAA-8780A52D1CF8}" type="pres">
      <dgm:prSet presAssocID="{205EA765-5D9E-4479-AD46-86DFB9089186}" presName="hierChild4" presStyleCnt="0"/>
      <dgm:spPr/>
    </dgm:pt>
    <dgm:pt modelId="{45E6FD76-2AC1-4A69-B0B2-EC91A50E53AE}" type="pres">
      <dgm:prSet presAssocID="{205EA765-5D9E-4479-AD46-86DFB9089186}" presName="hierChild5" presStyleCnt="0"/>
      <dgm:spPr/>
    </dgm:pt>
    <dgm:pt modelId="{E9562A4B-F16E-4360-A717-E6D5A1073001}" type="pres">
      <dgm:prSet presAssocID="{26413D3E-5066-4697-AE1C-AB3626392538}" presName="Name111" presStyleLbl="parChTrans1D3" presStyleIdx="1" presStyleCnt="2"/>
      <dgm:spPr/>
    </dgm:pt>
    <dgm:pt modelId="{CDB31E31-61A8-4E86-BA78-934A7FE3939B}" type="pres">
      <dgm:prSet presAssocID="{48ABAEFA-868C-4E9E-BAEB-B3EA540B3363}" presName="hierRoot3" presStyleCnt="0">
        <dgm:presLayoutVars>
          <dgm:hierBranch val="init"/>
        </dgm:presLayoutVars>
      </dgm:prSet>
      <dgm:spPr/>
    </dgm:pt>
    <dgm:pt modelId="{E6434EC1-25E4-4A55-8970-A7E1EBAD450F}" type="pres">
      <dgm:prSet presAssocID="{48ABAEFA-868C-4E9E-BAEB-B3EA540B3363}" presName="rootComposite3" presStyleCnt="0"/>
      <dgm:spPr/>
    </dgm:pt>
    <dgm:pt modelId="{8D79DA7D-C708-440B-93AF-BF06A93179BC}" type="pres">
      <dgm:prSet presAssocID="{48ABAEFA-868C-4E9E-BAEB-B3EA540B3363}" presName="rootText3" presStyleLbl="asst2" presStyleIdx="0" presStyleCnt="1">
        <dgm:presLayoutVars>
          <dgm:chPref val="3"/>
        </dgm:presLayoutVars>
      </dgm:prSet>
      <dgm:spPr/>
    </dgm:pt>
    <dgm:pt modelId="{66BC86B8-9C6D-4714-9F88-EE8CAE69A557}" type="pres">
      <dgm:prSet presAssocID="{48ABAEFA-868C-4E9E-BAEB-B3EA540B3363}" presName="rootConnector3" presStyleLbl="asst2" presStyleIdx="0" presStyleCnt="1"/>
      <dgm:spPr/>
    </dgm:pt>
    <dgm:pt modelId="{05645996-3534-45E4-9AE6-129B646804FF}" type="pres">
      <dgm:prSet presAssocID="{48ABAEFA-868C-4E9E-BAEB-B3EA540B3363}" presName="hierChild6" presStyleCnt="0"/>
      <dgm:spPr/>
    </dgm:pt>
    <dgm:pt modelId="{AC3A4EE3-A4DD-4276-BD34-AB773F03BEBC}" type="pres">
      <dgm:prSet presAssocID="{48ABAEFA-868C-4E9E-BAEB-B3EA540B3363}" presName="hierChild7" presStyleCnt="0"/>
      <dgm:spPr/>
    </dgm:pt>
    <dgm:pt modelId="{7E29B35B-5901-444C-879C-4519BC254504}" type="pres">
      <dgm:prSet presAssocID="{A1FA4155-FCDA-4593-99BE-AA2F54587F01}" presName="hierChild3" presStyleCnt="0"/>
      <dgm:spPr/>
    </dgm:pt>
  </dgm:ptLst>
  <dgm:cxnLst>
    <dgm:cxn modelId="{A1AFFB03-54A5-4BAD-9452-675AF6C5248E}" type="presOf" srcId="{48ABAEFA-868C-4E9E-BAEB-B3EA540B3363}" destId="{66BC86B8-9C6D-4714-9F88-EE8CAE69A557}" srcOrd="1" destOrd="0" presId="urn:microsoft.com/office/officeart/2005/8/layout/orgChart1"/>
    <dgm:cxn modelId="{A57CFB20-14AA-4CF2-95A1-4289CEC49175}" type="presOf" srcId="{A1FA4155-FCDA-4593-99BE-AA2F54587F01}" destId="{C7978F26-3452-4007-8268-6C7E797F0D89}" srcOrd="1" destOrd="0" presId="urn:microsoft.com/office/officeart/2005/8/layout/orgChart1"/>
    <dgm:cxn modelId="{889ED42C-126A-44C6-A7F7-06FE4FA941AA}" type="presOf" srcId="{32E8EA75-6CC3-46F0-9CB1-F6DE71892198}" destId="{FF57F6E1-DFF4-4BF5-8C23-377440D460FE}" srcOrd="1" destOrd="0" presId="urn:microsoft.com/office/officeart/2005/8/layout/orgChart1"/>
    <dgm:cxn modelId="{9FAE5A32-C232-47C5-8160-478A82C93535}" srcId="{A1FA4155-FCDA-4593-99BE-AA2F54587F01}" destId="{205EA765-5D9E-4479-AD46-86DFB9089186}" srcOrd="1" destOrd="0" parTransId="{D15A6818-FD4B-4FDF-BD64-822979C25554}" sibTransId="{28CCF60D-51DE-4DD2-888C-B89408B656DC}"/>
    <dgm:cxn modelId="{42158736-6155-4C8B-B5B6-B20963173C40}" srcId="{205EA765-5D9E-4479-AD46-86DFB9089186}" destId="{48ABAEFA-868C-4E9E-BAEB-B3EA540B3363}" srcOrd="0" destOrd="0" parTransId="{26413D3E-5066-4697-AE1C-AB3626392538}" sibTransId="{38213D20-2834-41BE-A71F-063EED273693}"/>
    <dgm:cxn modelId="{A9CA4B45-250C-42C3-A6DB-0F02527C8054}" type="presOf" srcId="{205EA765-5D9E-4479-AD46-86DFB9089186}" destId="{E8FFE177-7A8E-49F4-893C-001F94AB7098}" srcOrd="1" destOrd="0" presId="urn:microsoft.com/office/officeart/2005/8/layout/orgChart1"/>
    <dgm:cxn modelId="{6CE9A14C-A439-4624-890A-E1DF36BFF791}" type="presOf" srcId="{0EC9AE5C-5CF6-43C4-9B39-7E6795B0D18B}" destId="{5450DF67-6033-424A-8BFB-4A6879A33CEA}" srcOrd="0" destOrd="0" presId="urn:microsoft.com/office/officeart/2005/8/layout/orgChart1"/>
    <dgm:cxn modelId="{D5726270-60AF-4909-9EE8-B1B337BEAF47}" type="presOf" srcId="{32E8EA75-6CC3-46F0-9CB1-F6DE71892198}" destId="{D5077325-5A12-4467-9337-D32136C0F93A}" srcOrd="0" destOrd="0" presId="urn:microsoft.com/office/officeart/2005/8/layout/orgChart1"/>
    <dgm:cxn modelId="{B81D2058-4858-400D-9300-336CF052A841}" srcId="{A1FA4155-FCDA-4593-99BE-AA2F54587F01}" destId="{32E8EA75-6CC3-46F0-9CB1-F6DE71892198}" srcOrd="0" destOrd="0" parTransId="{8077235A-B405-4BDD-BD2E-4830EC3930DB}" sibTransId="{484E2913-87EA-4B74-AA53-307E82049943}"/>
    <dgm:cxn modelId="{2BE19585-CFFE-491F-B966-57644B068730}" srcId="{1D3FDC03-DE7E-4B16-90C1-2F6142992400}" destId="{A1FA4155-FCDA-4593-99BE-AA2F54587F01}" srcOrd="0" destOrd="0" parTransId="{E0025018-DEE2-4FA9-98DA-0087CDBDF162}" sibTransId="{6F012789-C43E-49B9-87F8-0014CF51D9AF}"/>
    <dgm:cxn modelId="{2D21CAAE-DF81-40D0-9AD3-F678C5637A25}" srcId="{32E8EA75-6CC3-46F0-9CB1-F6DE71892198}" destId="{FCFC4675-6F6F-4BA3-B369-068261726212}" srcOrd="0" destOrd="0" parTransId="{0EC9AE5C-5CF6-43C4-9B39-7E6795B0D18B}" sibTransId="{D8772E8E-55AB-49AE-9BAC-633CD51500A3}"/>
    <dgm:cxn modelId="{A096EBB6-6067-4B70-9870-729AC110D05A}" type="presOf" srcId="{205EA765-5D9E-4479-AD46-86DFB9089186}" destId="{B4C40923-5B69-43AB-ADB1-37A446F35C0C}" srcOrd="0" destOrd="0" presId="urn:microsoft.com/office/officeart/2005/8/layout/orgChart1"/>
    <dgm:cxn modelId="{43CA88B9-DB1C-4E53-937B-E8E395366D3F}" type="presOf" srcId="{FCFC4675-6F6F-4BA3-B369-068261726212}" destId="{3BA4CD57-DA6D-4299-AB08-88DBD5FB30C2}" srcOrd="0" destOrd="0" presId="urn:microsoft.com/office/officeart/2005/8/layout/orgChart1"/>
    <dgm:cxn modelId="{343019C4-586B-4EDF-8E67-BBDDC8F143A8}" type="presOf" srcId="{A1FA4155-FCDA-4593-99BE-AA2F54587F01}" destId="{13D2AF6A-4E30-4A34-82A9-3916257BB416}" srcOrd="0" destOrd="0" presId="urn:microsoft.com/office/officeart/2005/8/layout/orgChart1"/>
    <dgm:cxn modelId="{FB2EC5E4-E58C-4FC3-911F-31E70CBBB59B}" type="presOf" srcId="{1D3FDC03-DE7E-4B16-90C1-2F6142992400}" destId="{C5AF7CC2-1280-4333-A819-AC59113C9823}" srcOrd="0" destOrd="0" presId="urn:microsoft.com/office/officeart/2005/8/layout/orgChart1"/>
    <dgm:cxn modelId="{DDD92BEA-256E-45F8-9361-536D06580DFD}" type="presOf" srcId="{8077235A-B405-4BDD-BD2E-4830EC3930DB}" destId="{5EC7B419-1C67-40C1-A67B-F5A47747F24A}" srcOrd="0" destOrd="0" presId="urn:microsoft.com/office/officeart/2005/8/layout/orgChart1"/>
    <dgm:cxn modelId="{0FD182EB-E3EB-4A7F-AE2E-0EFD36A58AB7}" type="presOf" srcId="{D15A6818-FD4B-4FDF-BD64-822979C25554}" destId="{1718B2F7-CE4D-4D4E-BBE8-5A7FC324CC8F}" srcOrd="0" destOrd="0" presId="urn:microsoft.com/office/officeart/2005/8/layout/orgChart1"/>
    <dgm:cxn modelId="{998B31F7-FE29-45EC-8959-EAB20F0EC73B}" type="presOf" srcId="{FCFC4675-6F6F-4BA3-B369-068261726212}" destId="{08C38180-99C9-4F24-8789-A626A8D6D087}" srcOrd="1" destOrd="0" presId="urn:microsoft.com/office/officeart/2005/8/layout/orgChart1"/>
    <dgm:cxn modelId="{28C4BAF8-D9EC-4831-BF62-2BC9C569DA8F}" type="presOf" srcId="{48ABAEFA-868C-4E9E-BAEB-B3EA540B3363}" destId="{8D79DA7D-C708-440B-93AF-BF06A93179BC}" srcOrd="0" destOrd="0" presId="urn:microsoft.com/office/officeart/2005/8/layout/orgChart1"/>
    <dgm:cxn modelId="{4D6D9FFD-5C87-4F5A-A6D6-9A89C79E8E49}" type="presOf" srcId="{26413D3E-5066-4697-AE1C-AB3626392538}" destId="{E9562A4B-F16E-4360-A717-E6D5A1073001}" srcOrd="0" destOrd="0" presId="urn:microsoft.com/office/officeart/2005/8/layout/orgChart1"/>
    <dgm:cxn modelId="{20D234E9-2483-4B18-B6BA-73B629819066}" type="presParOf" srcId="{C5AF7CC2-1280-4333-A819-AC59113C9823}" destId="{2A07821B-83A4-48D6-B42A-8E3AED1CFE46}" srcOrd="0" destOrd="0" presId="urn:microsoft.com/office/officeart/2005/8/layout/orgChart1"/>
    <dgm:cxn modelId="{F70C9C88-9CF7-4765-B526-59285CE9B8F9}" type="presParOf" srcId="{2A07821B-83A4-48D6-B42A-8E3AED1CFE46}" destId="{D0A111E6-CBC7-49E6-8081-985F4D09E191}" srcOrd="0" destOrd="0" presId="urn:microsoft.com/office/officeart/2005/8/layout/orgChart1"/>
    <dgm:cxn modelId="{442A2DC9-38E6-4F78-B697-24E7A2AA3994}" type="presParOf" srcId="{D0A111E6-CBC7-49E6-8081-985F4D09E191}" destId="{13D2AF6A-4E30-4A34-82A9-3916257BB416}" srcOrd="0" destOrd="0" presId="urn:microsoft.com/office/officeart/2005/8/layout/orgChart1"/>
    <dgm:cxn modelId="{C7C1EFF1-0E06-472F-A1FF-6FD066600CCA}" type="presParOf" srcId="{D0A111E6-CBC7-49E6-8081-985F4D09E191}" destId="{C7978F26-3452-4007-8268-6C7E797F0D89}" srcOrd="1" destOrd="0" presId="urn:microsoft.com/office/officeart/2005/8/layout/orgChart1"/>
    <dgm:cxn modelId="{2A861FE4-11F8-4489-9EE7-2D0E2600E8E6}" type="presParOf" srcId="{2A07821B-83A4-48D6-B42A-8E3AED1CFE46}" destId="{7708F099-FF5D-4BA7-BE32-7B73CCA3BDF1}" srcOrd="1" destOrd="0" presId="urn:microsoft.com/office/officeart/2005/8/layout/orgChart1"/>
    <dgm:cxn modelId="{11230D1F-C5A6-480B-90A7-57DE74CF1EF9}" type="presParOf" srcId="{7708F099-FF5D-4BA7-BE32-7B73CCA3BDF1}" destId="{5EC7B419-1C67-40C1-A67B-F5A47747F24A}" srcOrd="0" destOrd="0" presId="urn:microsoft.com/office/officeart/2005/8/layout/orgChart1"/>
    <dgm:cxn modelId="{8F1EE8F6-6C1F-49E9-A90A-8AC6AD579E66}" type="presParOf" srcId="{7708F099-FF5D-4BA7-BE32-7B73CCA3BDF1}" destId="{BE67514F-4136-478C-AECE-828D663213C7}" srcOrd="1" destOrd="0" presId="urn:microsoft.com/office/officeart/2005/8/layout/orgChart1"/>
    <dgm:cxn modelId="{B1BB8D25-2854-4FEA-BDD4-BD0846DA7B94}" type="presParOf" srcId="{BE67514F-4136-478C-AECE-828D663213C7}" destId="{AC4232AC-AD52-471E-AA6B-BACB3EB4465A}" srcOrd="0" destOrd="0" presId="urn:microsoft.com/office/officeart/2005/8/layout/orgChart1"/>
    <dgm:cxn modelId="{6D78BB91-0416-4723-B86B-B4E1664A0DE1}" type="presParOf" srcId="{AC4232AC-AD52-471E-AA6B-BACB3EB4465A}" destId="{D5077325-5A12-4467-9337-D32136C0F93A}" srcOrd="0" destOrd="0" presId="urn:microsoft.com/office/officeart/2005/8/layout/orgChart1"/>
    <dgm:cxn modelId="{D4B6BA24-D7F4-4C0A-BCFD-6358042BF301}" type="presParOf" srcId="{AC4232AC-AD52-471E-AA6B-BACB3EB4465A}" destId="{FF57F6E1-DFF4-4BF5-8C23-377440D460FE}" srcOrd="1" destOrd="0" presId="urn:microsoft.com/office/officeart/2005/8/layout/orgChart1"/>
    <dgm:cxn modelId="{D0E6A229-11DD-4707-9064-9E91CF7721D2}" type="presParOf" srcId="{BE67514F-4136-478C-AECE-828D663213C7}" destId="{A2D5CECD-5DB9-49EC-B3FB-493C60C5F6F0}" srcOrd="1" destOrd="0" presId="urn:microsoft.com/office/officeart/2005/8/layout/orgChart1"/>
    <dgm:cxn modelId="{306A7FC4-755B-4703-B53C-F1FA5A318251}" type="presParOf" srcId="{A2D5CECD-5DB9-49EC-B3FB-493C60C5F6F0}" destId="{5450DF67-6033-424A-8BFB-4A6879A33CEA}" srcOrd="0" destOrd="0" presId="urn:microsoft.com/office/officeart/2005/8/layout/orgChart1"/>
    <dgm:cxn modelId="{C3EBD84A-4C56-4075-A739-E5BEE61D557C}" type="presParOf" srcId="{A2D5CECD-5DB9-49EC-B3FB-493C60C5F6F0}" destId="{B86D153A-C6BD-4FAD-9948-E53A9581E431}" srcOrd="1" destOrd="0" presId="urn:microsoft.com/office/officeart/2005/8/layout/orgChart1"/>
    <dgm:cxn modelId="{79D877C4-3491-4EF0-9605-B7726F53228F}" type="presParOf" srcId="{B86D153A-C6BD-4FAD-9948-E53A9581E431}" destId="{8306FF6A-289C-48F9-8C9E-1077DB890342}" srcOrd="0" destOrd="0" presId="urn:microsoft.com/office/officeart/2005/8/layout/orgChart1"/>
    <dgm:cxn modelId="{B11A22CF-577E-4E83-A0C4-E1BA47632F4F}" type="presParOf" srcId="{8306FF6A-289C-48F9-8C9E-1077DB890342}" destId="{3BA4CD57-DA6D-4299-AB08-88DBD5FB30C2}" srcOrd="0" destOrd="0" presId="urn:microsoft.com/office/officeart/2005/8/layout/orgChart1"/>
    <dgm:cxn modelId="{B327A68D-DDE8-43B6-8169-B83308A02BB0}" type="presParOf" srcId="{8306FF6A-289C-48F9-8C9E-1077DB890342}" destId="{08C38180-99C9-4F24-8789-A626A8D6D087}" srcOrd="1" destOrd="0" presId="urn:microsoft.com/office/officeart/2005/8/layout/orgChart1"/>
    <dgm:cxn modelId="{4E0AA67A-A3F4-45FA-9313-0D5B2EF1871E}" type="presParOf" srcId="{B86D153A-C6BD-4FAD-9948-E53A9581E431}" destId="{A09AB95F-8323-44A9-9E53-7251C16F1A69}" srcOrd="1" destOrd="0" presId="urn:microsoft.com/office/officeart/2005/8/layout/orgChart1"/>
    <dgm:cxn modelId="{6D9CC828-9C00-464E-9E62-7FC3665D02DA}" type="presParOf" srcId="{B86D153A-C6BD-4FAD-9948-E53A9581E431}" destId="{DAE56BEB-D6D7-4F2D-9BFE-1C601CA06505}" srcOrd="2" destOrd="0" presId="urn:microsoft.com/office/officeart/2005/8/layout/orgChart1"/>
    <dgm:cxn modelId="{72362C91-77F0-4961-BCE2-1D33364BB500}" type="presParOf" srcId="{BE67514F-4136-478C-AECE-828D663213C7}" destId="{FFC7F0A8-DD90-4BC4-834D-D08A802232C9}" srcOrd="2" destOrd="0" presId="urn:microsoft.com/office/officeart/2005/8/layout/orgChart1"/>
    <dgm:cxn modelId="{3F0001A8-2DF6-4EA3-9712-EF7A7304EA8B}" type="presParOf" srcId="{7708F099-FF5D-4BA7-BE32-7B73CCA3BDF1}" destId="{1718B2F7-CE4D-4D4E-BBE8-5A7FC324CC8F}" srcOrd="2" destOrd="0" presId="urn:microsoft.com/office/officeart/2005/8/layout/orgChart1"/>
    <dgm:cxn modelId="{5B366068-8A7D-4B3F-8B7B-06E12C51A414}" type="presParOf" srcId="{7708F099-FF5D-4BA7-BE32-7B73CCA3BDF1}" destId="{9CAF5AED-C880-4B2F-B0DB-BC983CE4DE4B}" srcOrd="3" destOrd="0" presId="urn:microsoft.com/office/officeart/2005/8/layout/orgChart1"/>
    <dgm:cxn modelId="{F47C7CCD-00C1-4A57-ADC6-C60345EFBC90}" type="presParOf" srcId="{9CAF5AED-C880-4B2F-B0DB-BC983CE4DE4B}" destId="{4FF55AF1-C47A-4150-B7A0-FCB9D3700895}" srcOrd="0" destOrd="0" presId="urn:microsoft.com/office/officeart/2005/8/layout/orgChart1"/>
    <dgm:cxn modelId="{198C59CE-D427-42A7-BF5D-976FDA78E71C}" type="presParOf" srcId="{4FF55AF1-C47A-4150-B7A0-FCB9D3700895}" destId="{B4C40923-5B69-43AB-ADB1-37A446F35C0C}" srcOrd="0" destOrd="0" presId="urn:microsoft.com/office/officeart/2005/8/layout/orgChart1"/>
    <dgm:cxn modelId="{180EE619-0948-44A8-896C-A9433CE84A82}" type="presParOf" srcId="{4FF55AF1-C47A-4150-B7A0-FCB9D3700895}" destId="{E8FFE177-7A8E-49F4-893C-001F94AB7098}" srcOrd="1" destOrd="0" presId="urn:microsoft.com/office/officeart/2005/8/layout/orgChart1"/>
    <dgm:cxn modelId="{690991FF-EBDC-4C31-929F-BCA59C6C6844}" type="presParOf" srcId="{9CAF5AED-C880-4B2F-B0DB-BC983CE4DE4B}" destId="{C2D13745-56F5-4F4F-BAAA-8780A52D1CF8}" srcOrd="1" destOrd="0" presId="urn:microsoft.com/office/officeart/2005/8/layout/orgChart1"/>
    <dgm:cxn modelId="{60BD3D02-0F1F-45F4-AFD9-8A3CCAE2897A}" type="presParOf" srcId="{9CAF5AED-C880-4B2F-B0DB-BC983CE4DE4B}" destId="{45E6FD76-2AC1-4A69-B0B2-EC91A50E53AE}" srcOrd="2" destOrd="0" presId="urn:microsoft.com/office/officeart/2005/8/layout/orgChart1"/>
    <dgm:cxn modelId="{C7708237-25A8-4184-8B3F-44535CA5207E}" type="presParOf" srcId="{45E6FD76-2AC1-4A69-B0B2-EC91A50E53AE}" destId="{E9562A4B-F16E-4360-A717-E6D5A1073001}" srcOrd="0" destOrd="0" presId="urn:microsoft.com/office/officeart/2005/8/layout/orgChart1"/>
    <dgm:cxn modelId="{5A75D379-BC4E-4E31-88F9-BD3F0120AB0C}" type="presParOf" srcId="{45E6FD76-2AC1-4A69-B0B2-EC91A50E53AE}" destId="{CDB31E31-61A8-4E86-BA78-934A7FE3939B}" srcOrd="1" destOrd="0" presId="urn:microsoft.com/office/officeart/2005/8/layout/orgChart1"/>
    <dgm:cxn modelId="{2C5AAFD9-5DCC-44E6-AB18-87CBD5E9B839}" type="presParOf" srcId="{CDB31E31-61A8-4E86-BA78-934A7FE3939B}" destId="{E6434EC1-25E4-4A55-8970-A7E1EBAD450F}" srcOrd="0" destOrd="0" presId="urn:microsoft.com/office/officeart/2005/8/layout/orgChart1"/>
    <dgm:cxn modelId="{635B7FF2-29D3-4903-97DC-E072521985F6}" type="presParOf" srcId="{E6434EC1-25E4-4A55-8970-A7E1EBAD450F}" destId="{8D79DA7D-C708-440B-93AF-BF06A93179BC}" srcOrd="0" destOrd="0" presId="urn:microsoft.com/office/officeart/2005/8/layout/orgChart1"/>
    <dgm:cxn modelId="{F9821D0A-B887-4806-B335-9FD03ADBA154}" type="presParOf" srcId="{E6434EC1-25E4-4A55-8970-A7E1EBAD450F}" destId="{66BC86B8-9C6D-4714-9F88-EE8CAE69A557}" srcOrd="1" destOrd="0" presId="urn:microsoft.com/office/officeart/2005/8/layout/orgChart1"/>
    <dgm:cxn modelId="{7A786591-B0B2-42A6-94FE-14C7777C731C}" type="presParOf" srcId="{CDB31E31-61A8-4E86-BA78-934A7FE3939B}" destId="{05645996-3534-45E4-9AE6-129B646804FF}" srcOrd="1" destOrd="0" presId="urn:microsoft.com/office/officeart/2005/8/layout/orgChart1"/>
    <dgm:cxn modelId="{10E2940D-BB78-460A-BA35-6136EA0499BF}" type="presParOf" srcId="{CDB31E31-61A8-4E86-BA78-934A7FE3939B}" destId="{AC3A4EE3-A4DD-4276-BD34-AB773F03BEBC}" srcOrd="2" destOrd="0" presId="urn:microsoft.com/office/officeart/2005/8/layout/orgChart1"/>
    <dgm:cxn modelId="{0A6B1D2E-A8C2-405E-997D-3FB535699221}" type="presParOf" srcId="{2A07821B-83A4-48D6-B42A-8E3AED1CFE46}" destId="{7E29B35B-5901-444C-879C-4519BC25450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B81172-91A1-45E4-B9AC-396CF518CD55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7E7D2D-8AAD-4823-8BA0-EB71BB8AAA11}">
      <dgm:prSet phldrT="[Text]" phldr="1"/>
      <dgm:spPr>
        <a:blipFill rotWithShape="0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2E145EC7-663B-4CFE-A238-D6CBBE95E1C1}" type="parTrans" cxnId="{BEB919E4-A930-4449-909A-F247DDF5661B}">
      <dgm:prSet/>
      <dgm:spPr/>
      <dgm:t>
        <a:bodyPr/>
        <a:lstStyle/>
        <a:p>
          <a:endParaRPr lang="en-US"/>
        </a:p>
      </dgm:t>
    </dgm:pt>
    <dgm:pt modelId="{1CD0DBAE-220D-4E35-9CD5-0D85DD09CE65}" type="sibTrans" cxnId="{BEB919E4-A930-4449-909A-F247DDF5661B}">
      <dgm:prSet/>
      <dgm:spPr/>
      <dgm:t>
        <a:bodyPr/>
        <a:lstStyle/>
        <a:p>
          <a:endParaRPr lang="en-US"/>
        </a:p>
      </dgm:t>
    </dgm:pt>
    <dgm:pt modelId="{6BACBFA6-F5E3-4068-A3AE-F0C336813D77}">
      <dgm:prSet phldrT="[Text]"/>
      <dgm:spPr/>
      <dgm:t>
        <a:bodyPr/>
        <a:lstStyle/>
        <a:p>
          <a:r>
            <a:rPr lang="en-US" dirty="0"/>
            <a:t>Attributes</a:t>
          </a:r>
        </a:p>
      </dgm:t>
    </dgm:pt>
    <dgm:pt modelId="{09870C50-3F6D-4BFB-ADF0-463F5083281D}" type="parTrans" cxnId="{37D75B03-01F3-4636-80FC-7B8B7665A678}">
      <dgm:prSet/>
      <dgm:spPr/>
      <dgm:t>
        <a:bodyPr/>
        <a:lstStyle/>
        <a:p>
          <a:endParaRPr lang="en-US"/>
        </a:p>
      </dgm:t>
    </dgm:pt>
    <dgm:pt modelId="{05C0D0EA-3062-4DFE-B57B-60ACB5B84A46}" type="sibTrans" cxnId="{37D75B03-01F3-4636-80FC-7B8B7665A678}">
      <dgm:prSet/>
      <dgm:spPr/>
      <dgm:t>
        <a:bodyPr/>
        <a:lstStyle/>
        <a:p>
          <a:endParaRPr lang="en-US"/>
        </a:p>
      </dgm:t>
    </dgm:pt>
    <dgm:pt modelId="{7A37CC47-36B2-4395-AFAB-F951E4252EE9}">
      <dgm:prSet phldrT="[Text]"/>
      <dgm:spPr/>
      <dgm:t>
        <a:bodyPr/>
        <a:lstStyle/>
        <a:p>
          <a:r>
            <a:rPr lang="en-US" dirty="0"/>
            <a:t>Methods</a:t>
          </a:r>
        </a:p>
      </dgm:t>
    </dgm:pt>
    <dgm:pt modelId="{2253BFFD-F117-4FC2-BC17-60BA24E35298}" type="parTrans" cxnId="{EA92BCB9-2A1A-4430-A457-07FAB3D6471B}">
      <dgm:prSet/>
      <dgm:spPr/>
      <dgm:t>
        <a:bodyPr/>
        <a:lstStyle/>
        <a:p>
          <a:endParaRPr lang="en-US"/>
        </a:p>
      </dgm:t>
    </dgm:pt>
    <dgm:pt modelId="{8271E775-D4E1-4B2E-8AA1-58CB0BB3E6A3}" type="sibTrans" cxnId="{EA92BCB9-2A1A-4430-A457-07FAB3D6471B}">
      <dgm:prSet/>
      <dgm:spPr/>
      <dgm:t>
        <a:bodyPr/>
        <a:lstStyle/>
        <a:p>
          <a:endParaRPr lang="en-US"/>
        </a:p>
      </dgm:t>
    </dgm:pt>
    <dgm:pt modelId="{7F0A1202-E223-412D-8E2E-F400E80B86DF}">
      <dgm:prSet/>
      <dgm:spPr/>
      <dgm:t>
        <a:bodyPr/>
        <a:lstStyle/>
        <a:p>
          <a:r>
            <a:rPr lang="en-US" dirty="0"/>
            <a:t>Color</a:t>
          </a:r>
        </a:p>
      </dgm:t>
    </dgm:pt>
    <dgm:pt modelId="{392C0B3C-6AD8-430A-9DA8-C6EDA39A0F22}" type="parTrans" cxnId="{2AA23E04-5158-4DBB-A66B-0B2B30D783BF}">
      <dgm:prSet/>
      <dgm:spPr/>
      <dgm:t>
        <a:bodyPr/>
        <a:lstStyle/>
        <a:p>
          <a:endParaRPr lang="en-US"/>
        </a:p>
      </dgm:t>
    </dgm:pt>
    <dgm:pt modelId="{D689E69F-7AF3-4DDC-918E-B78BD7CA0DE1}" type="sibTrans" cxnId="{2AA23E04-5158-4DBB-A66B-0B2B30D783BF}">
      <dgm:prSet/>
      <dgm:spPr/>
      <dgm:t>
        <a:bodyPr/>
        <a:lstStyle/>
        <a:p>
          <a:endParaRPr lang="en-US"/>
        </a:p>
      </dgm:t>
    </dgm:pt>
    <dgm:pt modelId="{CEAF5118-CF2E-429C-AB24-4B871780C028}">
      <dgm:prSet/>
      <dgm:spPr/>
      <dgm:t>
        <a:bodyPr/>
        <a:lstStyle/>
        <a:p>
          <a:r>
            <a:rPr lang="en-US" dirty="0"/>
            <a:t>Price</a:t>
          </a:r>
        </a:p>
      </dgm:t>
    </dgm:pt>
    <dgm:pt modelId="{69FA36E4-D5D9-488F-8291-5B912FCDC0BE}" type="parTrans" cxnId="{38605672-447C-4E9E-812F-7860F8F583BB}">
      <dgm:prSet/>
      <dgm:spPr/>
      <dgm:t>
        <a:bodyPr/>
        <a:lstStyle/>
        <a:p>
          <a:endParaRPr lang="en-US"/>
        </a:p>
      </dgm:t>
    </dgm:pt>
    <dgm:pt modelId="{333491BF-4803-4904-90D1-0A8494A02439}" type="sibTrans" cxnId="{38605672-447C-4E9E-812F-7860F8F583BB}">
      <dgm:prSet/>
      <dgm:spPr/>
      <dgm:t>
        <a:bodyPr/>
        <a:lstStyle/>
        <a:p>
          <a:endParaRPr lang="en-US"/>
        </a:p>
      </dgm:t>
    </dgm:pt>
    <dgm:pt modelId="{0E0C22A3-3AAA-4C40-8328-17AEF90273F8}">
      <dgm:prSet/>
      <dgm:spPr/>
      <dgm:t>
        <a:bodyPr/>
        <a:lstStyle/>
        <a:p>
          <a:r>
            <a:rPr lang="en-US" dirty="0"/>
            <a:t>Speed</a:t>
          </a:r>
        </a:p>
      </dgm:t>
    </dgm:pt>
    <dgm:pt modelId="{0227F2A4-CE15-476D-AF73-0B001E5D9152}" type="parTrans" cxnId="{390CCF76-CC5D-4F08-8A0D-1C2611E59F2D}">
      <dgm:prSet/>
      <dgm:spPr/>
      <dgm:t>
        <a:bodyPr/>
        <a:lstStyle/>
        <a:p>
          <a:endParaRPr lang="en-US"/>
        </a:p>
      </dgm:t>
    </dgm:pt>
    <dgm:pt modelId="{B06B2A83-DC46-41B3-ABB3-F06AE1DED9C2}" type="sibTrans" cxnId="{390CCF76-CC5D-4F08-8A0D-1C2611E59F2D}">
      <dgm:prSet/>
      <dgm:spPr/>
      <dgm:t>
        <a:bodyPr/>
        <a:lstStyle/>
        <a:p>
          <a:endParaRPr lang="en-US"/>
        </a:p>
      </dgm:t>
    </dgm:pt>
    <dgm:pt modelId="{5A0590B5-E369-471C-BD1B-ADA15C750974}">
      <dgm:prSet/>
      <dgm:spPr/>
      <dgm:t>
        <a:bodyPr/>
        <a:lstStyle/>
        <a:p>
          <a:r>
            <a:rPr lang="en-US" dirty="0"/>
            <a:t>Start</a:t>
          </a:r>
        </a:p>
      </dgm:t>
    </dgm:pt>
    <dgm:pt modelId="{1C452973-2A29-4B02-952E-BDE97C4B836B}" type="parTrans" cxnId="{62EADC55-3046-45D2-86F5-626089C0D6F4}">
      <dgm:prSet/>
      <dgm:spPr/>
      <dgm:t>
        <a:bodyPr/>
        <a:lstStyle/>
        <a:p>
          <a:endParaRPr lang="en-US"/>
        </a:p>
      </dgm:t>
    </dgm:pt>
    <dgm:pt modelId="{AF72BB0B-6F76-45AC-940A-DEC347013450}" type="sibTrans" cxnId="{62EADC55-3046-45D2-86F5-626089C0D6F4}">
      <dgm:prSet/>
      <dgm:spPr/>
      <dgm:t>
        <a:bodyPr/>
        <a:lstStyle/>
        <a:p>
          <a:endParaRPr lang="en-US"/>
        </a:p>
      </dgm:t>
    </dgm:pt>
    <dgm:pt modelId="{6613C380-D25B-4FA4-B9F7-E74304B28B8E}">
      <dgm:prSet/>
      <dgm:spPr/>
      <dgm:t>
        <a:bodyPr/>
        <a:lstStyle/>
        <a:p>
          <a:r>
            <a:rPr lang="en-US" dirty="0"/>
            <a:t>Run</a:t>
          </a:r>
        </a:p>
      </dgm:t>
    </dgm:pt>
    <dgm:pt modelId="{9869B7C6-39E7-4EE7-ADD1-9C6F529ABCBE}" type="parTrans" cxnId="{2CA9C550-F928-4BE6-AEAA-7F34783590BC}">
      <dgm:prSet/>
      <dgm:spPr/>
      <dgm:t>
        <a:bodyPr/>
        <a:lstStyle/>
        <a:p>
          <a:endParaRPr lang="en-US"/>
        </a:p>
      </dgm:t>
    </dgm:pt>
    <dgm:pt modelId="{9B169218-64EF-42E4-8C7F-E6958183D9F5}" type="sibTrans" cxnId="{2CA9C550-F928-4BE6-AEAA-7F34783590BC}">
      <dgm:prSet/>
      <dgm:spPr/>
      <dgm:t>
        <a:bodyPr/>
        <a:lstStyle/>
        <a:p>
          <a:endParaRPr lang="en-US"/>
        </a:p>
      </dgm:t>
    </dgm:pt>
    <dgm:pt modelId="{02B5E9A1-A315-496C-8327-224B860B2021}">
      <dgm:prSet/>
      <dgm:spPr/>
      <dgm:t>
        <a:bodyPr/>
        <a:lstStyle/>
        <a:p>
          <a:r>
            <a:rPr lang="en-US" dirty="0"/>
            <a:t>Stop</a:t>
          </a:r>
        </a:p>
      </dgm:t>
    </dgm:pt>
    <dgm:pt modelId="{30F401CE-1334-4872-8966-9526EAD61979}" type="parTrans" cxnId="{F08AF4AE-BE7E-46D9-90AC-35F1903917B9}">
      <dgm:prSet/>
      <dgm:spPr/>
      <dgm:t>
        <a:bodyPr/>
        <a:lstStyle/>
        <a:p>
          <a:endParaRPr lang="en-US"/>
        </a:p>
      </dgm:t>
    </dgm:pt>
    <dgm:pt modelId="{97A32043-4ECE-4258-8FEB-6E00A4B69E09}" type="sibTrans" cxnId="{F08AF4AE-BE7E-46D9-90AC-35F1903917B9}">
      <dgm:prSet/>
      <dgm:spPr/>
      <dgm:t>
        <a:bodyPr/>
        <a:lstStyle/>
        <a:p>
          <a:endParaRPr lang="en-US"/>
        </a:p>
      </dgm:t>
    </dgm:pt>
    <dgm:pt modelId="{9C3863C3-458D-40EE-B525-88277476EF8D}" type="pres">
      <dgm:prSet presAssocID="{DAB81172-91A1-45E4-B9AC-396CF518CD5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BF5CC13-826F-4729-8404-412E50980844}" type="pres">
      <dgm:prSet presAssocID="{FD7E7D2D-8AAD-4823-8BA0-EB71BB8AAA11}" presName="hierRoot1" presStyleCnt="0">
        <dgm:presLayoutVars>
          <dgm:hierBranch val="init"/>
        </dgm:presLayoutVars>
      </dgm:prSet>
      <dgm:spPr/>
    </dgm:pt>
    <dgm:pt modelId="{7E2903B1-DC2B-45DA-BE86-20663241E767}" type="pres">
      <dgm:prSet presAssocID="{FD7E7D2D-8AAD-4823-8BA0-EB71BB8AAA11}" presName="rootComposite1" presStyleCnt="0"/>
      <dgm:spPr/>
    </dgm:pt>
    <dgm:pt modelId="{2EA69A96-2CD0-4010-880B-C277AB22CD1A}" type="pres">
      <dgm:prSet presAssocID="{FD7E7D2D-8AAD-4823-8BA0-EB71BB8AAA11}" presName="rootText1" presStyleLbl="node0" presStyleIdx="0" presStyleCnt="1" custScaleX="96613" custScaleY="188840">
        <dgm:presLayoutVars>
          <dgm:chPref val="3"/>
        </dgm:presLayoutVars>
      </dgm:prSet>
      <dgm:spPr/>
    </dgm:pt>
    <dgm:pt modelId="{5371CE23-E22F-4D34-9E57-006D65AAA491}" type="pres">
      <dgm:prSet presAssocID="{FD7E7D2D-8AAD-4823-8BA0-EB71BB8AAA11}" presName="rootConnector1" presStyleLbl="node1" presStyleIdx="0" presStyleCnt="0"/>
      <dgm:spPr/>
    </dgm:pt>
    <dgm:pt modelId="{5276D12C-AEC2-49D9-8A9D-6233AF92CDCA}" type="pres">
      <dgm:prSet presAssocID="{FD7E7D2D-8AAD-4823-8BA0-EB71BB8AAA11}" presName="hierChild2" presStyleCnt="0"/>
      <dgm:spPr/>
    </dgm:pt>
    <dgm:pt modelId="{B3312F5F-85FC-4F07-97B9-9E64D12ABBF4}" type="pres">
      <dgm:prSet presAssocID="{09870C50-3F6D-4BFB-ADF0-463F5083281D}" presName="Name37" presStyleLbl="parChTrans1D2" presStyleIdx="0" presStyleCnt="2"/>
      <dgm:spPr/>
    </dgm:pt>
    <dgm:pt modelId="{93C6283A-7D96-4717-B556-7348B4C2D768}" type="pres">
      <dgm:prSet presAssocID="{6BACBFA6-F5E3-4068-A3AE-F0C336813D77}" presName="hierRoot2" presStyleCnt="0">
        <dgm:presLayoutVars>
          <dgm:hierBranch val="init"/>
        </dgm:presLayoutVars>
      </dgm:prSet>
      <dgm:spPr/>
    </dgm:pt>
    <dgm:pt modelId="{E431DD49-78D5-425E-A785-0EB59A2AFEA8}" type="pres">
      <dgm:prSet presAssocID="{6BACBFA6-F5E3-4068-A3AE-F0C336813D77}" presName="rootComposite" presStyleCnt="0"/>
      <dgm:spPr/>
    </dgm:pt>
    <dgm:pt modelId="{7CF8825E-D0C4-484B-8265-05DB00896AFB}" type="pres">
      <dgm:prSet presAssocID="{6BACBFA6-F5E3-4068-A3AE-F0C336813D77}" presName="rootText" presStyleLbl="node2" presStyleIdx="0" presStyleCnt="2">
        <dgm:presLayoutVars>
          <dgm:chPref val="3"/>
        </dgm:presLayoutVars>
      </dgm:prSet>
      <dgm:spPr/>
    </dgm:pt>
    <dgm:pt modelId="{1D358E50-600E-4A41-8E93-18886E759E6B}" type="pres">
      <dgm:prSet presAssocID="{6BACBFA6-F5E3-4068-A3AE-F0C336813D77}" presName="rootConnector" presStyleLbl="node2" presStyleIdx="0" presStyleCnt="2"/>
      <dgm:spPr/>
    </dgm:pt>
    <dgm:pt modelId="{C36B140D-8659-4F00-93A4-428D9E3E640D}" type="pres">
      <dgm:prSet presAssocID="{6BACBFA6-F5E3-4068-A3AE-F0C336813D77}" presName="hierChild4" presStyleCnt="0"/>
      <dgm:spPr/>
    </dgm:pt>
    <dgm:pt modelId="{52A34EE5-226F-4199-AC3A-2C7611C8EC14}" type="pres">
      <dgm:prSet presAssocID="{392C0B3C-6AD8-430A-9DA8-C6EDA39A0F22}" presName="Name37" presStyleLbl="parChTrans1D3" presStyleIdx="0" presStyleCnt="6"/>
      <dgm:spPr/>
    </dgm:pt>
    <dgm:pt modelId="{4DA2DEE2-14B4-4EC9-A70C-95CA45CCBEB7}" type="pres">
      <dgm:prSet presAssocID="{7F0A1202-E223-412D-8E2E-F400E80B86DF}" presName="hierRoot2" presStyleCnt="0">
        <dgm:presLayoutVars>
          <dgm:hierBranch val="init"/>
        </dgm:presLayoutVars>
      </dgm:prSet>
      <dgm:spPr/>
    </dgm:pt>
    <dgm:pt modelId="{C388B5B1-AA34-483F-B859-2E51239F8AE9}" type="pres">
      <dgm:prSet presAssocID="{7F0A1202-E223-412D-8E2E-F400E80B86DF}" presName="rootComposite" presStyleCnt="0"/>
      <dgm:spPr/>
    </dgm:pt>
    <dgm:pt modelId="{DF3C87C9-E0D6-479E-8C00-8F4428F9D4FA}" type="pres">
      <dgm:prSet presAssocID="{7F0A1202-E223-412D-8E2E-F400E80B86DF}" presName="rootText" presStyleLbl="node3" presStyleIdx="0" presStyleCnt="6">
        <dgm:presLayoutVars>
          <dgm:chPref val="3"/>
        </dgm:presLayoutVars>
      </dgm:prSet>
      <dgm:spPr/>
    </dgm:pt>
    <dgm:pt modelId="{5F1429F9-123D-41E2-9C30-AB8F01B6E29C}" type="pres">
      <dgm:prSet presAssocID="{7F0A1202-E223-412D-8E2E-F400E80B86DF}" presName="rootConnector" presStyleLbl="node3" presStyleIdx="0" presStyleCnt="6"/>
      <dgm:spPr/>
    </dgm:pt>
    <dgm:pt modelId="{4FEE78C8-4BF6-4ECE-9E44-35FDF566C2A8}" type="pres">
      <dgm:prSet presAssocID="{7F0A1202-E223-412D-8E2E-F400E80B86DF}" presName="hierChild4" presStyleCnt="0"/>
      <dgm:spPr/>
    </dgm:pt>
    <dgm:pt modelId="{971A4DB0-A6C4-4C58-A095-F01F6DC5E749}" type="pres">
      <dgm:prSet presAssocID="{7F0A1202-E223-412D-8E2E-F400E80B86DF}" presName="hierChild5" presStyleCnt="0"/>
      <dgm:spPr/>
    </dgm:pt>
    <dgm:pt modelId="{27F409CF-5A2C-4C4B-82B5-DC08AA77EF87}" type="pres">
      <dgm:prSet presAssocID="{69FA36E4-D5D9-488F-8291-5B912FCDC0BE}" presName="Name37" presStyleLbl="parChTrans1D3" presStyleIdx="1" presStyleCnt="6"/>
      <dgm:spPr/>
    </dgm:pt>
    <dgm:pt modelId="{164F65F8-FE4F-4E0B-AEDF-172D4CE95DD7}" type="pres">
      <dgm:prSet presAssocID="{CEAF5118-CF2E-429C-AB24-4B871780C028}" presName="hierRoot2" presStyleCnt="0">
        <dgm:presLayoutVars>
          <dgm:hierBranch val="init"/>
        </dgm:presLayoutVars>
      </dgm:prSet>
      <dgm:spPr/>
    </dgm:pt>
    <dgm:pt modelId="{3D264C6F-0F1B-46A2-8FA9-CD8FA57930B9}" type="pres">
      <dgm:prSet presAssocID="{CEAF5118-CF2E-429C-AB24-4B871780C028}" presName="rootComposite" presStyleCnt="0"/>
      <dgm:spPr/>
    </dgm:pt>
    <dgm:pt modelId="{3387A19F-41D3-470C-8E07-91213C9757BD}" type="pres">
      <dgm:prSet presAssocID="{CEAF5118-CF2E-429C-AB24-4B871780C028}" presName="rootText" presStyleLbl="node3" presStyleIdx="1" presStyleCnt="6">
        <dgm:presLayoutVars>
          <dgm:chPref val="3"/>
        </dgm:presLayoutVars>
      </dgm:prSet>
      <dgm:spPr/>
    </dgm:pt>
    <dgm:pt modelId="{64BCD1FB-3E6F-49B5-A8EA-2C5BFEA6162D}" type="pres">
      <dgm:prSet presAssocID="{CEAF5118-CF2E-429C-AB24-4B871780C028}" presName="rootConnector" presStyleLbl="node3" presStyleIdx="1" presStyleCnt="6"/>
      <dgm:spPr/>
    </dgm:pt>
    <dgm:pt modelId="{CE62223F-1372-4D2D-9E3E-C3CFFF55D425}" type="pres">
      <dgm:prSet presAssocID="{CEAF5118-CF2E-429C-AB24-4B871780C028}" presName="hierChild4" presStyleCnt="0"/>
      <dgm:spPr/>
    </dgm:pt>
    <dgm:pt modelId="{D4E6E90C-5E36-4A61-A618-2041675E52AF}" type="pres">
      <dgm:prSet presAssocID="{CEAF5118-CF2E-429C-AB24-4B871780C028}" presName="hierChild5" presStyleCnt="0"/>
      <dgm:spPr/>
    </dgm:pt>
    <dgm:pt modelId="{A9FB24CA-EF01-4131-8B8C-14C3E3CD7ED3}" type="pres">
      <dgm:prSet presAssocID="{0227F2A4-CE15-476D-AF73-0B001E5D9152}" presName="Name37" presStyleLbl="parChTrans1D3" presStyleIdx="2" presStyleCnt="6"/>
      <dgm:spPr/>
    </dgm:pt>
    <dgm:pt modelId="{2BA73619-E8DE-4131-BC15-8986DE13DB46}" type="pres">
      <dgm:prSet presAssocID="{0E0C22A3-3AAA-4C40-8328-17AEF90273F8}" presName="hierRoot2" presStyleCnt="0">
        <dgm:presLayoutVars>
          <dgm:hierBranch val="init"/>
        </dgm:presLayoutVars>
      </dgm:prSet>
      <dgm:spPr/>
    </dgm:pt>
    <dgm:pt modelId="{A11C9F9B-9D03-409C-B9F3-39789AE79F8D}" type="pres">
      <dgm:prSet presAssocID="{0E0C22A3-3AAA-4C40-8328-17AEF90273F8}" presName="rootComposite" presStyleCnt="0"/>
      <dgm:spPr/>
    </dgm:pt>
    <dgm:pt modelId="{E89188DC-5925-42F5-A430-8EDD6640661B}" type="pres">
      <dgm:prSet presAssocID="{0E0C22A3-3AAA-4C40-8328-17AEF90273F8}" presName="rootText" presStyleLbl="node3" presStyleIdx="2" presStyleCnt="6">
        <dgm:presLayoutVars>
          <dgm:chPref val="3"/>
        </dgm:presLayoutVars>
      </dgm:prSet>
      <dgm:spPr/>
    </dgm:pt>
    <dgm:pt modelId="{865B7C6D-45E0-4511-9177-B8B7AB841187}" type="pres">
      <dgm:prSet presAssocID="{0E0C22A3-3AAA-4C40-8328-17AEF90273F8}" presName="rootConnector" presStyleLbl="node3" presStyleIdx="2" presStyleCnt="6"/>
      <dgm:spPr/>
    </dgm:pt>
    <dgm:pt modelId="{94AD319E-B48D-41B8-AE46-1BE8F797CD8A}" type="pres">
      <dgm:prSet presAssocID="{0E0C22A3-3AAA-4C40-8328-17AEF90273F8}" presName="hierChild4" presStyleCnt="0"/>
      <dgm:spPr/>
    </dgm:pt>
    <dgm:pt modelId="{2A56BEC2-45ED-4539-B6A4-AEB1961AFE4A}" type="pres">
      <dgm:prSet presAssocID="{0E0C22A3-3AAA-4C40-8328-17AEF90273F8}" presName="hierChild5" presStyleCnt="0"/>
      <dgm:spPr/>
    </dgm:pt>
    <dgm:pt modelId="{C209173B-0FC8-474F-B24B-84549232D018}" type="pres">
      <dgm:prSet presAssocID="{6BACBFA6-F5E3-4068-A3AE-F0C336813D77}" presName="hierChild5" presStyleCnt="0"/>
      <dgm:spPr/>
    </dgm:pt>
    <dgm:pt modelId="{F38116F8-397F-431A-AB13-2197F005D73B}" type="pres">
      <dgm:prSet presAssocID="{2253BFFD-F117-4FC2-BC17-60BA24E35298}" presName="Name37" presStyleLbl="parChTrans1D2" presStyleIdx="1" presStyleCnt="2"/>
      <dgm:spPr/>
    </dgm:pt>
    <dgm:pt modelId="{0EF3D35D-EADC-4E36-8D50-A595B8DD5661}" type="pres">
      <dgm:prSet presAssocID="{7A37CC47-36B2-4395-AFAB-F951E4252EE9}" presName="hierRoot2" presStyleCnt="0">
        <dgm:presLayoutVars>
          <dgm:hierBranch val="init"/>
        </dgm:presLayoutVars>
      </dgm:prSet>
      <dgm:spPr/>
    </dgm:pt>
    <dgm:pt modelId="{7DA97EE5-C632-46CE-BDB2-8A4509E3B304}" type="pres">
      <dgm:prSet presAssocID="{7A37CC47-36B2-4395-AFAB-F951E4252EE9}" presName="rootComposite" presStyleCnt="0"/>
      <dgm:spPr/>
    </dgm:pt>
    <dgm:pt modelId="{12603808-48AC-4744-96BD-542E26260EF0}" type="pres">
      <dgm:prSet presAssocID="{7A37CC47-36B2-4395-AFAB-F951E4252EE9}" presName="rootText" presStyleLbl="node2" presStyleIdx="1" presStyleCnt="2">
        <dgm:presLayoutVars>
          <dgm:chPref val="3"/>
        </dgm:presLayoutVars>
      </dgm:prSet>
      <dgm:spPr/>
    </dgm:pt>
    <dgm:pt modelId="{ABB7047D-983C-483A-93C6-5DB8EB0DEA92}" type="pres">
      <dgm:prSet presAssocID="{7A37CC47-36B2-4395-AFAB-F951E4252EE9}" presName="rootConnector" presStyleLbl="node2" presStyleIdx="1" presStyleCnt="2"/>
      <dgm:spPr/>
    </dgm:pt>
    <dgm:pt modelId="{F0C562A4-E51F-4512-BE03-06D1C9F58FE0}" type="pres">
      <dgm:prSet presAssocID="{7A37CC47-36B2-4395-AFAB-F951E4252EE9}" presName="hierChild4" presStyleCnt="0"/>
      <dgm:spPr/>
    </dgm:pt>
    <dgm:pt modelId="{2312BB86-3FBE-4112-9934-204DA22A0F53}" type="pres">
      <dgm:prSet presAssocID="{1C452973-2A29-4B02-952E-BDE97C4B836B}" presName="Name37" presStyleLbl="parChTrans1D3" presStyleIdx="3" presStyleCnt="6"/>
      <dgm:spPr/>
    </dgm:pt>
    <dgm:pt modelId="{9ECC4ABC-E11A-4953-BFD2-AC1E6AD3EEEC}" type="pres">
      <dgm:prSet presAssocID="{5A0590B5-E369-471C-BD1B-ADA15C750974}" presName="hierRoot2" presStyleCnt="0">
        <dgm:presLayoutVars>
          <dgm:hierBranch val="init"/>
        </dgm:presLayoutVars>
      </dgm:prSet>
      <dgm:spPr/>
    </dgm:pt>
    <dgm:pt modelId="{9F195AEF-3B7B-4E54-9E34-997F48FF6670}" type="pres">
      <dgm:prSet presAssocID="{5A0590B5-E369-471C-BD1B-ADA15C750974}" presName="rootComposite" presStyleCnt="0"/>
      <dgm:spPr/>
    </dgm:pt>
    <dgm:pt modelId="{0EFBF3F8-A2E2-4485-A3B6-B35EFF0A1D67}" type="pres">
      <dgm:prSet presAssocID="{5A0590B5-E369-471C-BD1B-ADA15C750974}" presName="rootText" presStyleLbl="node3" presStyleIdx="3" presStyleCnt="6">
        <dgm:presLayoutVars>
          <dgm:chPref val="3"/>
        </dgm:presLayoutVars>
      </dgm:prSet>
      <dgm:spPr/>
    </dgm:pt>
    <dgm:pt modelId="{01F305B8-6020-408E-A168-2C26362E64F2}" type="pres">
      <dgm:prSet presAssocID="{5A0590B5-E369-471C-BD1B-ADA15C750974}" presName="rootConnector" presStyleLbl="node3" presStyleIdx="3" presStyleCnt="6"/>
      <dgm:spPr/>
    </dgm:pt>
    <dgm:pt modelId="{C85432FE-13B9-4002-9F5C-320C6C41F3D4}" type="pres">
      <dgm:prSet presAssocID="{5A0590B5-E369-471C-BD1B-ADA15C750974}" presName="hierChild4" presStyleCnt="0"/>
      <dgm:spPr/>
    </dgm:pt>
    <dgm:pt modelId="{394CED2E-EFA2-4309-8994-812B491E5EA8}" type="pres">
      <dgm:prSet presAssocID="{5A0590B5-E369-471C-BD1B-ADA15C750974}" presName="hierChild5" presStyleCnt="0"/>
      <dgm:spPr/>
    </dgm:pt>
    <dgm:pt modelId="{912AFE93-4B44-425B-9A94-83A569CBB24D}" type="pres">
      <dgm:prSet presAssocID="{9869B7C6-39E7-4EE7-ADD1-9C6F529ABCBE}" presName="Name37" presStyleLbl="parChTrans1D3" presStyleIdx="4" presStyleCnt="6"/>
      <dgm:spPr/>
    </dgm:pt>
    <dgm:pt modelId="{8CBC7D4B-6BF7-470F-B663-545213D0BDF4}" type="pres">
      <dgm:prSet presAssocID="{6613C380-D25B-4FA4-B9F7-E74304B28B8E}" presName="hierRoot2" presStyleCnt="0">
        <dgm:presLayoutVars>
          <dgm:hierBranch val="init"/>
        </dgm:presLayoutVars>
      </dgm:prSet>
      <dgm:spPr/>
    </dgm:pt>
    <dgm:pt modelId="{B30151D4-C138-4EB9-8484-731E8806939B}" type="pres">
      <dgm:prSet presAssocID="{6613C380-D25B-4FA4-B9F7-E74304B28B8E}" presName="rootComposite" presStyleCnt="0"/>
      <dgm:spPr/>
    </dgm:pt>
    <dgm:pt modelId="{4FA98DAC-87C3-4C49-9A23-2EBD2E8451A1}" type="pres">
      <dgm:prSet presAssocID="{6613C380-D25B-4FA4-B9F7-E74304B28B8E}" presName="rootText" presStyleLbl="node3" presStyleIdx="4" presStyleCnt="6">
        <dgm:presLayoutVars>
          <dgm:chPref val="3"/>
        </dgm:presLayoutVars>
      </dgm:prSet>
      <dgm:spPr/>
    </dgm:pt>
    <dgm:pt modelId="{A6483BAF-2DD3-4676-BFC2-383A4A48C54B}" type="pres">
      <dgm:prSet presAssocID="{6613C380-D25B-4FA4-B9F7-E74304B28B8E}" presName="rootConnector" presStyleLbl="node3" presStyleIdx="4" presStyleCnt="6"/>
      <dgm:spPr/>
    </dgm:pt>
    <dgm:pt modelId="{45E47FC1-94D9-4DCE-9DA9-72529036A390}" type="pres">
      <dgm:prSet presAssocID="{6613C380-D25B-4FA4-B9F7-E74304B28B8E}" presName="hierChild4" presStyleCnt="0"/>
      <dgm:spPr/>
    </dgm:pt>
    <dgm:pt modelId="{A773D2F0-043A-4364-A76F-77474510D924}" type="pres">
      <dgm:prSet presAssocID="{6613C380-D25B-4FA4-B9F7-E74304B28B8E}" presName="hierChild5" presStyleCnt="0"/>
      <dgm:spPr/>
    </dgm:pt>
    <dgm:pt modelId="{DB999C4B-1FA9-43EE-BEC0-5A80D639F0E0}" type="pres">
      <dgm:prSet presAssocID="{30F401CE-1334-4872-8966-9526EAD61979}" presName="Name37" presStyleLbl="parChTrans1D3" presStyleIdx="5" presStyleCnt="6"/>
      <dgm:spPr/>
    </dgm:pt>
    <dgm:pt modelId="{742FF8B7-78B0-4FF3-816B-32F651AFE179}" type="pres">
      <dgm:prSet presAssocID="{02B5E9A1-A315-496C-8327-224B860B2021}" presName="hierRoot2" presStyleCnt="0">
        <dgm:presLayoutVars>
          <dgm:hierBranch val="init"/>
        </dgm:presLayoutVars>
      </dgm:prSet>
      <dgm:spPr/>
    </dgm:pt>
    <dgm:pt modelId="{99870674-2FF4-4918-B91B-B3010F266833}" type="pres">
      <dgm:prSet presAssocID="{02B5E9A1-A315-496C-8327-224B860B2021}" presName="rootComposite" presStyleCnt="0"/>
      <dgm:spPr/>
    </dgm:pt>
    <dgm:pt modelId="{2223F582-4031-4CFD-86B1-42DD838A071C}" type="pres">
      <dgm:prSet presAssocID="{02B5E9A1-A315-496C-8327-224B860B2021}" presName="rootText" presStyleLbl="node3" presStyleIdx="5" presStyleCnt="6">
        <dgm:presLayoutVars>
          <dgm:chPref val="3"/>
        </dgm:presLayoutVars>
      </dgm:prSet>
      <dgm:spPr/>
    </dgm:pt>
    <dgm:pt modelId="{9A58C753-C7DF-4CCB-95E9-61B69161A555}" type="pres">
      <dgm:prSet presAssocID="{02B5E9A1-A315-496C-8327-224B860B2021}" presName="rootConnector" presStyleLbl="node3" presStyleIdx="5" presStyleCnt="6"/>
      <dgm:spPr/>
    </dgm:pt>
    <dgm:pt modelId="{E5E27E6B-7668-43DA-BC95-024A82111F34}" type="pres">
      <dgm:prSet presAssocID="{02B5E9A1-A315-496C-8327-224B860B2021}" presName="hierChild4" presStyleCnt="0"/>
      <dgm:spPr/>
    </dgm:pt>
    <dgm:pt modelId="{AA8D0059-4249-43C4-AD7E-96EFB7C13F75}" type="pres">
      <dgm:prSet presAssocID="{02B5E9A1-A315-496C-8327-224B860B2021}" presName="hierChild5" presStyleCnt="0"/>
      <dgm:spPr/>
    </dgm:pt>
    <dgm:pt modelId="{B93ACCAF-1AFB-4358-9AA9-558EBDF86005}" type="pres">
      <dgm:prSet presAssocID="{7A37CC47-36B2-4395-AFAB-F951E4252EE9}" presName="hierChild5" presStyleCnt="0"/>
      <dgm:spPr/>
    </dgm:pt>
    <dgm:pt modelId="{E1BB321F-D5A6-4EC0-BBDB-44C3D6F28AF1}" type="pres">
      <dgm:prSet presAssocID="{FD7E7D2D-8AAD-4823-8BA0-EB71BB8AAA11}" presName="hierChild3" presStyleCnt="0"/>
      <dgm:spPr/>
    </dgm:pt>
  </dgm:ptLst>
  <dgm:cxnLst>
    <dgm:cxn modelId="{37D75B03-01F3-4636-80FC-7B8B7665A678}" srcId="{FD7E7D2D-8AAD-4823-8BA0-EB71BB8AAA11}" destId="{6BACBFA6-F5E3-4068-A3AE-F0C336813D77}" srcOrd="0" destOrd="0" parTransId="{09870C50-3F6D-4BFB-ADF0-463F5083281D}" sibTransId="{05C0D0EA-3062-4DFE-B57B-60ACB5B84A46}"/>
    <dgm:cxn modelId="{2AA23E04-5158-4DBB-A66B-0B2B30D783BF}" srcId="{6BACBFA6-F5E3-4068-A3AE-F0C336813D77}" destId="{7F0A1202-E223-412D-8E2E-F400E80B86DF}" srcOrd="0" destOrd="0" parTransId="{392C0B3C-6AD8-430A-9DA8-C6EDA39A0F22}" sibTransId="{D689E69F-7AF3-4DDC-918E-B78BD7CA0DE1}"/>
    <dgm:cxn modelId="{1C21A907-38BF-426D-9CCE-C305E8F57775}" type="presOf" srcId="{7F0A1202-E223-412D-8E2E-F400E80B86DF}" destId="{5F1429F9-123D-41E2-9C30-AB8F01B6E29C}" srcOrd="1" destOrd="0" presId="urn:microsoft.com/office/officeart/2005/8/layout/orgChart1"/>
    <dgm:cxn modelId="{69A7791A-DE4D-476F-B4E2-247BDC973D85}" type="presOf" srcId="{5A0590B5-E369-471C-BD1B-ADA15C750974}" destId="{01F305B8-6020-408E-A168-2C26362E64F2}" srcOrd="1" destOrd="0" presId="urn:microsoft.com/office/officeart/2005/8/layout/orgChart1"/>
    <dgm:cxn modelId="{180BFC1D-7CF7-46C5-9BCD-0A36AF2C12BE}" type="presOf" srcId="{6BACBFA6-F5E3-4068-A3AE-F0C336813D77}" destId="{7CF8825E-D0C4-484B-8265-05DB00896AFB}" srcOrd="0" destOrd="0" presId="urn:microsoft.com/office/officeart/2005/8/layout/orgChart1"/>
    <dgm:cxn modelId="{6766B836-4514-4CA9-8D83-E13D0E670928}" type="presOf" srcId="{2253BFFD-F117-4FC2-BC17-60BA24E35298}" destId="{F38116F8-397F-431A-AB13-2197F005D73B}" srcOrd="0" destOrd="0" presId="urn:microsoft.com/office/officeart/2005/8/layout/orgChart1"/>
    <dgm:cxn modelId="{EF13C33F-E6D9-483A-93A0-6BFAC90CAE31}" type="presOf" srcId="{CEAF5118-CF2E-429C-AB24-4B871780C028}" destId="{64BCD1FB-3E6F-49B5-A8EA-2C5BFEA6162D}" srcOrd="1" destOrd="0" presId="urn:microsoft.com/office/officeart/2005/8/layout/orgChart1"/>
    <dgm:cxn modelId="{BCF9A35D-7190-4613-98A3-EBD3E8A9DBC5}" type="presOf" srcId="{02B5E9A1-A315-496C-8327-224B860B2021}" destId="{9A58C753-C7DF-4CCB-95E9-61B69161A555}" srcOrd="1" destOrd="0" presId="urn:microsoft.com/office/officeart/2005/8/layout/orgChart1"/>
    <dgm:cxn modelId="{897CE361-D3A9-44B7-B5E8-5AFC469B651B}" type="presOf" srcId="{7A37CC47-36B2-4395-AFAB-F951E4252EE9}" destId="{12603808-48AC-4744-96BD-542E26260EF0}" srcOrd="0" destOrd="0" presId="urn:microsoft.com/office/officeart/2005/8/layout/orgChart1"/>
    <dgm:cxn modelId="{D1CFD942-07AE-4B9B-85F9-831217ECF53F}" type="presOf" srcId="{02B5E9A1-A315-496C-8327-224B860B2021}" destId="{2223F582-4031-4CFD-86B1-42DD838A071C}" srcOrd="0" destOrd="0" presId="urn:microsoft.com/office/officeart/2005/8/layout/orgChart1"/>
    <dgm:cxn modelId="{EB5C934D-0555-4BFA-99CF-17E2B2A6E56E}" type="presOf" srcId="{0E0C22A3-3AAA-4C40-8328-17AEF90273F8}" destId="{865B7C6D-45E0-4511-9177-B8B7AB841187}" srcOrd="1" destOrd="0" presId="urn:microsoft.com/office/officeart/2005/8/layout/orgChart1"/>
    <dgm:cxn modelId="{2CA9C550-F928-4BE6-AEAA-7F34783590BC}" srcId="{7A37CC47-36B2-4395-AFAB-F951E4252EE9}" destId="{6613C380-D25B-4FA4-B9F7-E74304B28B8E}" srcOrd="1" destOrd="0" parTransId="{9869B7C6-39E7-4EE7-ADD1-9C6F529ABCBE}" sibTransId="{9B169218-64EF-42E4-8C7F-E6958183D9F5}"/>
    <dgm:cxn modelId="{10B29E51-6977-4DD1-8395-FB314B55475E}" type="presOf" srcId="{69FA36E4-D5D9-488F-8291-5B912FCDC0BE}" destId="{27F409CF-5A2C-4C4B-82B5-DC08AA77EF87}" srcOrd="0" destOrd="0" presId="urn:microsoft.com/office/officeart/2005/8/layout/orgChart1"/>
    <dgm:cxn modelId="{38605672-447C-4E9E-812F-7860F8F583BB}" srcId="{6BACBFA6-F5E3-4068-A3AE-F0C336813D77}" destId="{CEAF5118-CF2E-429C-AB24-4B871780C028}" srcOrd="1" destOrd="0" parTransId="{69FA36E4-D5D9-488F-8291-5B912FCDC0BE}" sibTransId="{333491BF-4803-4904-90D1-0A8494A02439}"/>
    <dgm:cxn modelId="{FD9CE774-B159-4E0E-B011-94814F6E8196}" type="presOf" srcId="{FD7E7D2D-8AAD-4823-8BA0-EB71BB8AAA11}" destId="{2EA69A96-2CD0-4010-880B-C277AB22CD1A}" srcOrd="0" destOrd="0" presId="urn:microsoft.com/office/officeart/2005/8/layout/orgChart1"/>
    <dgm:cxn modelId="{A6F48055-BD0F-4F7A-AE1E-3467E4C4043A}" type="presOf" srcId="{6BACBFA6-F5E3-4068-A3AE-F0C336813D77}" destId="{1D358E50-600E-4A41-8E93-18886E759E6B}" srcOrd="1" destOrd="0" presId="urn:microsoft.com/office/officeart/2005/8/layout/orgChart1"/>
    <dgm:cxn modelId="{62EADC55-3046-45D2-86F5-626089C0D6F4}" srcId="{7A37CC47-36B2-4395-AFAB-F951E4252EE9}" destId="{5A0590B5-E369-471C-BD1B-ADA15C750974}" srcOrd="0" destOrd="0" parTransId="{1C452973-2A29-4B02-952E-BDE97C4B836B}" sibTransId="{AF72BB0B-6F76-45AC-940A-DEC347013450}"/>
    <dgm:cxn modelId="{9EA04756-3F40-407B-86DE-9E14F24ED4A5}" type="presOf" srcId="{5A0590B5-E369-471C-BD1B-ADA15C750974}" destId="{0EFBF3F8-A2E2-4485-A3B6-B35EFF0A1D67}" srcOrd="0" destOrd="0" presId="urn:microsoft.com/office/officeart/2005/8/layout/orgChart1"/>
    <dgm:cxn modelId="{390CCF76-CC5D-4F08-8A0D-1C2611E59F2D}" srcId="{6BACBFA6-F5E3-4068-A3AE-F0C336813D77}" destId="{0E0C22A3-3AAA-4C40-8328-17AEF90273F8}" srcOrd="2" destOrd="0" parTransId="{0227F2A4-CE15-476D-AF73-0B001E5D9152}" sibTransId="{B06B2A83-DC46-41B3-ABB3-F06AE1DED9C2}"/>
    <dgm:cxn modelId="{45E1FB56-D24A-4F2D-8B93-93C853BC052D}" type="presOf" srcId="{DAB81172-91A1-45E4-B9AC-396CF518CD55}" destId="{9C3863C3-458D-40EE-B525-88277476EF8D}" srcOrd="0" destOrd="0" presId="urn:microsoft.com/office/officeart/2005/8/layout/orgChart1"/>
    <dgm:cxn modelId="{60F9D690-E912-492F-8486-646D884257B1}" type="presOf" srcId="{0E0C22A3-3AAA-4C40-8328-17AEF90273F8}" destId="{E89188DC-5925-42F5-A430-8EDD6640661B}" srcOrd="0" destOrd="0" presId="urn:microsoft.com/office/officeart/2005/8/layout/orgChart1"/>
    <dgm:cxn modelId="{F2AB9E92-C631-4D83-B8C2-0EAF28279C9B}" type="presOf" srcId="{09870C50-3F6D-4BFB-ADF0-463F5083281D}" destId="{B3312F5F-85FC-4F07-97B9-9E64D12ABBF4}" srcOrd="0" destOrd="0" presId="urn:microsoft.com/office/officeart/2005/8/layout/orgChart1"/>
    <dgm:cxn modelId="{3687DF95-11F2-4DC5-85F8-4C5BE17A2F0A}" type="presOf" srcId="{7F0A1202-E223-412D-8E2E-F400E80B86DF}" destId="{DF3C87C9-E0D6-479E-8C00-8F4428F9D4FA}" srcOrd="0" destOrd="0" presId="urn:microsoft.com/office/officeart/2005/8/layout/orgChart1"/>
    <dgm:cxn modelId="{59B556A9-E68A-4A37-9A3B-9F8829E8FEA7}" type="presOf" srcId="{6613C380-D25B-4FA4-B9F7-E74304B28B8E}" destId="{A6483BAF-2DD3-4676-BFC2-383A4A48C54B}" srcOrd="1" destOrd="0" presId="urn:microsoft.com/office/officeart/2005/8/layout/orgChart1"/>
    <dgm:cxn modelId="{F08AF4AE-BE7E-46D9-90AC-35F1903917B9}" srcId="{7A37CC47-36B2-4395-AFAB-F951E4252EE9}" destId="{02B5E9A1-A315-496C-8327-224B860B2021}" srcOrd="2" destOrd="0" parTransId="{30F401CE-1334-4872-8966-9526EAD61979}" sibTransId="{97A32043-4ECE-4258-8FEB-6E00A4B69E09}"/>
    <dgm:cxn modelId="{EA92BCB9-2A1A-4430-A457-07FAB3D6471B}" srcId="{FD7E7D2D-8AAD-4823-8BA0-EB71BB8AAA11}" destId="{7A37CC47-36B2-4395-AFAB-F951E4252EE9}" srcOrd="1" destOrd="0" parTransId="{2253BFFD-F117-4FC2-BC17-60BA24E35298}" sibTransId="{8271E775-D4E1-4B2E-8AA1-58CB0BB3E6A3}"/>
    <dgm:cxn modelId="{122197BA-5D66-4E62-8EAB-7FC9AA0FAABB}" type="presOf" srcId="{392C0B3C-6AD8-430A-9DA8-C6EDA39A0F22}" destId="{52A34EE5-226F-4199-AC3A-2C7611C8EC14}" srcOrd="0" destOrd="0" presId="urn:microsoft.com/office/officeart/2005/8/layout/orgChart1"/>
    <dgm:cxn modelId="{9C7D50C0-927E-4EA5-B8E8-8651FEBBB261}" type="presOf" srcId="{6613C380-D25B-4FA4-B9F7-E74304B28B8E}" destId="{4FA98DAC-87C3-4C49-9A23-2EBD2E8451A1}" srcOrd="0" destOrd="0" presId="urn:microsoft.com/office/officeart/2005/8/layout/orgChart1"/>
    <dgm:cxn modelId="{A6D303C1-FA6B-4239-B65C-ED47F2BACCF9}" type="presOf" srcId="{30F401CE-1334-4872-8966-9526EAD61979}" destId="{DB999C4B-1FA9-43EE-BEC0-5A80D639F0E0}" srcOrd="0" destOrd="0" presId="urn:microsoft.com/office/officeart/2005/8/layout/orgChart1"/>
    <dgm:cxn modelId="{7612ECD2-9D3D-4BE6-A448-2E11B542C953}" type="presOf" srcId="{9869B7C6-39E7-4EE7-ADD1-9C6F529ABCBE}" destId="{912AFE93-4B44-425B-9A94-83A569CBB24D}" srcOrd="0" destOrd="0" presId="urn:microsoft.com/office/officeart/2005/8/layout/orgChart1"/>
    <dgm:cxn modelId="{F1310BD3-D7BF-42D2-9E07-06343213EA17}" type="presOf" srcId="{7A37CC47-36B2-4395-AFAB-F951E4252EE9}" destId="{ABB7047D-983C-483A-93C6-5DB8EB0DEA92}" srcOrd="1" destOrd="0" presId="urn:microsoft.com/office/officeart/2005/8/layout/orgChart1"/>
    <dgm:cxn modelId="{BEB919E4-A930-4449-909A-F247DDF5661B}" srcId="{DAB81172-91A1-45E4-B9AC-396CF518CD55}" destId="{FD7E7D2D-8AAD-4823-8BA0-EB71BB8AAA11}" srcOrd="0" destOrd="0" parTransId="{2E145EC7-663B-4CFE-A238-D6CBBE95E1C1}" sibTransId="{1CD0DBAE-220D-4E35-9CD5-0D85DD09CE65}"/>
    <dgm:cxn modelId="{E5282AE9-1FBA-4849-AEE9-E9BB5F6F4635}" type="presOf" srcId="{0227F2A4-CE15-476D-AF73-0B001E5D9152}" destId="{A9FB24CA-EF01-4131-8B8C-14C3E3CD7ED3}" srcOrd="0" destOrd="0" presId="urn:microsoft.com/office/officeart/2005/8/layout/orgChart1"/>
    <dgm:cxn modelId="{28B583F3-CC18-4035-9A41-67C154BF1720}" type="presOf" srcId="{FD7E7D2D-8AAD-4823-8BA0-EB71BB8AAA11}" destId="{5371CE23-E22F-4D34-9E57-006D65AAA491}" srcOrd="1" destOrd="0" presId="urn:microsoft.com/office/officeart/2005/8/layout/orgChart1"/>
    <dgm:cxn modelId="{EFD4B9F4-2B58-4036-A436-DC57B9D2BFFC}" type="presOf" srcId="{CEAF5118-CF2E-429C-AB24-4B871780C028}" destId="{3387A19F-41D3-470C-8E07-91213C9757BD}" srcOrd="0" destOrd="0" presId="urn:microsoft.com/office/officeart/2005/8/layout/orgChart1"/>
    <dgm:cxn modelId="{B8CE2CFA-6431-4FA1-900D-ABB973314B7C}" type="presOf" srcId="{1C452973-2A29-4B02-952E-BDE97C4B836B}" destId="{2312BB86-3FBE-4112-9934-204DA22A0F53}" srcOrd="0" destOrd="0" presId="urn:microsoft.com/office/officeart/2005/8/layout/orgChart1"/>
    <dgm:cxn modelId="{0945A4C6-B342-44F6-9459-32EDD3E44C2D}" type="presParOf" srcId="{9C3863C3-458D-40EE-B525-88277476EF8D}" destId="{0BF5CC13-826F-4729-8404-412E50980844}" srcOrd="0" destOrd="0" presId="urn:microsoft.com/office/officeart/2005/8/layout/orgChart1"/>
    <dgm:cxn modelId="{00BF14E3-6179-456A-B52F-16D6563FE516}" type="presParOf" srcId="{0BF5CC13-826F-4729-8404-412E50980844}" destId="{7E2903B1-DC2B-45DA-BE86-20663241E767}" srcOrd="0" destOrd="0" presId="urn:microsoft.com/office/officeart/2005/8/layout/orgChart1"/>
    <dgm:cxn modelId="{AC7E0B0C-C2DB-4C97-86E6-5A9C0F65CA77}" type="presParOf" srcId="{7E2903B1-DC2B-45DA-BE86-20663241E767}" destId="{2EA69A96-2CD0-4010-880B-C277AB22CD1A}" srcOrd="0" destOrd="0" presId="urn:microsoft.com/office/officeart/2005/8/layout/orgChart1"/>
    <dgm:cxn modelId="{4AE16ED1-839E-4751-94A9-8F8B5CB5AD58}" type="presParOf" srcId="{7E2903B1-DC2B-45DA-BE86-20663241E767}" destId="{5371CE23-E22F-4D34-9E57-006D65AAA491}" srcOrd="1" destOrd="0" presId="urn:microsoft.com/office/officeart/2005/8/layout/orgChart1"/>
    <dgm:cxn modelId="{7AD1C0FB-1488-41D1-9AF1-47ACE28B96D0}" type="presParOf" srcId="{0BF5CC13-826F-4729-8404-412E50980844}" destId="{5276D12C-AEC2-49D9-8A9D-6233AF92CDCA}" srcOrd="1" destOrd="0" presId="urn:microsoft.com/office/officeart/2005/8/layout/orgChart1"/>
    <dgm:cxn modelId="{E4660A5D-0406-4EEB-83C5-256503DE1867}" type="presParOf" srcId="{5276D12C-AEC2-49D9-8A9D-6233AF92CDCA}" destId="{B3312F5F-85FC-4F07-97B9-9E64D12ABBF4}" srcOrd="0" destOrd="0" presId="urn:microsoft.com/office/officeart/2005/8/layout/orgChart1"/>
    <dgm:cxn modelId="{9EC0B2BA-9B66-4552-9E6F-A96A5D96B173}" type="presParOf" srcId="{5276D12C-AEC2-49D9-8A9D-6233AF92CDCA}" destId="{93C6283A-7D96-4717-B556-7348B4C2D768}" srcOrd="1" destOrd="0" presId="urn:microsoft.com/office/officeart/2005/8/layout/orgChart1"/>
    <dgm:cxn modelId="{CC7F432C-891D-4938-8B20-0711D1F5F7E7}" type="presParOf" srcId="{93C6283A-7D96-4717-B556-7348B4C2D768}" destId="{E431DD49-78D5-425E-A785-0EB59A2AFEA8}" srcOrd="0" destOrd="0" presId="urn:microsoft.com/office/officeart/2005/8/layout/orgChart1"/>
    <dgm:cxn modelId="{7D37AE4A-AEBA-47BF-B052-1A69C82AD969}" type="presParOf" srcId="{E431DD49-78D5-425E-A785-0EB59A2AFEA8}" destId="{7CF8825E-D0C4-484B-8265-05DB00896AFB}" srcOrd="0" destOrd="0" presId="urn:microsoft.com/office/officeart/2005/8/layout/orgChart1"/>
    <dgm:cxn modelId="{5CCCAEE9-5233-4244-83D9-F846D22FC5FC}" type="presParOf" srcId="{E431DD49-78D5-425E-A785-0EB59A2AFEA8}" destId="{1D358E50-600E-4A41-8E93-18886E759E6B}" srcOrd="1" destOrd="0" presId="urn:microsoft.com/office/officeart/2005/8/layout/orgChart1"/>
    <dgm:cxn modelId="{235EAD57-D9B6-4269-817A-9BE44264119D}" type="presParOf" srcId="{93C6283A-7D96-4717-B556-7348B4C2D768}" destId="{C36B140D-8659-4F00-93A4-428D9E3E640D}" srcOrd="1" destOrd="0" presId="urn:microsoft.com/office/officeart/2005/8/layout/orgChart1"/>
    <dgm:cxn modelId="{F162575F-DBAD-4ABF-9536-DEF3BD5150E9}" type="presParOf" srcId="{C36B140D-8659-4F00-93A4-428D9E3E640D}" destId="{52A34EE5-226F-4199-AC3A-2C7611C8EC14}" srcOrd="0" destOrd="0" presId="urn:microsoft.com/office/officeart/2005/8/layout/orgChart1"/>
    <dgm:cxn modelId="{FED16176-02FA-4BEC-9D77-916AF93E07A1}" type="presParOf" srcId="{C36B140D-8659-4F00-93A4-428D9E3E640D}" destId="{4DA2DEE2-14B4-4EC9-A70C-95CA45CCBEB7}" srcOrd="1" destOrd="0" presId="urn:microsoft.com/office/officeart/2005/8/layout/orgChart1"/>
    <dgm:cxn modelId="{148D5E60-149E-47CD-8612-C032EFD0A92B}" type="presParOf" srcId="{4DA2DEE2-14B4-4EC9-A70C-95CA45CCBEB7}" destId="{C388B5B1-AA34-483F-B859-2E51239F8AE9}" srcOrd="0" destOrd="0" presId="urn:microsoft.com/office/officeart/2005/8/layout/orgChart1"/>
    <dgm:cxn modelId="{2077A722-3B26-4066-8D60-D7C89D7FB0E5}" type="presParOf" srcId="{C388B5B1-AA34-483F-B859-2E51239F8AE9}" destId="{DF3C87C9-E0D6-479E-8C00-8F4428F9D4FA}" srcOrd="0" destOrd="0" presId="urn:microsoft.com/office/officeart/2005/8/layout/orgChart1"/>
    <dgm:cxn modelId="{4AE676FC-ABD5-48BD-9A39-27EDF3DA77D2}" type="presParOf" srcId="{C388B5B1-AA34-483F-B859-2E51239F8AE9}" destId="{5F1429F9-123D-41E2-9C30-AB8F01B6E29C}" srcOrd="1" destOrd="0" presId="urn:microsoft.com/office/officeart/2005/8/layout/orgChart1"/>
    <dgm:cxn modelId="{FAFAEB56-939E-4FE2-8393-27E5FE871A5F}" type="presParOf" srcId="{4DA2DEE2-14B4-4EC9-A70C-95CA45CCBEB7}" destId="{4FEE78C8-4BF6-4ECE-9E44-35FDF566C2A8}" srcOrd="1" destOrd="0" presId="urn:microsoft.com/office/officeart/2005/8/layout/orgChart1"/>
    <dgm:cxn modelId="{9869DE88-A4FE-4A06-BD25-06BFB33630A5}" type="presParOf" srcId="{4DA2DEE2-14B4-4EC9-A70C-95CA45CCBEB7}" destId="{971A4DB0-A6C4-4C58-A095-F01F6DC5E749}" srcOrd="2" destOrd="0" presId="urn:microsoft.com/office/officeart/2005/8/layout/orgChart1"/>
    <dgm:cxn modelId="{A2FEDA9D-1838-48BC-BB15-D4D4654E9B49}" type="presParOf" srcId="{C36B140D-8659-4F00-93A4-428D9E3E640D}" destId="{27F409CF-5A2C-4C4B-82B5-DC08AA77EF87}" srcOrd="2" destOrd="0" presId="urn:microsoft.com/office/officeart/2005/8/layout/orgChart1"/>
    <dgm:cxn modelId="{BC771433-07CB-4E84-9458-296D6968EBC9}" type="presParOf" srcId="{C36B140D-8659-4F00-93A4-428D9E3E640D}" destId="{164F65F8-FE4F-4E0B-AEDF-172D4CE95DD7}" srcOrd="3" destOrd="0" presId="urn:microsoft.com/office/officeart/2005/8/layout/orgChart1"/>
    <dgm:cxn modelId="{3BE3B7D1-6479-4D08-8C3B-5DAC44A613DC}" type="presParOf" srcId="{164F65F8-FE4F-4E0B-AEDF-172D4CE95DD7}" destId="{3D264C6F-0F1B-46A2-8FA9-CD8FA57930B9}" srcOrd="0" destOrd="0" presId="urn:microsoft.com/office/officeart/2005/8/layout/orgChart1"/>
    <dgm:cxn modelId="{ED501500-824D-429E-A43D-8D080E6A2E44}" type="presParOf" srcId="{3D264C6F-0F1B-46A2-8FA9-CD8FA57930B9}" destId="{3387A19F-41D3-470C-8E07-91213C9757BD}" srcOrd="0" destOrd="0" presId="urn:microsoft.com/office/officeart/2005/8/layout/orgChart1"/>
    <dgm:cxn modelId="{9CDCC072-C489-450B-84CA-74CBBFC8C040}" type="presParOf" srcId="{3D264C6F-0F1B-46A2-8FA9-CD8FA57930B9}" destId="{64BCD1FB-3E6F-49B5-A8EA-2C5BFEA6162D}" srcOrd="1" destOrd="0" presId="urn:microsoft.com/office/officeart/2005/8/layout/orgChart1"/>
    <dgm:cxn modelId="{1BE41895-2290-47CE-9D36-93623B2A56D0}" type="presParOf" srcId="{164F65F8-FE4F-4E0B-AEDF-172D4CE95DD7}" destId="{CE62223F-1372-4D2D-9E3E-C3CFFF55D425}" srcOrd="1" destOrd="0" presId="urn:microsoft.com/office/officeart/2005/8/layout/orgChart1"/>
    <dgm:cxn modelId="{DFB918CF-6C7F-4918-9AB8-66CD82183672}" type="presParOf" srcId="{164F65F8-FE4F-4E0B-AEDF-172D4CE95DD7}" destId="{D4E6E90C-5E36-4A61-A618-2041675E52AF}" srcOrd="2" destOrd="0" presId="urn:microsoft.com/office/officeart/2005/8/layout/orgChart1"/>
    <dgm:cxn modelId="{3E33F7E1-BAB4-48D7-A06B-74C5ED574FBB}" type="presParOf" srcId="{C36B140D-8659-4F00-93A4-428D9E3E640D}" destId="{A9FB24CA-EF01-4131-8B8C-14C3E3CD7ED3}" srcOrd="4" destOrd="0" presId="urn:microsoft.com/office/officeart/2005/8/layout/orgChart1"/>
    <dgm:cxn modelId="{E85EC98F-0495-4714-BFBF-C75C9F737D54}" type="presParOf" srcId="{C36B140D-8659-4F00-93A4-428D9E3E640D}" destId="{2BA73619-E8DE-4131-BC15-8986DE13DB46}" srcOrd="5" destOrd="0" presId="urn:microsoft.com/office/officeart/2005/8/layout/orgChart1"/>
    <dgm:cxn modelId="{B2F69228-03A4-4AB4-9B5B-0E2DD5812D9C}" type="presParOf" srcId="{2BA73619-E8DE-4131-BC15-8986DE13DB46}" destId="{A11C9F9B-9D03-409C-B9F3-39789AE79F8D}" srcOrd="0" destOrd="0" presId="urn:microsoft.com/office/officeart/2005/8/layout/orgChart1"/>
    <dgm:cxn modelId="{DAAF816F-1599-405F-B326-B0FD1A2B5E7F}" type="presParOf" srcId="{A11C9F9B-9D03-409C-B9F3-39789AE79F8D}" destId="{E89188DC-5925-42F5-A430-8EDD6640661B}" srcOrd="0" destOrd="0" presId="urn:microsoft.com/office/officeart/2005/8/layout/orgChart1"/>
    <dgm:cxn modelId="{8AA726C4-687D-4D0B-866D-BA1625E743E2}" type="presParOf" srcId="{A11C9F9B-9D03-409C-B9F3-39789AE79F8D}" destId="{865B7C6D-45E0-4511-9177-B8B7AB841187}" srcOrd="1" destOrd="0" presId="urn:microsoft.com/office/officeart/2005/8/layout/orgChart1"/>
    <dgm:cxn modelId="{12D65CAD-2B66-4DE6-8989-65F7250557A9}" type="presParOf" srcId="{2BA73619-E8DE-4131-BC15-8986DE13DB46}" destId="{94AD319E-B48D-41B8-AE46-1BE8F797CD8A}" srcOrd="1" destOrd="0" presId="urn:microsoft.com/office/officeart/2005/8/layout/orgChart1"/>
    <dgm:cxn modelId="{2FDF3917-2F1F-4BBD-9468-E4E57AD9E995}" type="presParOf" srcId="{2BA73619-E8DE-4131-BC15-8986DE13DB46}" destId="{2A56BEC2-45ED-4539-B6A4-AEB1961AFE4A}" srcOrd="2" destOrd="0" presId="urn:microsoft.com/office/officeart/2005/8/layout/orgChart1"/>
    <dgm:cxn modelId="{09DFF73C-8A59-4E7C-A2FF-0578ECA35E01}" type="presParOf" srcId="{93C6283A-7D96-4717-B556-7348B4C2D768}" destId="{C209173B-0FC8-474F-B24B-84549232D018}" srcOrd="2" destOrd="0" presId="urn:microsoft.com/office/officeart/2005/8/layout/orgChart1"/>
    <dgm:cxn modelId="{1B7FFB8A-4732-43B5-936C-AD2CCAE2AC56}" type="presParOf" srcId="{5276D12C-AEC2-49D9-8A9D-6233AF92CDCA}" destId="{F38116F8-397F-431A-AB13-2197F005D73B}" srcOrd="2" destOrd="0" presId="urn:microsoft.com/office/officeart/2005/8/layout/orgChart1"/>
    <dgm:cxn modelId="{84BAF21E-F34E-47C8-9BB3-D345DD5364B3}" type="presParOf" srcId="{5276D12C-AEC2-49D9-8A9D-6233AF92CDCA}" destId="{0EF3D35D-EADC-4E36-8D50-A595B8DD5661}" srcOrd="3" destOrd="0" presId="urn:microsoft.com/office/officeart/2005/8/layout/orgChart1"/>
    <dgm:cxn modelId="{E9227FCA-FD43-4E3D-AA71-7B0834E63900}" type="presParOf" srcId="{0EF3D35D-EADC-4E36-8D50-A595B8DD5661}" destId="{7DA97EE5-C632-46CE-BDB2-8A4509E3B304}" srcOrd="0" destOrd="0" presId="urn:microsoft.com/office/officeart/2005/8/layout/orgChart1"/>
    <dgm:cxn modelId="{A5831D4D-23F1-4089-8474-BB5D7F343A5C}" type="presParOf" srcId="{7DA97EE5-C632-46CE-BDB2-8A4509E3B304}" destId="{12603808-48AC-4744-96BD-542E26260EF0}" srcOrd="0" destOrd="0" presId="urn:microsoft.com/office/officeart/2005/8/layout/orgChart1"/>
    <dgm:cxn modelId="{27E64F2F-A4E7-4BB7-BA3C-C5351C63CDC5}" type="presParOf" srcId="{7DA97EE5-C632-46CE-BDB2-8A4509E3B304}" destId="{ABB7047D-983C-483A-93C6-5DB8EB0DEA92}" srcOrd="1" destOrd="0" presId="urn:microsoft.com/office/officeart/2005/8/layout/orgChart1"/>
    <dgm:cxn modelId="{5DF16B74-C77B-423B-B6AD-20B27A78D1F8}" type="presParOf" srcId="{0EF3D35D-EADC-4E36-8D50-A595B8DD5661}" destId="{F0C562A4-E51F-4512-BE03-06D1C9F58FE0}" srcOrd="1" destOrd="0" presId="urn:microsoft.com/office/officeart/2005/8/layout/orgChart1"/>
    <dgm:cxn modelId="{AD795292-9FA6-4CFF-9137-3A0D967E3BA5}" type="presParOf" srcId="{F0C562A4-E51F-4512-BE03-06D1C9F58FE0}" destId="{2312BB86-3FBE-4112-9934-204DA22A0F53}" srcOrd="0" destOrd="0" presId="urn:microsoft.com/office/officeart/2005/8/layout/orgChart1"/>
    <dgm:cxn modelId="{1B7C42A1-F87F-4E3C-9659-007D993E6B63}" type="presParOf" srcId="{F0C562A4-E51F-4512-BE03-06D1C9F58FE0}" destId="{9ECC4ABC-E11A-4953-BFD2-AC1E6AD3EEEC}" srcOrd="1" destOrd="0" presId="urn:microsoft.com/office/officeart/2005/8/layout/orgChart1"/>
    <dgm:cxn modelId="{68E6FF1A-5116-4B4B-921D-842B05296D80}" type="presParOf" srcId="{9ECC4ABC-E11A-4953-BFD2-AC1E6AD3EEEC}" destId="{9F195AEF-3B7B-4E54-9E34-997F48FF6670}" srcOrd="0" destOrd="0" presId="urn:microsoft.com/office/officeart/2005/8/layout/orgChart1"/>
    <dgm:cxn modelId="{1A5E12FF-CCC6-4F62-B45C-839DA19574BF}" type="presParOf" srcId="{9F195AEF-3B7B-4E54-9E34-997F48FF6670}" destId="{0EFBF3F8-A2E2-4485-A3B6-B35EFF0A1D67}" srcOrd="0" destOrd="0" presId="urn:microsoft.com/office/officeart/2005/8/layout/orgChart1"/>
    <dgm:cxn modelId="{E9538A7E-86E9-4EBE-BF8B-A16270FCEAB1}" type="presParOf" srcId="{9F195AEF-3B7B-4E54-9E34-997F48FF6670}" destId="{01F305B8-6020-408E-A168-2C26362E64F2}" srcOrd="1" destOrd="0" presId="urn:microsoft.com/office/officeart/2005/8/layout/orgChart1"/>
    <dgm:cxn modelId="{7C1BE407-0606-4B7A-BF17-0DD883961B75}" type="presParOf" srcId="{9ECC4ABC-E11A-4953-BFD2-AC1E6AD3EEEC}" destId="{C85432FE-13B9-4002-9F5C-320C6C41F3D4}" srcOrd="1" destOrd="0" presId="urn:microsoft.com/office/officeart/2005/8/layout/orgChart1"/>
    <dgm:cxn modelId="{082A9262-F495-428D-A8AA-D8BE4E03CDE5}" type="presParOf" srcId="{9ECC4ABC-E11A-4953-BFD2-AC1E6AD3EEEC}" destId="{394CED2E-EFA2-4309-8994-812B491E5EA8}" srcOrd="2" destOrd="0" presId="urn:microsoft.com/office/officeart/2005/8/layout/orgChart1"/>
    <dgm:cxn modelId="{1CDD7804-4FE1-4A35-890F-B6CBEDA5CDD6}" type="presParOf" srcId="{F0C562A4-E51F-4512-BE03-06D1C9F58FE0}" destId="{912AFE93-4B44-425B-9A94-83A569CBB24D}" srcOrd="2" destOrd="0" presId="urn:microsoft.com/office/officeart/2005/8/layout/orgChart1"/>
    <dgm:cxn modelId="{2C49DDB0-9F4A-432E-B9FD-5B311D3B4570}" type="presParOf" srcId="{F0C562A4-E51F-4512-BE03-06D1C9F58FE0}" destId="{8CBC7D4B-6BF7-470F-B663-545213D0BDF4}" srcOrd="3" destOrd="0" presId="urn:microsoft.com/office/officeart/2005/8/layout/orgChart1"/>
    <dgm:cxn modelId="{0F169332-0D78-47C4-B9E1-674D8D885959}" type="presParOf" srcId="{8CBC7D4B-6BF7-470F-B663-545213D0BDF4}" destId="{B30151D4-C138-4EB9-8484-731E8806939B}" srcOrd="0" destOrd="0" presId="urn:microsoft.com/office/officeart/2005/8/layout/orgChart1"/>
    <dgm:cxn modelId="{3C746ED5-8DD9-4F57-8C79-D2AC765E2626}" type="presParOf" srcId="{B30151D4-C138-4EB9-8484-731E8806939B}" destId="{4FA98DAC-87C3-4C49-9A23-2EBD2E8451A1}" srcOrd="0" destOrd="0" presId="urn:microsoft.com/office/officeart/2005/8/layout/orgChart1"/>
    <dgm:cxn modelId="{912DD7EB-C09C-45CC-85EA-9F4BA031CB04}" type="presParOf" srcId="{B30151D4-C138-4EB9-8484-731E8806939B}" destId="{A6483BAF-2DD3-4676-BFC2-383A4A48C54B}" srcOrd="1" destOrd="0" presId="urn:microsoft.com/office/officeart/2005/8/layout/orgChart1"/>
    <dgm:cxn modelId="{1EB0D727-9945-49AD-9E4D-A05C343AA7AF}" type="presParOf" srcId="{8CBC7D4B-6BF7-470F-B663-545213D0BDF4}" destId="{45E47FC1-94D9-4DCE-9DA9-72529036A390}" srcOrd="1" destOrd="0" presId="urn:microsoft.com/office/officeart/2005/8/layout/orgChart1"/>
    <dgm:cxn modelId="{DC8CDC13-F046-4509-96D2-0B3F78BDE856}" type="presParOf" srcId="{8CBC7D4B-6BF7-470F-B663-545213D0BDF4}" destId="{A773D2F0-043A-4364-A76F-77474510D924}" srcOrd="2" destOrd="0" presId="urn:microsoft.com/office/officeart/2005/8/layout/orgChart1"/>
    <dgm:cxn modelId="{8421C169-EF1C-458D-9251-0A36CB365DAF}" type="presParOf" srcId="{F0C562A4-E51F-4512-BE03-06D1C9F58FE0}" destId="{DB999C4B-1FA9-43EE-BEC0-5A80D639F0E0}" srcOrd="4" destOrd="0" presId="urn:microsoft.com/office/officeart/2005/8/layout/orgChart1"/>
    <dgm:cxn modelId="{C7573474-76B0-480A-A67D-3F46D7463F7C}" type="presParOf" srcId="{F0C562A4-E51F-4512-BE03-06D1C9F58FE0}" destId="{742FF8B7-78B0-4FF3-816B-32F651AFE179}" srcOrd="5" destOrd="0" presId="urn:microsoft.com/office/officeart/2005/8/layout/orgChart1"/>
    <dgm:cxn modelId="{A2ACFFD8-906D-46D6-8F7E-FC845270B533}" type="presParOf" srcId="{742FF8B7-78B0-4FF3-816B-32F651AFE179}" destId="{99870674-2FF4-4918-B91B-B3010F266833}" srcOrd="0" destOrd="0" presId="urn:microsoft.com/office/officeart/2005/8/layout/orgChart1"/>
    <dgm:cxn modelId="{8B66EDEB-2CFD-49DC-A644-F91936D78DB3}" type="presParOf" srcId="{99870674-2FF4-4918-B91B-B3010F266833}" destId="{2223F582-4031-4CFD-86B1-42DD838A071C}" srcOrd="0" destOrd="0" presId="urn:microsoft.com/office/officeart/2005/8/layout/orgChart1"/>
    <dgm:cxn modelId="{6DF97F56-C999-4B5F-AE7E-C9E15C10E582}" type="presParOf" srcId="{99870674-2FF4-4918-B91B-B3010F266833}" destId="{9A58C753-C7DF-4CCB-95E9-61B69161A555}" srcOrd="1" destOrd="0" presId="urn:microsoft.com/office/officeart/2005/8/layout/orgChart1"/>
    <dgm:cxn modelId="{C70C0D62-7892-406E-A179-F5CC4019EFD6}" type="presParOf" srcId="{742FF8B7-78B0-4FF3-816B-32F651AFE179}" destId="{E5E27E6B-7668-43DA-BC95-024A82111F34}" srcOrd="1" destOrd="0" presId="urn:microsoft.com/office/officeart/2005/8/layout/orgChart1"/>
    <dgm:cxn modelId="{9BAC9B08-676B-4EAF-A7A1-CECCE3207DF5}" type="presParOf" srcId="{742FF8B7-78B0-4FF3-816B-32F651AFE179}" destId="{AA8D0059-4249-43C4-AD7E-96EFB7C13F75}" srcOrd="2" destOrd="0" presId="urn:microsoft.com/office/officeart/2005/8/layout/orgChart1"/>
    <dgm:cxn modelId="{53104CED-4F00-46D5-BF4D-F2C2CF340AEA}" type="presParOf" srcId="{0EF3D35D-EADC-4E36-8D50-A595B8DD5661}" destId="{B93ACCAF-1AFB-4358-9AA9-558EBDF86005}" srcOrd="2" destOrd="0" presId="urn:microsoft.com/office/officeart/2005/8/layout/orgChart1"/>
    <dgm:cxn modelId="{B511833F-F320-4840-B5C2-50E609F4DCBE}" type="presParOf" srcId="{0BF5CC13-826F-4729-8404-412E50980844}" destId="{E1BB321F-D5A6-4EC0-BBDB-44C3D6F28AF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B81172-91A1-45E4-B9AC-396CF518CD55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ACBFA6-F5E3-4068-A3AE-F0C336813D77}">
      <dgm:prSet phldrT="[Text]"/>
      <dgm:spPr/>
      <dgm:t>
        <a:bodyPr/>
        <a:lstStyle/>
        <a:p>
          <a:r>
            <a:rPr lang="en-US" dirty="0"/>
            <a:t>Attributes</a:t>
          </a:r>
        </a:p>
      </dgm:t>
    </dgm:pt>
    <dgm:pt modelId="{09870C50-3F6D-4BFB-ADF0-463F5083281D}" type="parTrans" cxnId="{37D75B03-01F3-4636-80FC-7B8B7665A678}">
      <dgm:prSet/>
      <dgm:spPr/>
      <dgm:t>
        <a:bodyPr/>
        <a:lstStyle/>
        <a:p>
          <a:endParaRPr lang="en-US"/>
        </a:p>
      </dgm:t>
    </dgm:pt>
    <dgm:pt modelId="{05C0D0EA-3062-4DFE-B57B-60ACB5B84A46}" type="sibTrans" cxnId="{37D75B03-01F3-4636-80FC-7B8B7665A678}">
      <dgm:prSet/>
      <dgm:spPr/>
      <dgm:t>
        <a:bodyPr/>
        <a:lstStyle/>
        <a:p>
          <a:endParaRPr lang="en-US"/>
        </a:p>
      </dgm:t>
    </dgm:pt>
    <dgm:pt modelId="{7A37CC47-36B2-4395-AFAB-F951E4252EE9}">
      <dgm:prSet phldrT="[Text]"/>
      <dgm:spPr/>
      <dgm:t>
        <a:bodyPr/>
        <a:lstStyle/>
        <a:p>
          <a:r>
            <a:rPr lang="en-US" dirty="0"/>
            <a:t>Methods</a:t>
          </a:r>
        </a:p>
      </dgm:t>
    </dgm:pt>
    <dgm:pt modelId="{2253BFFD-F117-4FC2-BC17-60BA24E35298}" type="parTrans" cxnId="{EA92BCB9-2A1A-4430-A457-07FAB3D6471B}">
      <dgm:prSet/>
      <dgm:spPr/>
      <dgm:t>
        <a:bodyPr/>
        <a:lstStyle/>
        <a:p>
          <a:endParaRPr lang="en-US"/>
        </a:p>
      </dgm:t>
    </dgm:pt>
    <dgm:pt modelId="{8271E775-D4E1-4B2E-8AA1-58CB0BB3E6A3}" type="sibTrans" cxnId="{EA92BCB9-2A1A-4430-A457-07FAB3D6471B}">
      <dgm:prSet/>
      <dgm:spPr/>
      <dgm:t>
        <a:bodyPr/>
        <a:lstStyle/>
        <a:p>
          <a:endParaRPr lang="en-US"/>
        </a:p>
      </dgm:t>
    </dgm:pt>
    <dgm:pt modelId="{7F0A1202-E223-412D-8E2E-F400E80B86DF}">
      <dgm:prSet/>
      <dgm:spPr/>
      <dgm:t>
        <a:bodyPr/>
        <a:lstStyle/>
        <a:p>
          <a:r>
            <a:rPr lang="en-US" dirty="0"/>
            <a:t>Name</a:t>
          </a:r>
        </a:p>
      </dgm:t>
    </dgm:pt>
    <dgm:pt modelId="{392C0B3C-6AD8-430A-9DA8-C6EDA39A0F22}" type="parTrans" cxnId="{2AA23E04-5158-4DBB-A66B-0B2B30D783BF}">
      <dgm:prSet/>
      <dgm:spPr/>
      <dgm:t>
        <a:bodyPr/>
        <a:lstStyle/>
        <a:p>
          <a:endParaRPr lang="en-US"/>
        </a:p>
      </dgm:t>
    </dgm:pt>
    <dgm:pt modelId="{D689E69F-7AF3-4DDC-918E-B78BD7CA0DE1}" type="sibTrans" cxnId="{2AA23E04-5158-4DBB-A66B-0B2B30D783BF}">
      <dgm:prSet/>
      <dgm:spPr/>
      <dgm:t>
        <a:bodyPr/>
        <a:lstStyle/>
        <a:p>
          <a:endParaRPr lang="en-US"/>
        </a:p>
      </dgm:t>
    </dgm:pt>
    <dgm:pt modelId="{CEAF5118-CF2E-429C-AB24-4B871780C028}">
      <dgm:prSet/>
      <dgm:spPr/>
      <dgm:t>
        <a:bodyPr/>
        <a:lstStyle/>
        <a:p>
          <a:r>
            <a:rPr lang="en-US" dirty="0"/>
            <a:t>Age</a:t>
          </a:r>
        </a:p>
      </dgm:t>
    </dgm:pt>
    <dgm:pt modelId="{69FA36E4-D5D9-488F-8291-5B912FCDC0BE}" type="parTrans" cxnId="{38605672-447C-4E9E-812F-7860F8F583BB}">
      <dgm:prSet/>
      <dgm:spPr/>
      <dgm:t>
        <a:bodyPr/>
        <a:lstStyle/>
        <a:p>
          <a:endParaRPr lang="en-US"/>
        </a:p>
      </dgm:t>
    </dgm:pt>
    <dgm:pt modelId="{333491BF-4803-4904-90D1-0A8494A02439}" type="sibTrans" cxnId="{38605672-447C-4E9E-812F-7860F8F583BB}">
      <dgm:prSet/>
      <dgm:spPr/>
      <dgm:t>
        <a:bodyPr/>
        <a:lstStyle/>
        <a:p>
          <a:endParaRPr lang="en-US"/>
        </a:p>
      </dgm:t>
    </dgm:pt>
    <dgm:pt modelId="{0E0C22A3-3AAA-4C40-8328-17AEF90273F8}">
      <dgm:prSet/>
      <dgm:spPr/>
      <dgm:t>
        <a:bodyPr/>
        <a:lstStyle/>
        <a:p>
          <a:r>
            <a:rPr lang="en-US" dirty="0"/>
            <a:t>Color</a:t>
          </a:r>
        </a:p>
      </dgm:t>
    </dgm:pt>
    <dgm:pt modelId="{0227F2A4-CE15-476D-AF73-0B001E5D9152}" type="parTrans" cxnId="{390CCF76-CC5D-4F08-8A0D-1C2611E59F2D}">
      <dgm:prSet/>
      <dgm:spPr/>
      <dgm:t>
        <a:bodyPr/>
        <a:lstStyle/>
        <a:p>
          <a:endParaRPr lang="en-US"/>
        </a:p>
      </dgm:t>
    </dgm:pt>
    <dgm:pt modelId="{B06B2A83-DC46-41B3-ABB3-F06AE1DED9C2}" type="sibTrans" cxnId="{390CCF76-CC5D-4F08-8A0D-1C2611E59F2D}">
      <dgm:prSet/>
      <dgm:spPr/>
      <dgm:t>
        <a:bodyPr/>
        <a:lstStyle/>
        <a:p>
          <a:endParaRPr lang="en-US"/>
        </a:p>
      </dgm:t>
    </dgm:pt>
    <dgm:pt modelId="{5A0590B5-E369-471C-BD1B-ADA15C750974}">
      <dgm:prSet/>
      <dgm:spPr/>
      <dgm:t>
        <a:bodyPr/>
        <a:lstStyle/>
        <a:p>
          <a:r>
            <a:rPr lang="en-US" dirty="0"/>
            <a:t>Eating</a:t>
          </a:r>
        </a:p>
      </dgm:t>
    </dgm:pt>
    <dgm:pt modelId="{1C452973-2A29-4B02-952E-BDE97C4B836B}" type="parTrans" cxnId="{62EADC55-3046-45D2-86F5-626089C0D6F4}">
      <dgm:prSet/>
      <dgm:spPr/>
      <dgm:t>
        <a:bodyPr/>
        <a:lstStyle/>
        <a:p>
          <a:endParaRPr lang="en-US"/>
        </a:p>
      </dgm:t>
    </dgm:pt>
    <dgm:pt modelId="{AF72BB0B-6F76-45AC-940A-DEC347013450}" type="sibTrans" cxnId="{62EADC55-3046-45D2-86F5-626089C0D6F4}">
      <dgm:prSet/>
      <dgm:spPr/>
      <dgm:t>
        <a:bodyPr/>
        <a:lstStyle/>
        <a:p>
          <a:endParaRPr lang="en-US"/>
        </a:p>
      </dgm:t>
    </dgm:pt>
    <dgm:pt modelId="{6613C380-D25B-4FA4-B9F7-E74304B28B8E}">
      <dgm:prSet/>
      <dgm:spPr/>
      <dgm:t>
        <a:bodyPr/>
        <a:lstStyle/>
        <a:p>
          <a:r>
            <a:rPr lang="en-US" dirty="0"/>
            <a:t>Flying</a:t>
          </a:r>
        </a:p>
      </dgm:t>
    </dgm:pt>
    <dgm:pt modelId="{9869B7C6-39E7-4EE7-ADD1-9C6F529ABCBE}" type="parTrans" cxnId="{2CA9C550-F928-4BE6-AEAA-7F34783590BC}">
      <dgm:prSet/>
      <dgm:spPr/>
      <dgm:t>
        <a:bodyPr/>
        <a:lstStyle/>
        <a:p>
          <a:endParaRPr lang="en-US"/>
        </a:p>
      </dgm:t>
    </dgm:pt>
    <dgm:pt modelId="{9B169218-64EF-42E4-8C7F-E6958183D9F5}" type="sibTrans" cxnId="{2CA9C550-F928-4BE6-AEAA-7F34783590BC}">
      <dgm:prSet/>
      <dgm:spPr/>
      <dgm:t>
        <a:bodyPr/>
        <a:lstStyle/>
        <a:p>
          <a:endParaRPr lang="en-US"/>
        </a:p>
      </dgm:t>
    </dgm:pt>
    <dgm:pt modelId="{02B5E9A1-A315-496C-8327-224B860B2021}">
      <dgm:prSet/>
      <dgm:spPr/>
      <dgm:t>
        <a:bodyPr/>
        <a:lstStyle/>
        <a:p>
          <a:r>
            <a:rPr lang="en-US" dirty="0"/>
            <a:t>Rest</a:t>
          </a:r>
        </a:p>
      </dgm:t>
    </dgm:pt>
    <dgm:pt modelId="{30F401CE-1334-4872-8966-9526EAD61979}" type="parTrans" cxnId="{F08AF4AE-BE7E-46D9-90AC-35F1903917B9}">
      <dgm:prSet/>
      <dgm:spPr/>
      <dgm:t>
        <a:bodyPr/>
        <a:lstStyle/>
        <a:p>
          <a:endParaRPr lang="en-US"/>
        </a:p>
      </dgm:t>
    </dgm:pt>
    <dgm:pt modelId="{97A32043-4ECE-4258-8FEB-6E00A4B69E09}" type="sibTrans" cxnId="{F08AF4AE-BE7E-46D9-90AC-35F1903917B9}">
      <dgm:prSet/>
      <dgm:spPr/>
      <dgm:t>
        <a:bodyPr/>
        <a:lstStyle/>
        <a:p>
          <a:endParaRPr lang="en-US"/>
        </a:p>
      </dgm:t>
    </dgm:pt>
    <dgm:pt modelId="{FD7E7D2D-8AAD-4823-8BA0-EB71BB8AAA11}">
      <dgm:prSet phldrT="[Text]" phldr="1"/>
      <dgm:spPr>
        <a:blipFill rotWithShape="0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1CD0DBAE-220D-4E35-9CD5-0D85DD09CE65}" type="sibTrans" cxnId="{BEB919E4-A930-4449-909A-F247DDF5661B}">
      <dgm:prSet/>
      <dgm:spPr/>
      <dgm:t>
        <a:bodyPr/>
        <a:lstStyle/>
        <a:p>
          <a:endParaRPr lang="en-US"/>
        </a:p>
      </dgm:t>
    </dgm:pt>
    <dgm:pt modelId="{2E145EC7-663B-4CFE-A238-D6CBBE95E1C1}" type="parTrans" cxnId="{BEB919E4-A930-4449-909A-F247DDF5661B}">
      <dgm:prSet/>
      <dgm:spPr/>
      <dgm:t>
        <a:bodyPr/>
        <a:lstStyle/>
        <a:p>
          <a:endParaRPr lang="en-US"/>
        </a:p>
      </dgm:t>
    </dgm:pt>
    <dgm:pt modelId="{9C3863C3-458D-40EE-B525-88277476EF8D}" type="pres">
      <dgm:prSet presAssocID="{DAB81172-91A1-45E4-B9AC-396CF518CD5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BF5CC13-826F-4729-8404-412E50980844}" type="pres">
      <dgm:prSet presAssocID="{FD7E7D2D-8AAD-4823-8BA0-EB71BB8AAA11}" presName="hierRoot1" presStyleCnt="0">
        <dgm:presLayoutVars>
          <dgm:hierBranch val="init"/>
        </dgm:presLayoutVars>
      </dgm:prSet>
      <dgm:spPr/>
    </dgm:pt>
    <dgm:pt modelId="{7E2903B1-DC2B-45DA-BE86-20663241E767}" type="pres">
      <dgm:prSet presAssocID="{FD7E7D2D-8AAD-4823-8BA0-EB71BB8AAA11}" presName="rootComposite1" presStyleCnt="0"/>
      <dgm:spPr/>
    </dgm:pt>
    <dgm:pt modelId="{2EA69A96-2CD0-4010-880B-C277AB22CD1A}" type="pres">
      <dgm:prSet presAssocID="{FD7E7D2D-8AAD-4823-8BA0-EB71BB8AAA11}" presName="rootText1" presStyleLbl="node0" presStyleIdx="0" presStyleCnt="1" custScaleX="88984" custScaleY="145243">
        <dgm:presLayoutVars>
          <dgm:chPref val="3"/>
        </dgm:presLayoutVars>
      </dgm:prSet>
      <dgm:spPr/>
    </dgm:pt>
    <dgm:pt modelId="{5371CE23-E22F-4D34-9E57-006D65AAA491}" type="pres">
      <dgm:prSet presAssocID="{FD7E7D2D-8AAD-4823-8BA0-EB71BB8AAA11}" presName="rootConnector1" presStyleLbl="node1" presStyleIdx="0" presStyleCnt="0"/>
      <dgm:spPr/>
    </dgm:pt>
    <dgm:pt modelId="{5276D12C-AEC2-49D9-8A9D-6233AF92CDCA}" type="pres">
      <dgm:prSet presAssocID="{FD7E7D2D-8AAD-4823-8BA0-EB71BB8AAA11}" presName="hierChild2" presStyleCnt="0"/>
      <dgm:spPr/>
    </dgm:pt>
    <dgm:pt modelId="{B3312F5F-85FC-4F07-97B9-9E64D12ABBF4}" type="pres">
      <dgm:prSet presAssocID="{09870C50-3F6D-4BFB-ADF0-463F5083281D}" presName="Name37" presStyleLbl="parChTrans1D2" presStyleIdx="0" presStyleCnt="2"/>
      <dgm:spPr/>
    </dgm:pt>
    <dgm:pt modelId="{93C6283A-7D96-4717-B556-7348B4C2D768}" type="pres">
      <dgm:prSet presAssocID="{6BACBFA6-F5E3-4068-A3AE-F0C336813D77}" presName="hierRoot2" presStyleCnt="0">
        <dgm:presLayoutVars>
          <dgm:hierBranch val="init"/>
        </dgm:presLayoutVars>
      </dgm:prSet>
      <dgm:spPr/>
    </dgm:pt>
    <dgm:pt modelId="{E431DD49-78D5-425E-A785-0EB59A2AFEA8}" type="pres">
      <dgm:prSet presAssocID="{6BACBFA6-F5E3-4068-A3AE-F0C336813D77}" presName="rootComposite" presStyleCnt="0"/>
      <dgm:spPr/>
    </dgm:pt>
    <dgm:pt modelId="{7CF8825E-D0C4-484B-8265-05DB00896AFB}" type="pres">
      <dgm:prSet presAssocID="{6BACBFA6-F5E3-4068-A3AE-F0C336813D77}" presName="rootText" presStyleLbl="node2" presStyleIdx="0" presStyleCnt="2">
        <dgm:presLayoutVars>
          <dgm:chPref val="3"/>
        </dgm:presLayoutVars>
      </dgm:prSet>
      <dgm:spPr/>
    </dgm:pt>
    <dgm:pt modelId="{1D358E50-600E-4A41-8E93-18886E759E6B}" type="pres">
      <dgm:prSet presAssocID="{6BACBFA6-F5E3-4068-A3AE-F0C336813D77}" presName="rootConnector" presStyleLbl="node2" presStyleIdx="0" presStyleCnt="2"/>
      <dgm:spPr/>
    </dgm:pt>
    <dgm:pt modelId="{C36B140D-8659-4F00-93A4-428D9E3E640D}" type="pres">
      <dgm:prSet presAssocID="{6BACBFA6-F5E3-4068-A3AE-F0C336813D77}" presName="hierChild4" presStyleCnt="0"/>
      <dgm:spPr/>
    </dgm:pt>
    <dgm:pt modelId="{52A34EE5-226F-4199-AC3A-2C7611C8EC14}" type="pres">
      <dgm:prSet presAssocID="{392C0B3C-6AD8-430A-9DA8-C6EDA39A0F22}" presName="Name37" presStyleLbl="parChTrans1D3" presStyleIdx="0" presStyleCnt="6"/>
      <dgm:spPr/>
    </dgm:pt>
    <dgm:pt modelId="{4DA2DEE2-14B4-4EC9-A70C-95CA45CCBEB7}" type="pres">
      <dgm:prSet presAssocID="{7F0A1202-E223-412D-8E2E-F400E80B86DF}" presName="hierRoot2" presStyleCnt="0">
        <dgm:presLayoutVars>
          <dgm:hierBranch val="init"/>
        </dgm:presLayoutVars>
      </dgm:prSet>
      <dgm:spPr/>
    </dgm:pt>
    <dgm:pt modelId="{C388B5B1-AA34-483F-B859-2E51239F8AE9}" type="pres">
      <dgm:prSet presAssocID="{7F0A1202-E223-412D-8E2E-F400E80B86DF}" presName="rootComposite" presStyleCnt="0"/>
      <dgm:spPr/>
    </dgm:pt>
    <dgm:pt modelId="{DF3C87C9-E0D6-479E-8C00-8F4428F9D4FA}" type="pres">
      <dgm:prSet presAssocID="{7F0A1202-E223-412D-8E2E-F400E80B86DF}" presName="rootText" presStyleLbl="node3" presStyleIdx="0" presStyleCnt="6">
        <dgm:presLayoutVars>
          <dgm:chPref val="3"/>
        </dgm:presLayoutVars>
      </dgm:prSet>
      <dgm:spPr/>
    </dgm:pt>
    <dgm:pt modelId="{5F1429F9-123D-41E2-9C30-AB8F01B6E29C}" type="pres">
      <dgm:prSet presAssocID="{7F0A1202-E223-412D-8E2E-F400E80B86DF}" presName="rootConnector" presStyleLbl="node3" presStyleIdx="0" presStyleCnt="6"/>
      <dgm:spPr/>
    </dgm:pt>
    <dgm:pt modelId="{4FEE78C8-4BF6-4ECE-9E44-35FDF566C2A8}" type="pres">
      <dgm:prSet presAssocID="{7F0A1202-E223-412D-8E2E-F400E80B86DF}" presName="hierChild4" presStyleCnt="0"/>
      <dgm:spPr/>
    </dgm:pt>
    <dgm:pt modelId="{971A4DB0-A6C4-4C58-A095-F01F6DC5E749}" type="pres">
      <dgm:prSet presAssocID="{7F0A1202-E223-412D-8E2E-F400E80B86DF}" presName="hierChild5" presStyleCnt="0"/>
      <dgm:spPr/>
    </dgm:pt>
    <dgm:pt modelId="{27F409CF-5A2C-4C4B-82B5-DC08AA77EF87}" type="pres">
      <dgm:prSet presAssocID="{69FA36E4-D5D9-488F-8291-5B912FCDC0BE}" presName="Name37" presStyleLbl="parChTrans1D3" presStyleIdx="1" presStyleCnt="6"/>
      <dgm:spPr/>
    </dgm:pt>
    <dgm:pt modelId="{164F65F8-FE4F-4E0B-AEDF-172D4CE95DD7}" type="pres">
      <dgm:prSet presAssocID="{CEAF5118-CF2E-429C-AB24-4B871780C028}" presName="hierRoot2" presStyleCnt="0">
        <dgm:presLayoutVars>
          <dgm:hierBranch val="init"/>
        </dgm:presLayoutVars>
      </dgm:prSet>
      <dgm:spPr/>
    </dgm:pt>
    <dgm:pt modelId="{3D264C6F-0F1B-46A2-8FA9-CD8FA57930B9}" type="pres">
      <dgm:prSet presAssocID="{CEAF5118-CF2E-429C-AB24-4B871780C028}" presName="rootComposite" presStyleCnt="0"/>
      <dgm:spPr/>
    </dgm:pt>
    <dgm:pt modelId="{3387A19F-41D3-470C-8E07-91213C9757BD}" type="pres">
      <dgm:prSet presAssocID="{CEAF5118-CF2E-429C-AB24-4B871780C028}" presName="rootText" presStyleLbl="node3" presStyleIdx="1" presStyleCnt="6">
        <dgm:presLayoutVars>
          <dgm:chPref val="3"/>
        </dgm:presLayoutVars>
      </dgm:prSet>
      <dgm:spPr/>
    </dgm:pt>
    <dgm:pt modelId="{64BCD1FB-3E6F-49B5-A8EA-2C5BFEA6162D}" type="pres">
      <dgm:prSet presAssocID="{CEAF5118-CF2E-429C-AB24-4B871780C028}" presName="rootConnector" presStyleLbl="node3" presStyleIdx="1" presStyleCnt="6"/>
      <dgm:spPr/>
    </dgm:pt>
    <dgm:pt modelId="{CE62223F-1372-4D2D-9E3E-C3CFFF55D425}" type="pres">
      <dgm:prSet presAssocID="{CEAF5118-CF2E-429C-AB24-4B871780C028}" presName="hierChild4" presStyleCnt="0"/>
      <dgm:spPr/>
    </dgm:pt>
    <dgm:pt modelId="{D4E6E90C-5E36-4A61-A618-2041675E52AF}" type="pres">
      <dgm:prSet presAssocID="{CEAF5118-CF2E-429C-AB24-4B871780C028}" presName="hierChild5" presStyleCnt="0"/>
      <dgm:spPr/>
    </dgm:pt>
    <dgm:pt modelId="{A9FB24CA-EF01-4131-8B8C-14C3E3CD7ED3}" type="pres">
      <dgm:prSet presAssocID="{0227F2A4-CE15-476D-AF73-0B001E5D9152}" presName="Name37" presStyleLbl="parChTrans1D3" presStyleIdx="2" presStyleCnt="6"/>
      <dgm:spPr/>
    </dgm:pt>
    <dgm:pt modelId="{2BA73619-E8DE-4131-BC15-8986DE13DB46}" type="pres">
      <dgm:prSet presAssocID="{0E0C22A3-3AAA-4C40-8328-17AEF90273F8}" presName="hierRoot2" presStyleCnt="0">
        <dgm:presLayoutVars>
          <dgm:hierBranch val="init"/>
        </dgm:presLayoutVars>
      </dgm:prSet>
      <dgm:spPr/>
    </dgm:pt>
    <dgm:pt modelId="{A11C9F9B-9D03-409C-B9F3-39789AE79F8D}" type="pres">
      <dgm:prSet presAssocID="{0E0C22A3-3AAA-4C40-8328-17AEF90273F8}" presName="rootComposite" presStyleCnt="0"/>
      <dgm:spPr/>
    </dgm:pt>
    <dgm:pt modelId="{E89188DC-5925-42F5-A430-8EDD6640661B}" type="pres">
      <dgm:prSet presAssocID="{0E0C22A3-3AAA-4C40-8328-17AEF90273F8}" presName="rootText" presStyleLbl="node3" presStyleIdx="2" presStyleCnt="6">
        <dgm:presLayoutVars>
          <dgm:chPref val="3"/>
        </dgm:presLayoutVars>
      </dgm:prSet>
      <dgm:spPr/>
    </dgm:pt>
    <dgm:pt modelId="{865B7C6D-45E0-4511-9177-B8B7AB841187}" type="pres">
      <dgm:prSet presAssocID="{0E0C22A3-3AAA-4C40-8328-17AEF90273F8}" presName="rootConnector" presStyleLbl="node3" presStyleIdx="2" presStyleCnt="6"/>
      <dgm:spPr/>
    </dgm:pt>
    <dgm:pt modelId="{94AD319E-B48D-41B8-AE46-1BE8F797CD8A}" type="pres">
      <dgm:prSet presAssocID="{0E0C22A3-3AAA-4C40-8328-17AEF90273F8}" presName="hierChild4" presStyleCnt="0"/>
      <dgm:spPr/>
    </dgm:pt>
    <dgm:pt modelId="{2A56BEC2-45ED-4539-B6A4-AEB1961AFE4A}" type="pres">
      <dgm:prSet presAssocID="{0E0C22A3-3AAA-4C40-8328-17AEF90273F8}" presName="hierChild5" presStyleCnt="0"/>
      <dgm:spPr/>
    </dgm:pt>
    <dgm:pt modelId="{C209173B-0FC8-474F-B24B-84549232D018}" type="pres">
      <dgm:prSet presAssocID="{6BACBFA6-F5E3-4068-A3AE-F0C336813D77}" presName="hierChild5" presStyleCnt="0"/>
      <dgm:spPr/>
    </dgm:pt>
    <dgm:pt modelId="{F38116F8-397F-431A-AB13-2197F005D73B}" type="pres">
      <dgm:prSet presAssocID="{2253BFFD-F117-4FC2-BC17-60BA24E35298}" presName="Name37" presStyleLbl="parChTrans1D2" presStyleIdx="1" presStyleCnt="2"/>
      <dgm:spPr/>
    </dgm:pt>
    <dgm:pt modelId="{0EF3D35D-EADC-4E36-8D50-A595B8DD5661}" type="pres">
      <dgm:prSet presAssocID="{7A37CC47-36B2-4395-AFAB-F951E4252EE9}" presName="hierRoot2" presStyleCnt="0">
        <dgm:presLayoutVars>
          <dgm:hierBranch val="init"/>
        </dgm:presLayoutVars>
      </dgm:prSet>
      <dgm:spPr/>
    </dgm:pt>
    <dgm:pt modelId="{7DA97EE5-C632-46CE-BDB2-8A4509E3B304}" type="pres">
      <dgm:prSet presAssocID="{7A37CC47-36B2-4395-AFAB-F951E4252EE9}" presName="rootComposite" presStyleCnt="0"/>
      <dgm:spPr/>
    </dgm:pt>
    <dgm:pt modelId="{12603808-48AC-4744-96BD-542E26260EF0}" type="pres">
      <dgm:prSet presAssocID="{7A37CC47-36B2-4395-AFAB-F951E4252EE9}" presName="rootText" presStyleLbl="node2" presStyleIdx="1" presStyleCnt="2">
        <dgm:presLayoutVars>
          <dgm:chPref val="3"/>
        </dgm:presLayoutVars>
      </dgm:prSet>
      <dgm:spPr/>
    </dgm:pt>
    <dgm:pt modelId="{ABB7047D-983C-483A-93C6-5DB8EB0DEA92}" type="pres">
      <dgm:prSet presAssocID="{7A37CC47-36B2-4395-AFAB-F951E4252EE9}" presName="rootConnector" presStyleLbl="node2" presStyleIdx="1" presStyleCnt="2"/>
      <dgm:spPr/>
    </dgm:pt>
    <dgm:pt modelId="{F0C562A4-E51F-4512-BE03-06D1C9F58FE0}" type="pres">
      <dgm:prSet presAssocID="{7A37CC47-36B2-4395-AFAB-F951E4252EE9}" presName="hierChild4" presStyleCnt="0"/>
      <dgm:spPr/>
    </dgm:pt>
    <dgm:pt modelId="{2312BB86-3FBE-4112-9934-204DA22A0F53}" type="pres">
      <dgm:prSet presAssocID="{1C452973-2A29-4B02-952E-BDE97C4B836B}" presName="Name37" presStyleLbl="parChTrans1D3" presStyleIdx="3" presStyleCnt="6"/>
      <dgm:spPr/>
    </dgm:pt>
    <dgm:pt modelId="{9ECC4ABC-E11A-4953-BFD2-AC1E6AD3EEEC}" type="pres">
      <dgm:prSet presAssocID="{5A0590B5-E369-471C-BD1B-ADA15C750974}" presName="hierRoot2" presStyleCnt="0">
        <dgm:presLayoutVars>
          <dgm:hierBranch val="init"/>
        </dgm:presLayoutVars>
      </dgm:prSet>
      <dgm:spPr/>
    </dgm:pt>
    <dgm:pt modelId="{9F195AEF-3B7B-4E54-9E34-997F48FF6670}" type="pres">
      <dgm:prSet presAssocID="{5A0590B5-E369-471C-BD1B-ADA15C750974}" presName="rootComposite" presStyleCnt="0"/>
      <dgm:spPr/>
    </dgm:pt>
    <dgm:pt modelId="{0EFBF3F8-A2E2-4485-A3B6-B35EFF0A1D67}" type="pres">
      <dgm:prSet presAssocID="{5A0590B5-E369-471C-BD1B-ADA15C750974}" presName="rootText" presStyleLbl="node3" presStyleIdx="3" presStyleCnt="6">
        <dgm:presLayoutVars>
          <dgm:chPref val="3"/>
        </dgm:presLayoutVars>
      </dgm:prSet>
      <dgm:spPr/>
    </dgm:pt>
    <dgm:pt modelId="{01F305B8-6020-408E-A168-2C26362E64F2}" type="pres">
      <dgm:prSet presAssocID="{5A0590B5-E369-471C-BD1B-ADA15C750974}" presName="rootConnector" presStyleLbl="node3" presStyleIdx="3" presStyleCnt="6"/>
      <dgm:spPr/>
    </dgm:pt>
    <dgm:pt modelId="{C85432FE-13B9-4002-9F5C-320C6C41F3D4}" type="pres">
      <dgm:prSet presAssocID="{5A0590B5-E369-471C-BD1B-ADA15C750974}" presName="hierChild4" presStyleCnt="0"/>
      <dgm:spPr/>
    </dgm:pt>
    <dgm:pt modelId="{394CED2E-EFA2-4309-8994-812B491E5EA8}" type="pres">
      <dgm:prSet presAssocID="{5A0590B5-E369-471C-BD1B-ADA15C750974}" presName="hierChild5" presStyleCnt="0"/>
      <dgm:spPr/>
    </dgm:pt>
    <dgm:pt modelId="{912AFE93-4B44-425B-9A94-83A569CBB24D}" type="pres">
      <dgm:prSet presAssocID="{9869B7C6-39E7-4EE7-ADD1-9C6F529ABCBE}" presName="Name37" presStyleLbl="parChTrans1D3" presStyleIdx="4" presStyleCnt="6"/>
      <dgm:spPr/>
    </dgm:pt>
    <dgm:pt modelId="{8CBC7D4B-6BF7-470F-B663-545213D0BDF4}" type="pres">
      <dgm:prSet presAssocID="{6613C380-D25B-4FA4-B9F7-E74304B28B8E}" presName="hierRoot2" presStyleCnt="0">
        <dgm:presLayoutVars>
          <dgm:hierBranch val="init"/>
        </dgm:presLayoutVars>
      </dgm:prSet>
      <dgm:spPr/>
    </dgm:pt>
    <dgm:pt modelId="{B30151D4-C138-4EB9-8484-731E8806939B}" type="pres">
      <dgm:prSet presAssocID="{6613C380-D25B-4FA4-B9F7-E74304B28B8E}" presName="rootComposite" presStyleCnt="0"/>
      <dgm:spPr/>
    </dgm:pt>
    <dgm:pt modelId="{4FA98DAC-87C3-4C49-9A23-2EBD2E8451A1}" type="pres">
      <dgm:prSet presAssocID="{6613C380-D25B-4FA4-B9F7-E74304B28B8E}" presName="rootText" presStyleLbl="node3" presStyleIdx="4" presStyleCnt="6">
        <dgm:presLayoutVars>
          <dgm:chPref val="3"/>
        </dgm:presLayoutVars>
      </dgm:prSet>
      <dgm:spPr/>
    </dgm:pt>
    <dgm:pt modelId="{A6483BAF-2DD3-4676-BFC2-383A4A48C54B}" type="pres">
      <dgm:prSet presAssocID="{6613C380-D25B-4FA4-B9F7-E74304B28B8E}" presName="rootConnector" presStyleLbl="node3" presStyleIdx="4" presStyleCnt="6"/>
      <dgm:spPr/>
    </dgm:pt>
    <dgm:pt modelId="{45E47FC1-94D9-4DCE-9DA9-72529036A390}" type="pres">
      <dgm:prSet presAssocID="{6613C380-D25B-4FA4-B9F7-E74304B28B8E}" presName="hierChild4" presStyleCnt="0"/>
      <dgm:spPr/>
    </dgm:pt>
    <dgm:pt modelId="{A773D2F0-043A-4364-A76F-77474510D924}" type="pres">
      <dgm:prSet presAssocID="{6613C380-D25B-4FA4-B9F7-E74304B28B8E}" presName="hierChild5" presStyleCnt="0"/>
      <dgm:spPr/>
    </dgm:pt>
    <dgm:pt modelId="{DB999C4B-1FA9-43EE-BEC0-5A80D639F0E0}" type="pres">
      <dgm:prSet presAssocID="{30F401CE-1334-4872-8966-9526EAD61979}" presName="Name37" presStyleLbl="parChTrans1D3" presStyleIdx="5" presStyleCnt="6"/>
      <dgm:spPr/>
    </dgm:pt>
    <dgm:pt modelId="{742FF8B7-78B0-4FF3-816B-32F651AFE179}" type="pres">
      <dgm:prSet presAssocID="{02B5E9A1-A315-496C-8327-224B860B2021}" presName="hierRoot2" presStyleCnt="0">
        <dgm:presLayoutVars>
          <dgm:hierBranch val="init"/>
        </dgm:presLayoutVars>
      </dgm:prSet>
      <dgm:spPr/>
    </dgm:pt>
    <dgm:pt modelId="{99870674-2FF4-4918-B91B-B3010F266833}" type="pres">
      <dgm:prSet presAssocID="{02B5E9A1-A315-496C-8327-224B860B2021}" presName="rootComposite" presStyleCnt="0"/>
      <dgm:spPr/>
    </dgm:pt>
    <dgm:pt modelId="{2223F582-4031-4CFD-86B1-42DD838A071C}" type="pres">
      <dgm:prSet presAssocID="{02B5E9A1-A315-496C-8327-224B860B2021}" presName="rootText" presStyleLbl="node3" presStyleIdx="5" presStyleCnt="6">
        <dgm:presLayoutVars>
          <dgm:chPref val="3"/>
        </dgm:presLayoutVars>
      </dgm:prSet>
      <dgm:spPr/>
    </dgm:pt>
    <dgm:pt modelId="{9A58C753-C7DF-4CCB-95E9-61B69161A555}" type="pres">
      <dgm:prSet presAssocID="{02B5E9A1-A315-496C-8327-224B860B2021}" presName="rootConnector" presStyleLbl="node3" presStyleIdx="5" presStyleCnt="6"/>
      <dgm:spPr/>
    </dgm:pt>
    <dgm:pt modelId="{E5E27E6B-7668-43DA-BC95-024A82111F34}" type="pres">
      <dgm:prSet presAssocID="{02B5E9A1-A315-496C-8327-224B860B2021}" presName="hierChild4" presStyleCnt="0"/>
      <dgm:spPr/>
    </dgm:pt>
    <dgm:pt modelId="{AA8D0059-4249-43C4-AD7E-96EFB7C13F75}" type="pres">
      <dgm:prSet presAssocID="{02B5E9A1-A315-496C-8327-224B860B2021}" presName="hierChild5" presStyleCnt="0"/>
      <dgm:spPr/>
    </dgm:pt>
    <dgm:pt modelId="{B93ACCAF-1AFB-4358-9AA9-558EBDF86005}" type="pres">
      <dgm:prSet presAssocID="{7A37CC47-36B2-4395-AFAB-F951E4252EE9}" presName="hierChild5" presStyleCnt="0"/>
      <dgm:spPr/>
    </dgm:pt>
    <dgm:pt modelId="{E1BB321F-D5A6-4EC0-BBDB-44C3D6F28AF1}" type="pres">
      <dgm:prSet presAssocID="{FD7E7D2D-8AAD-4823-8BA0-EB71BB8AAA11}" presName="hierChild3" presStyleCnt="0"/>
      <dgm:spPr/>
    </dgm:pt>
  </dgm:ptLst>
  <dgm:cxnLst>
    <dgm:cxn modelId="{37D75B03-01F3-4636-80FC-7B8B7665A678}" srcId="{FD7E7D2D-8AAD-4823-8BA0-EB71BB8AAA11}" destId="{6BACBFA6-F5E3-4068-A3AE-F0C336813D77}" srcOrd="0" destOrd="0" parTransId="{09870C50-3F6D-4BFB-ADF0-463F5083281D}" sibTransId="{05C0D0EA-3062-4DFE-B57B-60ACB5B84A46}"/>
    <dgm:cxn modelId="{2AA23E04-5158-4DBB-A66B-0B2B30D783BF}" srcId="{6BACBFA6-F5E3-4068-A3AE-F0C336813D77}" destId="{7F0A1202-E223-412D-8E2E-F400E80B86DF}" srcOrd="0" destOrd="0" parTransId="{392C0B3C-6AD8-430A-9DA8-C6EDA39A0F22}" sibTransId="{D689E69F-7AF3-4DDC-918E-B78BD7CA0DE1}"/>
    <dgm:cxn modelId="{1C21A907-38BF-426D-9CCE-C305E8F57775}" type="presOf" srcId="{7F0A1202-E223-412D-8E2E-F400E80B86DF}" destId="{5F1429F9-123D-41E2-9C30-AB8F01B6E29C}" srcOrd="1" destOrd="0" presId="urn:microsoft.com/office/officeart/2005/8/layout/orgChart1"/>
    <dgm:cxn modelId="{69A7791A-DE4D-476F-B4E2-247BDC973D85}" type="presOf" srcId="{5A0590B5-E369-471C-BD1B-ADA15C750974}" destId="{01F305B8-6020-408E-A168-2C26362E64F2}" srcOrd="1" destOrd="0" presId="urn:microsoft.com/office/officeart/2005/8/layout/orgChart1"/>
    <dgm:cxn modelId="{180BFC1D-7CF7-46C5-9BCD-0A36AF2C12BE}" type="presOf" srcId="{6BACBFA6-F5E3-4068-A3AE-F0C336813D77}" destId="{7CF8825E-D0C4-484B-8265-05DB00896AFB}" srcOrd="0" destOrd="0" presId="urn:microsoft.com/office/officeart/2005/8/layout/orgChart1"/>
    <dgm:cxn modelId="{6766B836-4514-4CA9-8D83-E13D0E670928}" type="presOf" srcId="{2253BFFD-F117-4FC2-BC17-60BA24E35298}" destId="{F38116F8-397F-431A-AB13-2197F005D73B}" srcOrd="0" destOrd="0" presId="urn:microsoft.com/office/officeart/2005/8/layout/orgChart1"/>
    <dgm:cxn modelId="{EF13C33F-E6D9-483A-93A0-6BFAC90CAE31}" type="presOf" srcId="{CEAF5118-CF2E-429C-AB24-4B871780C028}" destId="{64BCD1FB-3E6F-49B5-A8EA-2C5BFEA6162D}" srcOrd="1" destOrd="0" presId="urn:microsoft.com/office/officeart/2005/8/layout/orgChart1"/>
    <dgm:cxn modelId="{BCF9A35D-7190-4613-98A3-EBD3E8A9DBC5}" type="presOf" srcId="{02B5E9A1-A315-496C-8327-224B860B2021}" destId="{9A58C753-C7DF-4CCB-95E9-61B69161A555}" srcOrd="1" destOrd="0" presId="urn:microsoft.com/office/officeart/2005/8/layout/orgChart1"/>
    <dgm:cxn modelId="{897CE361-D3A9-44B7-B5E8-5AFC469B651B}" type="presOf" srcId="{7A37CC47-36B2-4395-AFAB-F951E4252EE9}" destId="{12603808-48AC-4744-96BD-542E26260EF0}" srcOrd="0" destOrd="0" presId="urn:microsoft.com/office/officeart/2005/8/layout/orgChart1"/>
    <dgm:cxn modelId="{D1CFD942-07AE-4B9B-85F9-831217ECF53F}" type="presOf" srcId="{02B5E9A1-A315-496C-8327-224B860B2021}" destId="{2223F582-4031-4CFD-86B1-42DD838A071C}" srcOrd="0" destOrd="0" presId="urn:microsoft.com/office/officeart/2005/8/layout/orgChart1"/>
    <dgm:cxn modelId="{EB5C934D-0555-4BFA-99CF-17E2B2A6E56E}" type="presOf" srcId="{0E0C22A3-3AAA-4C40-8328-17AEF90273F8}" destId="{865B7C6D-45E0-4511-9177-B8B7AB841187}" srcOrd="1" destOrd="0" presId="urn:microsoft.com/office/officeart/2005/8/layout/orgChart1"/>
    <dgm:cxn modelId="{2CA9C550-F928-4BE6-AEAA-7F34783590BC}" srcId="{7A37CC47-36B2-4395-AFAB-F951E4252EE9}" destId="{6613C380-D25B-4FA4-B9F7-E74304B28B8E}" srcOrd="1" destOrd="0" parTransId="{9869B7C6-39E7-4EE7-ADD1-9C6F529ABCBE}" sibTransId="{9B169218-64EF-42E4-8C7F-E6958183D9F5}"/>
    <dgm:cxn modelId="{10B29E51-6977-4DD1-8395-FB314B55475E}" type="presOf" srcId="{69FA36E4-D5D9-488F-8291-5B912FCDC0BE}" destId="{27F409CF-5A2C-4C4B-82B5-DC08AA77EF87}" srcOrd="0" destOrd="0" presId="urn:microsoft.com/office/officeart/2005/8/layout/orgChart1"/>
    <dgm:cxn modelId="{38605672-447C-4E9E-812F-7860F8F583BB}" srcId="{6BACBFA6-F5E3-4068-A3AE-F0C336813D77}" destId="{CEAF5118-CF2E-429C-AB24-4B871780C028}" srcOrd="1" destOrd="0" parTransId="{69FA36E4-D5D9-488F-8291-5B912FCDC0BE}" sibTransId="{333491BF-4803-4904-90D1-0A8494A02439}"/>
    <dgm:cxn modelId="{FD9CE774-B159-4E0E-B011-94814F6E8196}" type="presOf" srcId="{FD7E7D2D-8AAD-4823-8BA0-EB71BB8AAA11}" destId="{2EA69A96-2CD0-4010-880B-C277AB22CD1A}" srcOrd="0" destOrd="0" presId="urn:microsoft.com/office/officeart/2005/8/layout/orgChart1"/>
    <dgm:cxn modelId="{A6F48055-BD0F-4F7A-AE1E-3467E4C4043A}" type="presOf" srcId="{6BACBFA6-F5E3-4068-A3AE-F0C336813D77}" destId="{1D358E50-600E-4A41-8E93-18886E759E6B}" srcOrd="1" destOrd="0" presId="urn:microsoft.com/office/officeart/2005/8/layout/orgChart1"/>
    <dgm:cxn modelId="{62EADC55-3046-45D2-86F5-626089C0D6F4}" srcId="{7A37CC47-36B2-4395-AFAB-F951E4252EE9}" destId="{5A0590B5-E369-471C-BD1B-ADA15C750974}" srcOrd="0" destOrd="0" parTransId="{1C452973-2A29-4B02-952E-BDE97C4B836B}" sibTransId="{AF72BB0B-6F76-45AC-940A-DEC347013450}"/>
    <dgm:cxn modelId="{9EA04756-3F40-407B-86DE-9E14F24ED4A5}" type="presOf" srcId="{5A0590B5-E369-471C-BD1B-ADA15C750974}" destId="{0EFBF3F8-A2E2-4485-A3B6-B35EFF0A1D67}" srcOrd="0" destOrd="0" presId="urn:microsoft.com/office/officeart/2005/8/layout/orgChart1"/>
    <dgm:cxn modelId="{390CCF76-CC5D-4F08-8A0D-1C2611E59F2D}" srcId="{6BACBFA6-F5E3-4068-A3AE-F0C336813D77}" destId="{0E0C22A3-3AAA-4C40-8328-17AEF90273F8}" srcOrd="2" destOrd="0" parTransId="{0227F2A4-CE15-476D-AF73-0B001E5D9152}" sibTransId="{B06B2A83-DC46-41B3-ABB3-F06AE1DED9C2}"/>
    <dgm:cxn modelId="{45E1FB56-D24A-4F2D-8B93-93C853BC052D}" type="presOf" srcId="{DAB81172-91A1-45E4-B9AC-396CF518CD55}" destId="{9C3863C3-458D-40EE-B525-88277476EF8D}" srcOrd="0" destOrd="0" presId="urn:microsoft.com/office/officeart/2005/8/layout/orgChart1"/>
    <dgm:cxn modelId="{60F9D690-E912-492F-8486-646D884257B1}" type="presOf" srcId="{0E0C22A3-3AAA-4C40-8328-17AEF90273F8}" destId="{E89188DC-5925-42F5-A430-8EDD6640661B}" srcOrd="0" destOrd="0" presId="urn:microsoft.com/office/officeart/2005/8/layout/orgChart1"/>
    <dgm:cxn modelId="{F2AB9E92-C631-4D83-B8C2-0EAF28279C9B}" type="presOf" srcId="{09870C50-3F6D-4BFB-ADF0-463F5083281D}" destId="{B3312F5F-85FC-4F07-97B9-9E64D12ABBF4}" srcOrd="0" destOrd="0" presId="urn:microsoft.com/office/officeart/2005/8/layout/orgChart1"/>
    <dgm:cxn modelId="{3687DF95-11F2-4DC5-85F8-4C5BE17A2F0A}" type="presOf" srcId="{7F0A1202-E223-412D-8E2E-F400E80B86DF}" destId="{DF3C87C9-E0D6-479E-8C00-8F4428F9D4FA}" srcOrd="0" destOrd="0" presId="urn:microsoft.com/office/officeart/2005/8/layout/orgChart1"/>
    <dgm:cxn modelId="{59B556A9-E68A-4A37-9A3B-9F8829E8FEA7}" type="presOf" srcId="{6613C380-D25B-4FA4-B9F7-E74304B28B8E}" destId="{A6483BAF-2DD3-4676-BFC2-383A4A48C54B}" srcOrd="1" destOrd="0" presId="urn:microsoft.com/office/officeart/2005/8/layout/orgChart1"/>
    <dgm:cxn modelId="{F08AF4AE-BE7E-46D9-90AC-35F1903917B9}" srcId="{7A37CC47-36B2-4395-AFAB-F951E4252EE9}" destId="{02B5E9A1-A315-496C-8327-224B860B2021}" srcOrd="2" destOrd="0" parTransId="{30F401CE-1334-4872-8966-9526EAD61979}" sibTransId="{97A32043-4ECE-4258-8FEB-6E00A4B69E09}"/>
    <dgm:cxn modelId="{EA92BCB9-2A1A-4430-A457-07FAB3D6471B}" srcId="{FD7E7D2D-8AAD-4823-8BA0-EB71BB8AAA11}" destId="{7A37CC47-36B2-4395-AFAB-F951E4252EE9}" srcOrd="1" destOrd="0" parTransId="{2253BFFD-F117-4FC2-BC17-60BA24E35298}" sibTransId="{8271E775-D4E1-4B2E-8AA1-58CB0BB3E6A3}"/>
    <dgm:cxn modelId="{122197BA-5D66-4E62-8EAB-7FC9AA0FAABB}" type="presOf" srcId="{392C0B3C-6AD8-430A-9DA8-C6EDA39A0F22}" destId="{52A34EE5-226F-4199-AC3A-2C7611C8EC14}" srcOrd="0" destOrd="0" presId="urn:microsoft.com/office/officeart/2005/8/layout/orgChart1"/>
    <dgm:cxn modelId="{9C7D50C0-927E-4EA5-B8E8-8651FEBBB261}" type="presOf" srcId="{6613C380-D25B-4FA4-B9F7-E74304B28B8E}" destId="{4FA98DAC-87C3-4C49-9A23-2EBD2E8451A1}" srcOrd="0" destOrd="0" presId="urn:microsoft.com/office/officeart/2005/8/layout/orgChart1"/>
    <dgm:cxn modelId="{A6D303C1-FA6B-4239-B65C-ED47F2BACCF9}" type="presOf" srcId="{30F401CE-1334-4872-8966-9526EAD61979}" destId="{DB999C4B-1FA9-43EE-BEC0-5A80D639F0E0}" srcOrd="0" destOrd="0" presId="urn:microsoft.com/office/officeart/2005/8/layout/orgChart1"/>
    <dgm:cxn modelId="{7612ECD2-9D3D-4BE6-A448-2E11B542C953}" type="presOf" srcId="{9869B7C6-39E7-4EE7-ADD1-9C6F529ABCBE}" destId="{912AFE93-4B44-425B-9A94-83A569CBB24D}" srcOrd="0" destOrd="0" presId="urn:microsoft.com/office/officeart/2005/8/layout/orgChart1"/>
    <dgm:cxn modelId="{F1310BD3-D7BF-42D2-9E07-06343213EA17}" type="presOf" srcId="{7A37CC47-36B2-4395-AFAB-F951E4252EE9}" destId="{ABB7047D-983C-483A-93C6-5DB8EB0DEA92}" srcOrd="1" destOrd="0" presId="urn:microsoft.com/office/officeart/2005/8/layout/orgChart1"/>
    <dgm:cxn modelId="{BEB919E4-A930-4449-909A-F247DDF5661B}" srcId="{DAB81172-91A1-45E4-B9AC-396CF518CD55}" destId="{FD7E7D2D-8AAD-4823-8BA0-EB71BB8AAA11}" srcOrd="0" destOrd="0" parTransId="{2E145EC7-663B-4CFE-A238-D6CBBE95E1C1}" sibTransId="{1CD0DBAE-220D-4E35-9CD5-0D85DD09CE65}"/>
    <dgm:cxn modelId="{E5282AE9-1FBA-4849-AEE9-E9BB5F6F4635}" type="presOf" srcId="{0227F2A4-CE15-476D-AF73-0B001E5D9152}" destId="{A9FB24CA-EF01-4131-8B8C-14C3E3CD7ED3}" srcOrd="0" destOrd="0" presId="urn:microsoft.com/office/officeart/2005/8/layout/orgChart1"/>
    <dgm:cxn modelId="{28B583F3-CC18-4035-9A41-67C154BF1720}" type="presOf" srcId="{FD7E7D2D-8AAD-4823-8BA0-EB71BB8AAA11}" destId="{5371CE23-E22F-4D34-9E57-006D65AAA491}" srcOrd="1" destOrd="0" presId="urn:microsoft.com/office/officeart/2005/8/layout/orgChart1"/>
    <dgm:cxn modelId="{EFD4B9F4-2B58-4036-A436-DC57B9D2BFFC}" type="presOf" srcId="{CEAF5118-CF2E-429C-AB24-4B871780C028}" destId="{3387A19F-41D3-470C-8E07-91213C9757BD}" srcOrd="0" destOrd="0" presId="urn:microsoft.com/office/officeart/2005/8/layout/orgChart1"/>
    <dgm:cxn modelId="{B8CE2CFA-6431-4FA1-900D-ABB973314B7C}" type="presOf" srcId="{1C452973-2A29-4B02-952E-BDE97C4B836B}" destId="{2312BB86-3FBE-4112-9934-204DA22A0F53}" srcOrd="0" destOrd="0" presId="urn:microsoft.com/office/officeart/2005/8/layout/orgChart1"/>
    <dgm:cxn modelId="{0945A4C6-B342-44F6-9459-32EDD3E44C2D}" type="presParOf" srcId="{9C3863C3-458D-40EE-B525-88277476EF8D}" destId="{0BF5CC13-826F-4729-8404-412E50980844}" srcOrd="0" destOrd="0" presId="urn:microsoft.com/office/officeart/2005/8/layout/orgChart1"/>
    <dgm:cxn modelId="{00BF14E3-6179-456A-B52F-16D6563FE516}" type="presParOf" srcId="{0BF5CC13-826F-4729-8404-412E50980844}" destId="{7E2903B1-DC2B-45DA-BE86-20663241E767}" srcOrd="0" destOrd="0" presId="urn:microsoft.com/office/officeart/2005/8/layout/orgChart1"/>
    <dgm:cxn modelId="{AC7E0B0C-C2DB-4C97-86E6-5A9C0F65CA77}" type="presParOf" srcId="{7E2903B1-DC2B-45DA-BE86-20663241E767}" destId="{2EA69A96-2CD0-4010-880B-C277AB22CD1A}" srcOrd="0" destOrd="0" presId="urn:microsoft.com/office/officeart/2005/8/layout/orgChart1"/>
    <dgm:cxn modelId="{4AE16ED1-839E-4751-94A9-8F8B5CB5AD58}" type="presParOf" srcId="{7E2903B1-DC2B-45DA-BE86-20663241E767}" destId="{5371CE23-E22F-4D34-9E57-006D65AAA491}" srcOrd="1" destOrd="0" presId="urn:microsoft.com/office/officeart/2005/8/layout/orgChart1"/>
    <dgm:cxn modelId="{7AD1C0FB-1488-41D1-9AF1-47ACE28B96D0}" type="presParOf" srcId="{0BF5CC13-826F-4729-8404-412E50980844}" destId="{5276D12C-AEC2-49D9-8A9D-6233AF92CDCA}" srcOrd="1" destOrd="0" presId="urn:microsoft.com/office/officeart/2005/8/layout/orgChart1"/>
    <dgm:cxn modelId="{E4660A5D-0406-4EEB-83C5-256503DE1867}" type="presParOf" srcId="{5276D12C-AEC2-49D9-8A9D-6233AF92CDCA}" destId="{B3312F5F-85FC-4F07-97B9-9E64D12ABBF4}" srcOrd="0" destOrd="0" presId="urn:microsoft.com/office/officeart/2005/8/layout/orgChart1"/>
    <dgm:cxn modelId="{9EC0B2BA-9B66-4552-9E6F-A96A5D96B173}" type="presParOf" srcId="{5276D12C-AEC2-49D9-8A9D-6233AF92CDCA}" destId="{93C6283A-7D96-4717-B556-7348B4C2D768}" srcOrd="1" destOrd="0" presId="urn:microsoft.com/office/officeart/2005/8/layout/orgChart1"/>
    <dgm:cxn modelId="{CC7F432C-891D-4938-8B20-0711D1F5F7E7}" type="presParOf" srcId="{93C6283A-7D96-4717-B556-7348B4C2D768}" destId="{E431DD49-78D5-425E-A785-0EB59A2AFEA8}" srcOrd="0" destOrd="0" presId="urn:microsoft.com/office/officeart/2005/8/layout/orgChart1"/>
    <dgm:cxn modelId="{7D37AE4A-AEBA-47BF-B052-1A69C82AD969}" type="presParOf" srcId="{E431DD49-78D5-425E-A785-0EB59A2AFEA8}" destId="{7CF8825E-D0C4-484B-8265-05DB00896AFB}" srcOrd="0" destOrd="0" presId="urn:microsoft.com/office/officeart/2005/8/layout/orgChart1"/>
    <dgm:cxn modelId="{5CCCAEE9-5233-4244-83D9-F846D22FC5FC}" type="presParOf" srcId="{E431DD49-78D5-425E-A785-0EB59A2AFEA8}" destId="{1D358E50-600E-4A41-8E93-18886E759E6B}" srcOrd="1" destOrd="0" presId="urn:microsoft.com/office/officeart/2005/8/layout/orgChart1"/>
    <dgm:cxn modelId="{235EAD57-D9B6-4269-817A-9BE44264119D}" type="presParOf" srcId="{93C6283A-7D96-4717-B556-7348B4C2D768}" destId="{C36B140D-8659-4F00-93A4-428D9E3E640D}" srcOrd="1" destOrd="0" presId="urn:microsoft.com/office/officeart/2005/8/layout/orgChart1"/>
    <dgm:cxn modelId="{F162575F-DBAD-4ABF-9536-DEF3BD5150E9}" type="presParOf" srcId="{C36B140D-8659-4F00-93A4-428D9E3E640D}" destId="{52A34EE5-226F-4199-AC3A-2C7611C8EC14}" srcOrd="0" destOrd="0" presId="urn:microsoft.com/office/officeart/2005/8/layout/orgChart1"/>
    <dgm:cxn modelId="{FED16176-02FA-4BEC-9D77-916AF93E07A1}" type="presParOf" srcId="{C36B140D-8659-4F00-93A4-428D9E3E640D}" destId="{4DA2DEE2-14B4-4EC9-A70C-95CA45CCBEB7}" srcOrd="1" destOrd="0" presId="urn:microsoft.com/office/officeart/2005/8/layout/orgChart1"/>
    <dgm:cxn modelId="{148D5E60-149E-47CD-8612-C032EFD0A92B}" type="presParOf" srcId="{4DA2DEE2-14B4-4EC9-A70C-95CA45CCBEB7}" destId="{C388B5B1-AA34-483F-B859-2E51239F8AE9}" srcOrd="0" destOrd="0" presId="urn:microsoft.com/office/officeart/2005/8/layout/orgChart1"/>
    <dgm:cxn modelId="{2077A722-3B26-4066-8D60-D7C89D7FB0E5}" type="presParOf" srcId="{C388B5B1-AA34-483F-B859-2E51239F8AE9}" destId="{DF3C87C9-E0D6-479E-8C00-8F4428F9D4FA}" srcOrd="0" destOrd="0" presId="urn:microsoft.com/office/officeart/2005/8/layout/orgChart1"/>
    <dgm:cxn modelId="{4AE676FC-ABD5-48BD-9A39-27EDF3DA77D2}" type="presParOf" srcId="{C388B5B1-AA34-483F-B859-2E51239F8AE9}" destId="{5F1429F9-123D-41E2-9C30-AB8F01B6E29C}" srcOrd="1" destOrd="0" presId="urn:microsoft.com/office/officeart/2005/8/layout/orgChart1"/>
    <dgm:cxn modelId="{FAFAEB56-939E-4FE2-8393-27E5FE871A5F}" type="presParOf" srcId="{4DA2DEE2-14B4-4EC9-A70C-95CA45CCBEB7}" destId="{4FEE78C8-4BF6-4ECE-9E44-35FDF566C2A8}" srcOrd="1" destOrd="0" presId="urn:microsoft.com/office/officeart/2005/8/layout/orgChart1"/>
    <dgm:cxn modelId="{9869DE88-A4FE-4A06-BD25-06BFB33630A5}" type="presParOf" srcId="{4DA2DEE2-14B4-4EC9-A70C-95CA45CCBEB7}" destId="{971A4DB0-A6C4-4C58-A095-F01F6DC5E749}" srcOrd="2" destOrd="0" presId="urn:microsoft.com/office/officeart/2005/8/layout/orgChart1"/>
    <dgm:cxn modelId="{A2FEDA9D-1838-48BC-BB15-D4D4654E9B49}" type="presParOf" srcId="{C36B140D-8659-4F00-93A4-428D9E3E640D}" destId="{27F409CF-5A2C-4C4B-82B5-DC08AA77EF87}" srcOrd="2" destOrd="0" presId="urn:microsoft.com/office/officeart/2005/8/layout/orgChart1"/>
    <dgm:cxn modelId="{BC771433-07CB-4E84-9458-296D6968EBC9}" type="presParOf" srcId="{C36B140D-8659-4F00-93A4-428D9E3E640D}" destId="{164F65F8-FE4F-4E0B-AEDF-172D4CE95DD7}" srcOrd="3" destOrd="0" presId="urn:microsoft.com/office/officeart/2005/8/layout/orgChart1"/>
    <dgm:cxn modelId="{3BE3B7D1-6479-4D08-8C3B-5DAC44A613DC}" type="presParOf" srcId="{164F65F8-FE4F-4E0B-AEDF-172D4CE95DD7}" destId="{3D264C6F-0F1B-46A2-8FA9-CD8FA57930B9}" srcOrd="0" destOrd="0" presId="urn:microsoft.com/office/officeart/2005/8/layout/orgChart1"/>
    <dgm:cxn modelId="{ED501500-824D-429E-A43D-8D080E6A2E44}" type="presParOf" srcId="{3D264C6F-0F1B-46A2-8FA9-CD8FA57930B9}" destId="{3387A19F-41D3-470C-8E07-91213C9757BD}" srcOrd="0" destOrd="0" presId="urn:microsoft.com/office/officeart/2005/8/layout/orgChart1"/>
    <dgm:cxn modelId="{9CDCC072-C489-450B-84CA-74CBBFC8C040}" type="presParOf" srcId="{3D264C6F-0F1B-46A2-8FA9-CD8FA57930B9}" destId="{64BCD1FB-3E6F-49B5-A8EA-2C5BFEA6162D}" srcOrd="1" destOrd="0" presId="urn:microsoft.com/office/officeart/2005/8/layout/orgChart1"/>
    <dgm:cxn modelId="{1BE41895-2290-47CE-9D36-93623B2A56D0}" type="presParOf" srcId="{164F65F8-FE4F-4E0B-AEDF-172D4CE95DD7}" destId="{CE62223F-1372-4D2D-9E3E-C3CFFF55D425}" srcOrd="1" destOrd="0" presId="urn:microsoft.com/office/officeart/2005/8/layout/orgChart1"/>
    <dgm:cxn modelId="{DFB918CF-6C7F-4918-9AB8-66CD82183672}" type="presParOf" srcId="{164F65F8-FE4F-4E0B-AEDF-172D4CE95DD7}" destId="{D4E6E90C-5E36-4A61-A618-2041675E52AF}" srcOrd="2" destOrd="0" presId="urn:microsoft.com/office/officeart/2005/8/layout/orgChart1"/>
    <dgm:cxn modelId="{3E33F7E1-BAB4-48D7-A06B-74C5ED574FBB}" type="presParOf" srcId="{C36B140D-8659-4F00-93A4-428D9E3E640D}" destId="{A9FB24CA-EF01-4131-8B8C-14C3E3CD7ED3}" srcOrd="4" destOrd="0" presId="urn:microsoft.com/office/officeart/2005/8/layout/orgChart1"/>
    <dgm:cxn modelId="{E85EC98F-0495-4714-BFBF-C75C9F737D54}" type="presParOf" srcId="{C36B140D-8659-4F00-93A4-428D9E3E640D}" destId="{2BA73619-E8DE-4131-BC15-8986DE13DB46}" srcOrd="5" destOrd="0" presId="urn:microsoft.com/office/officeart/2005/8/layout/orgChart1"/>
    <dgm:cxn modelId="{B2F69228-03A4-4AB4-9B5B-0E2DD5812D9C}" type="presParOf" srcId="{2BA73619-E8DE-4131-BC15-8986DE13DB46}" destId="{A11C9F9B-9D03-409C-B9F3-39789AE79F8D}" srcOrd="0" destOrd="0" presId="urn:microsoft.com/office/officeart/2005/8/layout/orgChart1"/>
    <dgm:cxn modelId="{DAAF816F-1599-405F-B326-B0FD1A2B5E7F}" type="presParOf" srcId="{A11C9F9B-9D03-409C-B9F3-39789AE79F8D}" destId="{E89188DC-5925-42F5-A430-8EDD6640661B}" srcOrd="0" destOrd="0" presId="urn:microsoft.com/office/officeart/2005/8/layout/orgChart1"/>
    <dgm:cxn modelId="{8AA726C4-687D-4D0B-866D-BA1625E743E2}" type="presParOf" srcId="{A11C9F9B-9D03-409C-B9F3-39789AE79F8D}" destId="{865B7C6D-45E0-4511-9177-B8B7AB841187}" srcOrd="1" destOrd="0" presId="urn:microsoft.com/office/officeart/2005/8/layout/orgChart1"/>
    <dgm:cxn modelId="{12D65CAD-2B66-4DE6-8989-65F7250557A9}" type="presParOf" srcId="{2BA73619-E8DE-4131-BC15-8986DE13DB46}" destId="{94AD319E-B48D-41B8-AE46-1BE8F797CD8A}" srcOrd="1" destOrd="0" presId="urn:microsoft.com/office/officeart/2005/8/layout/orgChart1"/>
    <dgm:cxn modelId="{2FDF3917-2F1F-4BBD-9468-E4E57AD9E995}" type="presParOf" srcId="{2BA73619-E8DE-4131-BC15-8986DE13DB46}" destId="{2A56BEC2-45ED-4539-B6A4-AEB1961AFE4A}" srcOrd="2" destOrd="0" presId="urn:microsoft.com/office/officeart/2005/8/layout/orgChart1"/>
    <dgm:cxn modelId="{09DFF73C-8A59-4E7C-A2FF-0578ECA35E01}" type="presParOf" srcId="{93C6283A-7D96-4717-B556-7348B4C2D768}" destId="{C209173B-0FC8-474F-B24B-84549232D018}" srcOrd="2" destOrd="0" presId="urn:microsoft.com/office/officeart/2005/8/layout/orgChart1"/>
    <dgm:cxn modelId="{1B7FFB8A-4732-43B5-936C-AD2CCAE2AC56}" type="presParOf" srcId="{5276D12C-AEC2-49D9-8A9D-6233AF92CDCA}" destId="{F38116F8-397F-431A-AB13-2197F005D73B}" srcOrd="2" destOrd="0" presId="urn:microsoft.com/office/officeart/2005/8/layout/orgChart1"/>
    <dgm:cxn modelId="{84BAF21E-F34E-47C8-9BB3-D345DD5364B3}" type="presParOf" srcId="{5276D12C-AEC2-49D9-8A9D-6233AF92CDCA}" destId="{0EF3D35D-EADC-4E36-8D50-A595B8DD5661}" srcOrd="3" destOrd="0" presId="urn:microsoft.com/office/officeart/2005/8/layout/orgChart1"/>
    <dgm:cxn modelId="{E9227FCA-FD43-4E3D-AA71-7B0834E63900}" type="presParOf" srcId="{0EF3D35D-EADC-4E36-8D50-A595B8DD5661}" destId="{7DA97EE5-C632-46CE-BDB2-8A4509E3B304}" srcOrd="0" destOrd="0" presId="urn:microsoft.com/office/officeart/2005/8/layout/orgChart1"/>
    <dgm:cxn modelId="{A5831D4D-23F1-4089-8474-BB5D7F343A5C}" type="presParOf" srcId="{7DA97EE5-C632-46CE-BDB2-8A4509E3B304}" destId="{12603808-48AC-4744-96BD-542E26260EF0}" srcOrd="0" destOrd="0" presId="urn:microsoft.com/office/officeart/2005/8/layout/orgChart1"/>
    <dgm:cxn modelId="{27E64F2F-A4E7-4BB7-BA3C-C5351C63CDC5}" type="presParOf" srcId="{7DA97EE5-C632-46CE-BDB2-8A4509E3B304}" destId="{ABB7047D-983C-483A-93C6-5DB8EB0DEA92}" srcOrd="1" destOrd="0" presId="urn:microsoft.com/office/officeart/2005/8/layout/orgChart1"/>
    <dgm:cxn modelId="{5DF16B74-C77B-423B-B6AD-20B27A78D1F8}" type="presParOf" srcId="{0EF3D35D-EADC-4E36-8D50-A595B8DD5661}" destId="{F0C562A4-E51F-4512-BE03-06D1C9F58FE0}" srcOrd="1" destOrd="0" presId="urn:microsoft.com/office/officeart/2005/8/layout/orgChart1"/>
    <dgm:cxn modelId="{AD795292-9FA6-4CFF-9137-3A0D967E3BA5}" type="presParOf" srcId="{F0C562A4-E51F-4512-BE03-06D1C9F58FE0}" destId="{2312BB86-3FBE-4112-9934-204DA22A0F53}" srcOrd="0" destOrd="0" presId="urn:microsoft.com/office/officeart/2005/8/layout/orgChart1"/>
    <dgm:cxn modelId="{1B7C42A1-F87F-4E3C-9659-007D993E6B63}" type="presParOf" srcId="{F0C562A4-E51F-4512-BE03-06D1C9F58FE0}" destId="{9ECC4ABC-E11A-4953-BFD2-AC1E6AD3EEEC}" srcOrd="1" destOrd="0" presId="urn:microsoft.com/office/officeart/2005/8/layout/orgChart1"/>
    <dgm:cxn modelId="{68E6FF1A-5116-4B4B-921D-842B05296D80}" type="presParOf" srcId="{9ECC4ABC-E11A-4953-BFD2-AC1E6AD3EEEC}" destId="{9F195AEF-3B7B-4E54-9E34-997F48FF6670}" srcOrd="0" destOrd="0" presId="urn:microsoft.com/office/officeart/2005/8/layout/orgChart1"/>
    <dgm:cxn modelId="{1A5E12FF-CCC6-4F62-B45C-839DA19574BF}" type="presParOf" srcId="{9F195AEF-3B7B-4E54-9E34-997F48FF6670}" destId="{0EFBF3F8-A2E2-4485-A3B6-B35EFF0A1D67}" srcOrd="0" destOrd="0" presId="urn:microsoft.com/office/officeart/2005/8/layout/orgChart1"/>
    <dgm:cxn modelId="{E9538A7E-86E9-4EBE-BF8B-A16270FCEAB1}" type="presParOf" srcId="{9F195AEF-3B7B-4E54-9E34-997F48FF6670}" destId="{01F305B8-6020-408E-A168-2C26362E64F2}" srcOrd="1" destOrd="0" presId="urn:microsoft.com/office/officeart/2005/8/layout/orgChart1"/>
    <dgm:cxn modelId="{7C1BE407-0606-4B7A-BF17-0DD883961B75}" type="presParOf" srcId="{9ECC4ABC-E11A-4953-BFD2-AC1E6AD3EEEC}" destId="{C85432FE-13B9-4002-9F5C-320C6C41F3D4}" srcOrd="1" destOrd="0" presId="urn:microsoft.com/office/officeart/2005/8/layout/orgChart1"/>
    <dgm:cxn modelId="{082A9262-F495-428D-A8AA-D8BE4E03CDE5}" type="presParOf" srcId="{9ECC4ABC-E11A-4953-BFD2-AC1E6AD3EEEC}" destId="{394CED2E-EFA2-4309-8994-812B491E5EA8}" srcOrd="2" destOrd="0" presId="urn:microsoft.com/office/officeart/2005/8/layout/orgChart1"/>
    <dgm:cxn modelId="{1CDD7804-4FE1-4A35-890F-B6CBEDA5CDD6}" type="presParOf" srcId="{F0C562A4-E51F-4512-BE03-06D1C9F58FE0}" destId="{912AFE93-4B44-425B-9A94-83A569CBB24D}" srcOrd="2" destOrd="0" presId="urn:microsoft.com/office/officeart/2005/8/layout/orgChart1"/>
    <dgm:cxn modelId="{2C49DDB0-9F4A-432E-B9FD-5B311D3B4570}" type="presParOf" srcId="{F0C562A4-E51F-4512-BE03-06D1C9F58FE0}" destId="{8CBC7D4B-6BF7-470F-B663-545213D0BDF4}" srcOrd="3" destOrd="0" presId="urn:microsoft.com/office/officeart/2005/8/layout/orgChart1"/>
    <dgm:cxn modelId="{0F169332-0D78-47C4-B9E1-674D8D885959}" type="presParOf" srcId="{8CBC7D4B-6BF7-470F-B663-545213D0BDF4}" destId="{B30151D4-C138-4EB9-8484-731E8806939B}" srcOrd="0" destOrd="0" presId="urn:microsoft.com/office/officeart/2005/8/layout/orgChart1"/>
    <dgm:cxn modelId="{3C746ED5-8DD9-4F57-8C79-D2AC765E2626}" type="presParOf" srcId="{B30151D4-C138-4EB9-8484-731E8806939B}" destId="{4FA98DAC-87C3-4C49-9A23-2EBD2E8451A1}" srcOrd="0" destOrd="0" presId="urn:microsoft.com/office/officeart/2005/8/layout/orgChart1"/>
    <dgm:cxn modelId="{912DD7EB-C09C-45CC-85EA-9F4BA031CB04}" type="presParOf" srcId="{B30151D4-C138-4EB9-8484-731E8806939B}" destId="{A6483BAF-2DD3-4676-BFC2-383A4A48C54B}" srcOrd="1" destOrd="0" presId="urn:microsoft.com/office/officeart/2005/8/layout/orgChart1"/>
    <dgm:cxn modelId="{1EB0D727-9945-49AD-9E4D-A05C343AA7AF}" type="presParOf" srcId="{8CBC7D4B-6BF7-470F-B663-545213D0BDF4}" destId="{45E47FC1-94D9-4DCE-9DA9-72529036A390}" srcOrd="1" destOrd="0" presId="urn:microsoft.com/office/officeart/2005/8/layout/orgChart1"/>
    <dgm:cxn modelId="{DC8CDC13-F046-4509-96D2-0B3F78BDE856}" type="presParOf" srcId="{8CBC7D4B-6BF7-470F-B663-545213D0BDF4}" destId="{A773D2F0-043A-4364-A76F-77474510D924}" srcOrd="2" destOrd="0" presId="urn:microsoft.com/office/officeart/2005/8/layout/orgChart1"/>
    <dgm:cxn modelId="{8421C169-EF1C-458D-9251-0A36CB365DAF}" type="presParOf" srcId="{F0C562A4-E51F-4512-BE03-06D1C9F58FE0}" destId="{DB999C4B-1FA9-43EE-BEC0-5A80D639F0E0}" srcOrd="4" destOrd="0" presId="urn:microsoft.com/office/officeart/2005/8/layout/orgChart1"/>
    <dgm:cxn modelId="{C7573474-76B0-480A-A67D-3F46D7463F7C}" type="presParOf" srcId="{F0C562A4-E51F-4512-BE03-06D1C9F58FE0}" destId="{742FF8B7-78B0-4FF3-816B-32F651AFE179}" srcOrd="5" destOrd="0" presId="urn:microsoft.com/office/officeart/2005/8/layout/orgChart1"/>
    <dgm:cxn modelId="{A2ACFFD8-906D-46D6-8F7E-FC845270B533}" type="presParOf" srcId="{742FF8B7-78B0-4FF3-816B-32F651AFE179}" destId="{99870674-2FF4-4918-B91B-B3010F266833}" srcOrd="0" destOrd="0" presId="urn:microsoft.com/office/officeart/2005/8/layout/orgChart1"/>
    <dgm:cxn modelId="{8B66EDEB-2CFD-49DC-A644-F91936D78DB3}" type="presParOf" srcId="{99870674-2FF4-4918-B91B-B3010F266833}" destId="{2223F582-4031-4CFD-86B1-42DD838A071C}" srcOrd="0" destOrd="0" presId="urn:microsoft.com/office/officeart/2005/8/layout/orgChart1"/>
    <dgm:cxn modelId="{6DF97F56-C999-4B5F-AE7E-C9E15C10E582}" type="presParOf" srcId="{99870674-2FF4-4918-B91B-B3010F266833}" destId="{9A58C753-C7DF-4CCB-95E9-61B69161A555}" srcOrd="1" destOrd="0" presId="urn:microsoft.com/office/officeart/2005/8/layout/orgChart1"/>
    <dgm:cxn modelId="{C70C0D62-7892-406E-A179-F5CC4019EFD6}" type="presParOf" srcId="{742FF8B7-78B0-4FF3-816B-32F651AFE179}" destId="{E5E27E6B-7668-43DA-BC95-024A82111F34}" srcOrd="1" destOrd="0" presId="urn:microsoft.com/office/officeart/2005/8/layout/orgChart1"/>
    <dgm:cxn modelId="{9BAC9B08-676B-4EAF-A7A1-CECCE3207DF5}" type="presParOf" srcId="{742FF8B7-78B0-4FF3-816B-32F651AFE179}" destId="{AA8D0059-4249-43C4-AD7E-96EFB7C13F75}" srcOrd="2" destOrd="0" presId="urn:microsoft.com/office/officeart/2005/8/layout/orgChart1"/>
    <dgm:cxn modelId="{53104CED-4F00-46D5-BF4D-F2C2CF340AEA}" type="presParOf" srcId="{0EF3D35D-EADC-4E36-8D50-A595B8DD5661}" destId="{B93ACCAF-1AFB-4358-9AA9-558EBDF86005}" srcOrd="2" destOrd="0" presId="urn:microsoft.com/office/officeart/2005/8/layout/orgChart1"/>
    <dgm:cxn modelId="{B511833F-F320-4840-B5C2-50E609F4DCBE}" type="presParOf" srcId="{0BF5CC13-826F-4729-8404-412E50980844}" destId="{E1BB321F-D5A6-4EC0-BBDB-44C3D6F28AF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62A4B-F16E-4360-A717-E6D5A1073001}">
      <dsp:nvSpPr>
        <dsp:cNvPr id="0" name=""/>
        <dsp:cNvSpPr/>
      </dsp:nvSpPr>
      <dsp:spPr>
        <a:xfrm>
          <a:off x="4001159" y="2370019"/>
          <a:ext cx="170671" cy="747703"/>
        </a:xfrm>
        <a:custGeom>
          <a:avLst/>
          <a:gdLst/>
          <a:ahLst/>
          <a:cxnLst/>
          <a:rect l="0" t="0" r="0" b="0"/>
          <a:pathLst>
            <a:path>
              <a:moveTo>
                <a:pt x="170671" y="0"/>
              </a:moveTo>
              <a:lnTo>
                <a:pt x="170671" y="747703"/>
              </a:lnTo>
              <a:lnTo>
                <a:pt x="0" y="747703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18B2F7-CE4D-4D4E-BBE8-5A7FC324CC8F}">
      <dsp:nvSpPr>
        <dsp:cNvPr id="0" name=""/>
        <dsp:cNvSpPr/>
      </dsp:nvSpPr>
      <dsp:spPr>
        <a:xfrm>
          <a:off x="2493562" y="1215955"/>
          <a:ext cx="1678268" cy="34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671"/>
              </a:lnTo>
              <a:lnTo>
                <a:pt x="1678268" y="170671"/>
              </a:lnTo>
              <a:lnTo>
                <a:pt x="1678268" y="341342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0DF67-6033-424A-8BFB-4A6879A33CEA}">
      <dsp:nvSpPr>
        <dsp:cNvPr id="0" name=""/>
        <dsp:cNvSpPr/>
      </dsp:nvSpPr>
      <dsp:spPr>
        <a:xfrm>
          <a:off x="165116" y="2370019"/>
          <a:ext cx="243816" cy="747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703"/>
              </a:lnTo>
              <a:lnTo>
                <a:pt x="243816" y="747703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7B419-1C67-40C1-A67B-F5A47747F24A}">
      <dsp:nvSpPr>
        <dsp:cNvPr id="0" name=""/>
        <dsp:cNvSpPr/>
      </dsp:nvSpPr>
      <dsp:spPr>
        <a:xfrm>
          <a:off x="815293" y="1215955"/>
          <a:ext cx="1678268" cy="341342"/>
        </a:xfrm>
        <a:custGeom>
          <a:avLst/>
          <a:gdLst/>
          <a:ahLst/>
          <a:cxnLst/>
          <a:rect l="0" t="0" r="0" b="0"/>
          <a:pathLst>
            <a:path>
              <a:moveTo>
                <a:pt x="1678268" y="0"/>
              </a:moveTo>
              <a:lnTo>
                <a:pt x="1678268" y="170671"/>
              </a:lnTo>
              <a:lnTo>
                <a:pt x="0" y="170671"/>
              </a:lnTo>
              <a:lnTo>
                <a:pt x="0" y="341342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D2AF6A-4E30-4A34-82A9-3916257BB416}">
      <dsp:nvSpPr>
        <dsp:cNvPr id="0" name=""/>
        <dsp:cNvSpPr/>
      </dsp:nvSpPr>
      <dsp:spPr>
        <a:xfrm>
          <a:off x="1680840" y="403234"/>
          <a:ext cx="1625442" cy="812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Objects</a:t>
          </a:r>
        </a:p>
      </dsp:txBody>
      <dsp:txXfrm>
        <a:off x="1680840" y="403234"/>
        <a:ext cx="1625442" cy="812721"/>
      </dsp:txXfrm>
    </dsp:sp>
    <dsp:sp modelId="{D5077325-5A12-4467-9337-D32136C0F93A}">
      <dsp:nvSpPr>
        <dsp:cNvPr id="0" name=""/>
        <dsp:cNvSpPr/>
      </dsp:nvSpPr>
      <dsp:spPr>
        <a:xfrm>
          <a:off x="2572" y="1557297"/>
          <a:ext cx="1625442" cy="812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Attribute</a:t>
          </a:r>
        </a:p>
      </dsp:txBody>
      <dsp:txXfrm>
        <a:off x="2572" y="1557297"/>
        <a:ext cx="1625442" cy="812721"/>
      </dsp:txXfrm>
    </dsp:sp>
    <dsp:sp modelId="{3BA4CD57-DA6D-4299-AB08-88DBD5FB30C2}">
      <dsp:nvSpPr>
        <dsp:cNvPr id="0" name=""/>
        <dsp:cNvSpPr/>
      </dsp:nvSpPr>
      <dsp:spPr>
        <a:xfrm>
          <a:off x="408932" y="2711361"/>
          <a:ext cx="1625442" cy="812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Property,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State</a:t>
          </a:r>
        </a:p>
      </dsp:txBody>
      <dsp:txXfrm>
        <a:off x="408932" y="2711361"/>
        <a:ext cx="1625442" cy="812721"/>
      </dsp:txXfrm>
    </dsp:sp>
    <dsp:sp modelId="{B4C40923-5B69-43AB-ADB1-37A446F35C0C}">
      <dsp:nvSpPr>
        <dsp:cNvPr id="0" name=""/>
        <dsp:cNvSpPr/>
      </dsp:nvSpPr>
      <dsp:spPr>
        <a:xfrm>
          <a:off x="3359109" y="1557297"/>
          <a:ext cx="1625442" cy="812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Methods</a:t>
          </a:r>
        </a:p>
      </dsp:txBody>
      <dsp:txXfrm>
        <a:off x="3359109" y="1557297"/>
        <a:ext cx="1625442" cy="812721"/>
      </dsp:txXfrm>
    </dsp:sp>
    <dsp:sp modelId="{8D79DA7D-C708-440B-93AF-BF06A93179BC}">
      <dsp:nvSpPr>
        <dsp:cNvPr id="0" name=""/>
        <dsp:cNvSpPr/>
      </dsp:nvSpPr>
      <dsp:spPr>
        <a:xfrm>
          <a:off x="2375717" y="2711361"/>
          <a:ext cx="1625442" cy="812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Actions,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Procedures</a:t>
          </a:r>
        </a:p>
      </dsp:txBody>
      <dsp:txXfrm>
        <a:off x="2375717" y="2711361"/>
        <a:ext cx="1625442" cy="8127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99C4B-1FA9-43EE-BEC0-5A80D639F0E0}">
      <dsp:nvSpPr>
        <dsp:cNvPr id="0" name=""/>
        <dsp:cNvSpPr/>
      </dsp:nvSpPr>
      <dsp:spPr>
        <a:xfrm>
          <a:off x="2814615" y="2164994"/>
          <a:ext cx="196249" cy="2459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662"/>
              </a:lnTo>
              <a:lnTo>
                <a:pt x="196249" y="2459662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AFE93-4B44-425B-9A94-83A569CBB24D}">
      <dsp:nvSpPr>
        <dsp:cNvPr id="0" name=""/>
        <dsp:cNvSpPr/>
      </dsp:nvSpPr>
      <dsp:spPr>
        <a:xfrm>
          <a:off x="2814615" y="2164994"/>
          <a:ext cx="196249" cy="1530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0747"/>
              </a:lnTo>
              <a:lnTo>
                <a:pt x="196249" y="1530747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2BB86-3FBE-4112-9934-204DA22A0F53}">
      <dsp:nvSpPr>
        <dsp:cNvPr id="0" name=""/>
        <dsp:cNvSpPr/>
      </dsp:nvSpPr>
      <dsp:spPr>
        <a:xfrm>
          <a:off x="2814615" y="2164994"/>
          <a:ext cx="196249" cy="60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1832"/>
              </a:lnTo>
              <a:lnTo>
                <a:pt x="196249" y="601832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8116F8-397F-431A-AB13-2197F005D73B}">
      <dsp:nvSpPr>
        <dsp:cNvPr id="0" name=""/>
        <dsp:cNvSpPr/>
      </dsp:nvSpPr>
      <dsp:spPr>
        <a:xfrm>
          <a:off x="2546407" y="1236079"/>
          <a:ext cx="791540" cy="274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374"/>
              </a:lnTo>
              <a:lnTo>
                <a:pt x="791540" y="137374"/>
              </a:lnTo>
              <a:lnTo>
                <a:pt x="791540" y="274749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FB24CA-EF01-4131-8B8C-14C3E3CD7ED3}">
      <dsp:nvSpPr>
        <dsp:cNvPr id="0" name=""/>
        <dsp:cNvSpPr/>
      </dsp:nvSpPr>
      <dsp:spPr>
        <a:xfrm>
          <a:off x="1231534" y="2164994"/>
          <a:ext cx="196249" cy="2459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662"/>
              </a:lnTo>
              <a:lnTo>
                <a:pt x="196249" y="2459662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409CF-5A2C-4C4B-82B5-DC08AA77EF87}">
      <dsp:nvSpPr>
        <dsp:cNvPr id="0" name=""/>
        <dsp:cNvSpPr/>
      </dsp:nvSpPr>
      <dsp:spPr>
        <a:xfrm>
          <a:off x="1231534" y="2164994"/>
          <a:ext cx="196249" cy="1530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0747"/>
              </a:lnTo>
              <a:lnTo>
                <a:pt x="196249" y="1530747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34EE5-226F-4199-AC3A-2C7611C8EC14}">
      <dsp:nvSpPr>
        <dsp:cNvPr id="0" name=""/>
        <dsp:cNvSpPr/>
      </dsp:nvSpPr>
      <dsp:spPr>
        <a:xfrm>
          <a:off x="1231534" y="2164994"/>
          <a:ext cx="196249" cy="60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1832"/>
              </a:lnTo>
              <a:lnTo>
                <a:pt x="196249" y="601832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12F5F-85FC-4F07-97B9-9E64D12ABBF4}">
      <dsp:nvSpPr>
        <dsp:cNvPr id="0" name=""/>
        <dsp:cNvSpPr/>
      </dsp:nvSpPr>
      <dsp:spPr>
        <a:xfrm>
          <a:off x="1754867" y="1236079"/>
          <a:ext cx="791540" cy="274749"/>
        </a:xfrm>
        <a:custGeom>
          <a:avLst/>
          <a:gdLst/>
          <a:ahLst/>
          <a:cxnLst/>
          <a:rect l="0" t="0" r="0" b="0"/>
          <a:pathLst>
            <a:path>
              <a:moveTo>
                <a:pt x="791540" y="0"/>
              </a:moveTo>
              <a:lnTo>
                <a:pt x="791540" y="137374"/>
              </a:lnTo>
              <a:lnTo>
                <a:pt x="0" y="137374"/>
              </a:lnTo>
              <a:lnTo>
                <a:pt x="0" y="274749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69A96-2CD0-4010-880B-C277AB22CD1A}">
      <dsp:nvSpPr>
        <dsp:cNvPr id="0" name=""/>
        <dsp:cNvSpPr/>
      </dsp:nvSpPr>
      <dsp:spPr>
        <a:xfrm>
          <a:off x="1914398" y="753"/>
          <a:ext cx="1264017" cy="1235326"/>
        </a:xfrm>
        <a:prstGeom prst="rect">
          <a:avLst/>
        </a:prstGeom>
        <a:blipFill rotWithShape="0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1914398" y="753"/>
        <a:ext cx="1264017" cy="1235326"/>
      </dsp:txXfrm>
    </dsp:sp>
    <dsp:sp modelId="{7CF8825E-D0C4-484B-8265-05DB00896AFB}">
      <dsp:nvSpPr>
        <dsp:cNvPr id="0" name=""/>
        <dsp:cNvSpPr/>
      </dsp:nvSpPr>
      <dsp:spPr>
        <a:xfrm>
          <a:off x="1100701" y="1510828"/>
          <a:ext cx="1308331" cy="654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Attributes</a:t>
          </a:r>
        </a:p>
      </dsp:txBody>
      <dsp:txXfrm>
        <a:off x="1100701" y="1510828"/>
        <a:ext cx="1308331" cy="654165"/>
      </dsp:txXfrm>
    </dsp:sp>
    <dsp:sp modelId="{DF3C87C9-E0D6-479E-8C00-8F4428F9D4FA}">
      <dsp:nvSpPr>
        <dsp:cNvPr id="0" name=""/>
        <dsp:cNvSpPr/>
      </dsp:nvSpPr>
      <dsp:spPr>
        <a:xfrm>
          <a:off x="1427784" y="2439744"/>
          <a:ext cx="1308331" cy="654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Color</a:t>
          </a:r>
        </a:p>
      </dsp:txBody>
      <dsp:txXfrm>
        <a:off x="1427784" y="2439744"/>
        <a:ext cx="1308331" cy="654165"/>
      </dsp:txXfrm>
    </dsp:sp>
    <dsp:sp modelId="{3387A19F-41D3-470C-8E07-91213C9757BD}">
      <dsp:nvSpPr>
        <dsp:cNvPr id="0" name=""/>
        <dsp:cNvSpPr/>
      </dsp:nvSpPr>
      <dsp:spPr>
        <a:xfrm>
          <a:off x="1427784" y="3368659"/>
          <a:ext cx="1308331" cy="654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Price</a:t>
          </a:r>
        </a:p>
      </dsp:txBody>
      <dsp:txXfrm>
        <a:off x="1427784" y="3368659"/>
        <a:ext cx="1308331" cy="654165"/>
      </dsp:txXfrm>
    </dsp:sp>
    <dsp:sp modelId="{E89188DC-5925-42F5-A430-8EDD6640661B}">
      <dsp:nvSpPr>
        <dsp:cNvPr id="0" name=""/>
        <dsp:cNvSpPr/>
      </dsp:nvSpPr>
      <dsp:spPr>
        <a:xfrm>
          <a:off x="1427784" y="4297574"/>
          <a:ext cx="1308331" cy="654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Speed</a:t>
          </a:r>
        </a:p>
      </dsp:txBody>
      <dsp:txXfrm>
        <a:off x="1427784" y="4297574"/>
        <a:ext cx="1308331" cy="654165"/>
      </dsp:txXfrm>
    </dsp:sp>
    <dsp:sp modelId="{12603808-48AC-4744-96BD-542E26260EF0}">
      <dsp:nvSpPr>
        <dsp:cNvPr id="0" name=""/>
        <dsp:cNvSpPr/>
      </dsp:nvSpPr>
      <dsp:spPr>
        <a:xfrm>
          <a:off x="2683782" y="1510828"/>
          <a:ext cx="1308331" cy="654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Methods</a:t>
          </a:r>
        </a:p>
      </dsp:txBody>
      <dsp:txXfrm>
        <a:off x="2683782" y="1510828"/>
        <a:ext cx="1308331" cy="654165"/>
      </dsp:txXfrm>
    </dsp:sp>
    <dsp:sp modelId="{0EFBF3F8-A2E2-4485-A3B6-B35EFF0A1D67}">
      <dsp:nvSpPr>
        <dsp:cNvPr id="0" name=""/>
        <dsp:cNvSpPr/>
      </dsp:nvSpPr>
      <dsp:spPr>
        <a:xfrm>
          <a:off x="3010865" y="2439744"/>
          <a:ext cx="1308331" cy="654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Start</a:t>
          </a:r>
        </a:p>
      </dsp:txBody>
      <dsp:txXfrm>
        <a:off x="3010865" y="2439744"/>
        <a:ext cx="1308331" cy="654165"/>
      </dsp:txXfrm>
    </dsp:sp>
    <dsp:sp modelId="{4FA98DAC-87C3-4C49-9A23-2EBD2E8451A1}">
      <dsp:nvSpPr>
        <dsp:cNvPr id="0" name=""/>
        <dsp:cNvSpPr/>
      </dsp:nvSpPr>
      <dsp:spPr>
        <a:xfrm>
          <a:off x="3010865" y="3368659"/>
          <a:ext cx="1308331" cy="654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Run</a:t>
          </a:r>
        </a:p>
      </dsp:txBody>
      <dsp:txXfrm>
        <a:off x="3010865" y="3368659"/>
        <a:ext cx="1308331" cy="654165"/>
      </dsp:txXfrm>
    </dsp:sp>
    <dsp:sp modelId="{2223F582-4031-4CFD-86B1-42DD838A071C}">
      <dsp:nvSpPr>
        <dsp:cNvPr id="0" name=""/>
        <dsp:cNvSpPr/>
      </dsp:nvSpPr>
      <dsp:spPr>
        <a:xfrm>
          <a:off x="3010865" y="4297574"/>
          <a:ext cx="1308331" cy="654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Stop</a:t>
          </a:r>
        </a:p>
      </dsp:txBody>
      <dsp:txXfrm>
        <a:off x="3010865" y="4297574"/>
        <a:ext cx="1308331" cy="6541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99C4B-1FA9-43EE-BEC0-5A80D639F0E0}">
      <dsp:nvSpPr>
        <dsp:cNvPr id="0" name=""/>
        <dsp:cNvSpPr/>
      </dsp:nvSpPr>
      <dsp:spPr>
        <a:xfrm>
          <a:off x="2820966" y="1994855"/>
          <a:ext cx="208158" cy="2608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8921"/>
              </a:lnTo>
              <a:lnTo>
                <a:pt x="208158" y="2608921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AFE93-4B44-425B-9A94-83A569CBB24D}">
      <dsp:nvSpPr>
        <dsp:cNvPr id="0" name=""/>
        <dsp:cNvSpPr/>
      </dsp:nvSpPr>
      <dsp:spPr>
        <a:xfrm>
          <a:off x="2820966" y="1994855"/>
          <a:ext cx="208158" cy="1623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637"/>
              </a:lnTo>
              <a:lnTo>
                <a:pt x="208158" y="1623637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2BB86-3FBE-4112-9934-204DA22A0F53}">
      <dsp:nvSpPr>
        <dsp:cNvPr id="0" name=""/>
        <dsp:cNvSpPr/>
      </dsp:nvSpPr>
      <dsp:spPr>
        <a:xfrm>
          <a:off x="2820966" y="1994855"/>
          <a:ext cx="208158" cy="638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353"/>
              </a:lnTo>
              <a:lnTo>
                <a:pt x="208158" y="638353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8116F8-397F-431A-AB13-2197F005D73B}">
      <dsp:nvSpPr>
        <dsp:cNvPr id="0" name=""/>
        <dsp:cNvSpPr/>
      </dsp:nvSpPr>
      <dsp:spPr>
        <a:xfrm>
          <a:off x="2536483" y="1009571"/>
          <a:ext cx="839573" cy="291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711"/>
              </a:lnTo>
              <a:lnTo>
                <a:pt x="839573" y="145711"/>
              </a:lnTo>
              <a:lnTo>
                <a:pt x="839573" y="291422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FB24CA-EF01-4131-8B8C-14C3E3CD7ED3}">
      <dsp:nvSpPr>
        <dsp:cNvPr id="0" name=""/>
        <dsp:cNvSpPr/>
      </dsp:nvSpPr>
      <dsp:spPr>
        <a:xfrm>
          <a:off x="1141820" y="1994855"/>
          <a:ext cx="208158" cy="2608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8921"/>
              </a:lnTo>
              <a:lnTo>
                <a:pt x="208158" y="2608921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409CF-5A2C-4C4B-82B5-DC08AA77EF87}">
      <dsp:nvSpPr>
        <dsp:cNvPr id="0" name=""/>
        <dsp:cNvSpPr/>
      </dsp:nvSpPr>
      <dsp:spPr>
        <a:xfrm>
          <a:off x="1141820" y="1994855"/>
          <a:ext cx="208158" cy="1623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637"/>
              </a:lnTo>
              <a:lnTo>
                <a:pt x="208158" y="1623637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34EE5-226F-4199-AC3A-2C7611C8EC14}">
      <dsp:nvSpPr>
        <dsp:cNvPr id="0" name=""/>
        <dsp:cNvSpPr/>
      </dsp:nvSpPr>
      <dsp:spPr>
        <a:xfrm>
          <a:off x="1141820" y="1994855"/>
          <a:ext cx="208158" cy="638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353"/>
              </a:lnTo>
              <a:lnTo>
                <a:pt x="208158" y="638353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12F5F-85FC-4F07-97B9-9E64D12ABBF4}">
      <dsp:nvSpPr>
        <dsp:cNvPr id="0" name=""/>
        <dsp:cNvSpPr/>
      </dsp:nvSpPr>
      <dsp:spPr>
        <a:xfrm>
          <a:off x="1696910" y="1009571"/>
          <a:ext cx="839573" cy="291422"/>
        </a:xfrm>
        <a:custGeom>
          <a:avLst/>
          <a:gdLst/>
          <a:ahLst/>
          <a:cxnLst/>
          <a:rect l="0" t="0" r="0" b="0"/>
          <a:pathLst>
            <a:path>
              <a:moveTo>
                <a:pt x="839573" y="0"/>
              </a:moveTo>
              <a:lnTo>
                <a:pt x="839573" y="145711"/>
              </a:lnTo>
              <a:lnTo>
                <a:pt x="0" y="145711"/>
              </a:lnTo>
              <a:lnTo>
                <a:pt x="0" y="291422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69A96-2CD0-4010-880B-C277AB22CD1A}">
      <dsp:nvSpPr>
        <dsp:cNvPr id="0" name=""/>
        <dsp:cNvSpPr/>
      </dsp:nvSpPr>
      <dsp:spPr>
        <a:xfrm>
          <a:off x="1919057" y="1785"/>
          <a:ext cx="1234852" cy="1007786"/>
        </a:xfrm>
        <a:prstGeom prst="rect">
          <a:avLst/>
        </a:prstGeom>
        <a:blipFill rotWithShape="0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919057" y="1785"/>
        <a:ext cx="1234852" cy="1007786"/>
      </dsp:txXfrm>
    </dsp:sp>
    <dsp:sp modelId="{7CF8825E-D0C4-484B-8265-05DB00896AFB}">
      <dsp:nvSpPr>
        <dsp:cNvPr id="0" name=""/>
        <dsp:cNvSpPr/>
      </dsp:nvSpPr>
      <dsp:spPr>
        <a:xfrm>
          <a:off x="1003048" y="1300993"/>
          <a:ext cx="1387724" cy="693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Attributes</a:t>
          </a:r>
        </a:p>
      </dsp:txBody>
      <dsp:txXfrm>
        <a:off x="1003048" y="1300993"/>
        <a:ext cx="1387724" cy="693862"/>
      </dsp:txXfrm>
    </dsp:sp>
    <dsp:sp modelId="{DF3C87C9-E0D6-479E-8C00-8F4428F9D4FA}">
      <dsp:nvSpPr>
        <dsp:cNvPr id="0" name=""/>
        <dsp:cNvSpPr/>
      </dsp:nvSpPr>
      <dsp:spPr>
        <a:xfrm>
          <a:off x="1349979" y="2286277"/>
          <a:ext cx="1387724" cy="693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Name</a:t>
          </a:r>
        </a:p>
      </dsp:txBody>
      <dsp:txXfrm>
        <a:off x="1349979" y="2286277"/>
        <a:ext cx="1387724" cy="693862"/>
      </dsp:txXfrm>
    </dsp:sp>
    <dsp:sp modelId="{3387A19F-41D3-470C-8E07-91213C9757BD}">
      <dsp:nvSpPr>
        <dsp:cNvPr id="0" name=""/>
        <dsp:cNvSpPr/>
      </dsp:nvSpPr>
      <dsp:spPr>
        <a:xfrm>
          <a:off x="1349979" y="3271561"/>
          <a:ext cx="1387724" cy="693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Age</a:t>
          </a:r>
        </a:p>
      </dsp:txBody>
      <dsp:txXfrm>
        <a:off x="1349979" y="3271561"/>
        <a:ext cx="1387724" cy="693862"/>
      </dsp:txXfrm>
    </dsp:sp>
    <dsp:sp modelId="{E89188DC-5925-42F5-A430-8EDD6640661B}">
      <dsp:nvSpPr>
        <dsp:cNvPr id="0" name=""/>
        <dsp:cNvSpPr/>
      </dsp:nvSpPr>
      <dsp:spPr>
        <a:xfrm>
          <a:off x="1349979" y="4256845"/>
          <a:ext cx="1387724" cy="693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Color</a:t>
          </a:r>
        </a:p>
      </dsp:txBody>
      <dsp:txXfrm>
        <a:off x="1349979" y="4256845"/>
        <a:ext cx="1387724" cy="693862"/>
      </dsp:txXfrm>
    </dsp:sp>
    <dsp:sp modelId="{12603808-48AC-4744-96BD-542E26260EF0}">
      <dsp:nvSpPr>
        <dsp:cNvPr id="0" name=""/>
        <dsp:cNvSpPr/>
      </dsp:nvSpPr>
      <dsp:spPr>
        <a:xfrm>
          <a:off x="2682194" y="1300993"/>
          <a:ext cx="1387724" cy="693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Methods</a:t>
          </a:r>
        </a:p>
      </dsp:txBody>
      <dsp:txXfrm>
        <a:off x="2682194" y="1300993"/>
        <a:ext cx="1387724" cy="693862"/>
      </dsp:txXfrm>
    </dsp:sp>
    <dsp:sp modelId="{0EFBF3F8-A2E2-4485-A3B6-B35EFF0A1D67}">
      <dsp:nvSpPr>
        <dsp:cNvPr id="0" name=""/>
        <dsp:cNvSpPr/>
      </dsp:nvSpPr>
      <dsp:spPr>
        <a:xfrm>
          <a:off x="3029125" y="2286277"/>
          <a:ext cx="1387724" cy="693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Eating</a:t>
          </a:r>
        </a:p>
      </dsp:txBody>
      <dsp:txXfrm>
        <a:off x="3029125" y="2286277"/>
        <a:ext cx="1387724" cy="693862"/>
      </dsp:txXfrm>
    </dsp:sp>
    <dsp:sp modelId="{4FA98DAC-87C3-4C49-9A23-2EBD2E8451A1}">
      <dsp:nvSpPr>
        <dsp:cNvPr id="0" name=""/>
        <dsp:cNvSpPr/>
      </dsp:nvSpPr>
      <dsp:spPr>
        <a:xfrm>
          <a:off x="3029125" y="3271561"/>
          <a:ext cx="1387724" cy="693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Flying</a:t>
          </a:r>
        </a:p>
      </dsp:txBody>
      <dsp:txXfrm>
        <a:off x="3029125" y="3271561"/>
        <a:ext cx="1387724" cy="693862"/>
      </dsp:txXfrm>
    </dsp:sp>
    <dsp:sp modelId="{2223F582-4031-4CFD-86B1-42DD838A071C}">
      <dsp:nvSpPr>
        <dsp:cNvPr id="0" name=""/>
        <dsp:cNvSpPr/>
      </dsp:nvSpPr>
      <dsp:spPr>
        <a:xfrm>
          <a:off x="3029125" y="4256845"/>
          <a:ext cx="1387724" cy="693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Rest</a:t>
          </a:r>
        </a:p>
      </dsp:txBody>
      <dsp:txXfrm>
        <a:off x="3029125" y="4256845"/>
        <a:ext cx="1387724" cy="693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0FB670-7427-4185-8511-6F36A01430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D473D-6081-4804-9B28-4FA7D2C383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C193-D30F-4B7A-8956-32E4F6D9D2C9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68452-BA11-400A-8E67-C003922CC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0A332-336E-4B1B-9128-655A1F9DB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948B1-B6D3-4578-932F-6AE7124E5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35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78B-5884-4D24-983C-916233003E85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AB528-7684-4A37-99F6-46340DCC2B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8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 userDrawn="1"/>
        </p:nvSpPr>
        <p:spPr bwMode="auto">
          <a:xfrm>
            <a:off x="11784011" y="34513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8819" y="2270908"/>
            <a:ext cx="7034362" cy="2188992"/>
          </a:xfrm>
        </p:spPr>
        <p:txBody>
          <a:bodyPr anchor="ctr" anchorCtr="0">
            <a:noAutofit/>
          </a:bodyPr>
          <a:lstStyle>
            <a:lvl1pPr algn="ctr">
              <a:lnSpc>
                <a:spcPct val="85000"/>
              </a:lnSpc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6793" y="5024051"/>
            <a:ext cx="7034362" cy="1052898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84338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35A1469-2D5F-4CF6-9A65-876A4BCDDACA}" type="datetime8">
              <a:rPr lang="en-US" noProof="0" smtClean="0"/>
              <a:t>7/16/2021 12:12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066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72151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549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0054D9-7800-4106-9C2D-E383D9D6A16D}"/>
              </a:ext>
            </a:extLst>
          </p:cNvPr>
          <p:cNvSpPr/>
          <p:nvPr userDrawn="1"/>
        </p:nvSpPr>
        <p:spPr>
          <a:xfrm>
            <a:off x="6901869" y="0"/>
            <a:ext cx="529336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BBCD-CBA1-4D0B-806D-FC14D8656200}" type="datetime8">
              <a:rPr lang="en-US" noProof="0" smtClean="0"/>
              <a:t>7/16/2021 12:12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46659" y="688779"/>
            <a:ext cx="5746376" cy="522307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7213600" y="280278"/>
            <a:ext cx="4641006" cy="2397608"/>
          </a:xfrm>
        </p:spPr>
        <p:txBody>
          <a:bodyPr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Freeform 6" title="Page Number Shape">
            <a:extLst>
              <a:ext uri="{FF2B5EF4-FFF2-40B4-BE49-F238E27FC236}">
                <a16:creationId xmlns:a16="http://schemas.microsoft.com/office/drawing/2014/main" id="{B162E9BD-1CEB-41D5-8DEB-7C5EDF3B01C3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437-5C9D-4B1A-9C56-1C544AB8146E}" type="datetime8">
              <a:rPr lang="en-US" noProof="0" smtClean="0"/>
              <a:t>7/16/2021 12:12 PM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6767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437-5C9D-4B1A-9C56-1C544AB8146E}" type="datetime8">
              <a:rPr lang="en-US" noProof="0" smtClean="0"/>
              <a:t>7/16/2021 12:12 PM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1651A72-6E17-4CF4-8218-285FCAC88E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181600" y="557784"/>
            <a:ext cx="6248400" cy="230796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2A31231-1080-4CC0-9896-EF779EE27CB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65121" y="2950589"/>
            <a:ext cx="6188679" cy="256324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032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437-5C9D-4B1A-9C56-1C544AB8146E}" type="datetime8">
              <a:rPr lang="en-US" noProof="0" smtClean="0"/>
              <a:t>7/16/2021 12:12 PM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95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2D3B-BB2C-4EA8-8616-6D874F8BB777}" type="datetime8">
              <a:rPr lang="en-US" noProof="0" smtClean="0"/>
              <a:t>7/16/2021 12:12 PM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953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E975-0B6B-4B58-A4AA-C8F33B87478E}" type="datetime8">
              <a:rPr lang="en-US" noProof="0" smtClean="0"/>
              <a:t>7/16/2021 12:12 PM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0368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E975-0B6B-4B58-A4AA-C8F33B87478E}" type="datetime8">
              <a:rPr lang="en-US" noProof="0" smtClean="0"/>
              <a:t>7/16/2021 12:12 PM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3A5F786-D848-499D-B37D-96CF11DE9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55480"/>
            <a:ext cx="6246812" cy="5305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26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CEE1DAB-B868-4EEB-BD54-B9BAB6F58361}" type="datetime8">
              <a:rPr lang="en-US" noProof="0" smtClean="0"/>
              <a:t>7/16/2021 12:12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77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88A9-102E-4111-86E0-D51E9CB704AA}" type="datetime8">
              <a:rPr lang="en-US" noProof="0" smtClean="0"/>
              <a:t>7/16/2021 12:12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993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7877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BD67-B37A-4DEF-9054-A91A6B18355E}" type="datetime8">
              <a:rPr lang="en-US" noProof="0" smtClean="0"/>
              <a:t>7/16/2021 12:12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1" y="2981325"/>
            <a:ext cx="1866900" cy="2828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E983FCBB-03A1-486A-BDE2-92BD88EA0FC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9006" y="2981325"/>
            <a:ext cx="1866900" cy="2828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136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3432B8B-A85D-47CE-98BC-3DF0B2F26AF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5400" y="431747"/>
            <a:ext cx="5105400" cy="68463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088800" y="1468316"/>
            <a:ext cx="4831664" cy="3865070"/>
          </a:xfrm>
        </p:spPr>
        <p:txBody>
          <a:bodyPr anchor="ctr" anchorCtr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35B7-901B-460F-BE63-E630BF7AD92D}" type="datetime8">
              <a:rPr lang="en-US" noProof="0" smtClean="0"/>
              <a:t>7/16/2021 12:12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416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762000" y="305678"/>
            <a:ext cx="10667998" cy="1002422"/>
          </a:xfrm>
        </p:spPr>
        <p:txBody>
          <a:bodyPr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1C1E-44EC-4ED6-87AC-7B26C9BC7568}" type="datetime8">
              <a:rPr lang="en-US" noProof="0" smtClean="0"/>
              <a:t>7/16/2021 12:12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443527"/>
            <a:ext cx="3348000" cy="22916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Freeform 6" title="Page Number Shape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AF3C3132-3E24-455C-9341-F3767C087D5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21999" y="2443527"/>
            <a:ext cx="3348000" cy="22916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443527"/>
            <a:ext cx="3348000" cy="22916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8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 bwMode="grayWhite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C8E5ED0-7922-414F-9B0F-CA82F0A3C660}"/>
              </a:ext>
            </a:extLst>
          </p:cNvPr>
          <p:cNvSpPr/>
          <p:nvPr userDrawn="1"/>
        </p:nvSpPr>
        <p:spPr>
          <a:xfrm>
            <a:off x="0" y="1540330"/>
            <a:ext cx="12192000" cy="4715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8571" y="6314440"/>
            <a:ext cx="3814856" cy="365125"/>
          </a:xfrm>
        </p:spPr>
        <p:txBody>
          <a:bodyPr/>
          <a:lstStyle/>
          <a:p>
            <a:fld id="{4AE13B8D-7A39-483F-9092-AB66B2338492}" type="datetime8">
              <a:rPr lang="en-US" noProof="0" smtClean="0"/>
              <a:t>7/16/2021 12:12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875327"/>
            <a:ext cx="3348000" cy="2291676"/>
          </a:xfrm>
        </p:spPr>
        <p:txBody>
          <a:bodyPr anchor="ctr" anchorCtr="0"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Freeform 6" title="Page Number Shape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875327"/>
            <a:ext cx="3348000" cy="2291676"/>
          </a:xfrm>
        </p:spPr>
        <p:txBody>
          <a:bodyPr anchor="ctr" anchorCtr="0"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4C76CE-242A-40DC-B9BA-9F6CD2FEB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761999" y="280278"/>
            <a:ext cx="10676571" cy="1002422"/>
          </a:xfrm>
        </p:spPr>
        <p:txBody>
          <a:bodyPr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689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352848"/>
            <a:ext cx="10667998" cy="1002422"/>
          </a:xfr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848724" y="1534886"/>
            <a:ext cx="2581273" cy="427536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421F-7852-47A7-8672-3F4B3DC607FF}" type="datetime8">
              <a:rPr lang="en-US" noProof="0" smtClean="0"/>
              <a:t>7/16/2021 12:12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0" y="1534886"/>
            <a:ext cx="7829550" cy="427536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47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ght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768376-ED37-468E-9A28-4A8C73222CFB}"/>
              </a:ext>
            </a:extLst>
          </p:cNvPr>
          <p:cNvSpPr/>
          <p:nvPr userDrawn="1"/>
        </p:nvSpPr>
        <p:spPr>
          <a:xfrm>
            <a:off x="5263637" y="0"/>
            <a:ext cx="69283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E990-BAB9-4562-95E3-50660C2796F3}" type="datetime8">
              <a:rPr lang="en-US" noProof="0" smtClean="0"/>
              <a:t>7/16/2021 12:12 PM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DEDD3AEB-5731-4BFB-B455-2CAA76BB8C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22695" y="358646"/>
            <a:ext cx="5505450" cy="5896056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200" noProof="0">
                <a:cs typeface="Segoe UI" panose="020B0502040204020203" pitchFamily="34" charset="0"/>
              </a:rPr>
              <a:t>Edit Master text styles</a:t>
            </a:r>
          </a:p>
        </p:txBody>
      </p:sp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F054F317-CFFE-48EF-91D4-872C9FE7043D}"/>
              </a:ext>
            </a:extLst>
          </p:cNvPr>
          <p:cNvSpPr/>
          <p:nvPr userDrawn="1"/>
        </p:nvSpPr>
        <p:spPr bwMode="auto">
          <a:xfrm>
            <a:off x="11793378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D58896D-DB7B-49E4-87EC-67CEAB2EF5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7570" y="548792"/>
            <a:ext cx="3833906" cy="495249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119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E139DA8-D636-4336-B416-25DD0050B639}" type="datetime8">
              <a:rPr lang="en-US" noProof="0" smtClean="0"/>
              <a:t>7/16/2021 12:12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87179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7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73" r:id="rId4"/>
    <p:sldLayoutId id="2147483677" r:id="rId5"/>
    <p:sldLayoutId id="2147483674" r:id="rId6"/>
    <p:sldLayoutId id="2147483679" r:id="rId7"/>
    <p:sldLayoutId id="2147483678" r:id="rId8"/>
    <p:sldLayoutId id="2147483676" r:id="rId9"/>
    <p:sldLayoutId id="2147483675" r:id="rId10"/>
    <p:sldLayoutId id="2147483665" r:id="rId11"/>
    <p:sldLayoutId id="2147483682" r:id="rId12"/>
    <p:sldLayoutId id="2147483681" r:id="rId13"/>
    <p:sldLayoutId id="2147483667" r:id="rId14"/>
    <p:sldLayoutId id="2147483668" r:id="rId15"/>
    <p:sldLayoutId id="2147483680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0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acher">
            <a:extLst>
              <a:ext uri="{FF2B5EF4-FFF2-40B4-BE49-F238E27FC236}">
                <a16:creationId xmlns:a16="http://schemas.microsoft.com/office/drawing/2014/main" id="{55999741-3CB0-4E9F-9B1F-47F7BDC2D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76" y="0"/>
            <a:ext cx="12240000" cy="69066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78B3CD-9828-4280-95EC-5F9D73400FF8}"/>
              </a:ext>
            </a:extLst>
          </p:cNvPr>
          <p:cNvSpPr>
            <a:spLocks noGrp="1"/>
          </p:cNvSpPr>
          <p:nvPr>
            <p:ph type="ctrTitle"/>
          </p:nvPr>
        </p:nvSpPr>
        <p:spPr bwMode="white"/>
        <p:txBody>
          <a:bodyPr/>
          <a:lstStyle/>
          <a:p>
            <a:r>
              <a:rPr lang="en-US" sz="6600" dirty="0">
                <a:solidFill>
                  <a:schemeClr val="tx1"/>
                </a:solidFill>
              </a:rPr>
              <a:t>Object Oriented Programming</a:t>
            </a:r>
            <a:endParaRPr lang="en-US" sz="6600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A3178-CB65-4687-BC8A-DBB6F3C6E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1"/>
                </a:solidFill>
                <a:cs typeface="Segoe UI" panose="020B0502040204020203" pitchFamily="34" charset="0"/>
              </a:rPr>
              <a:t>Day - 9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192D9B22-CA63-4CDB-8957-40947F45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8C1723-6BE3-4292-90F2-43C7A22F5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 bwMode="white">
          <a:xfrm>
            <a:off x="2407627" y="1184031"/>
            <a:ext cx="7376746" cy="4149970"/>
            <a:chOff x="2989385" y="1679331"/>
            <a:chExt cx="7376746" cy="268165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FF9A4E4-33FF-4BA5-9A1C-6E8B73621BEB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737674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9168D7F-9049-4135-9731-02DB8D3CD4C9}"/>
                </a:ext>
              </a:extLst>
            </p:cNvPr>
            <p:cNvCxnSpPr/>
            <p:nvPr/>
          </p:nvCxnSpPr>
          <p:spPr bwMode="white">
            <a:xfrm>
              <a:off x="10366130" y="1688123"/>
              <a:ext cx="0" cy="267286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19D412-8FFA-4958-A76C-EB9E1F690AD9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0" cy="26748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85B0E36-8696-452F-958E-984FBF104D99}"/>
                </a:ext>
              </a:extLst>
            </p:cNvPr>
            <p:cNvCxnSpPr/>
            <p:nvPr/>
          </p:nvCxnSpPr>
          <p:spPr bwMode="white">
            <a:xfrm>
              <a:off x="2989385" y="4354131"/>
              <a:ext cx="174087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3F49821-5888-450B-ABA1-D4D7B73EC2AB}"/>
                </a:ext>
              </a:extLst>
            </p:cNvPr>
            <p:cNvCxnSpPr/>
            <p:nvPr/>
          </p:nvCxnSpPr>
          <p:spPr bwMode="white">
            <a:xfrm>
              <a:off x="8625254" y="4360985"/>
              <a:ext cx="174087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516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Fireworks outline">
            <a:extLst>
              <a:ext uri="{FF2B5EF4-FFF2-40B4-BE49-F238E27FC236}">
                <a16:creationId xmlns:a16="http://schemas.microsoft.com/office/drawing/2014/main" id="{3D019C76-16AF-4C0D-9AC9-EB67611C9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8002" y="2625573"/>
            <a:ext cx="3295996" cy="3295996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8D9C826E-922A-4E5A-B520-B04555246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8819" y="1472886"/>
            <a:ext cx="7034362" cy="218899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296DEA-8F7F-4C4F-AE71-7E3206BE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458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6D27-68F1-47B9-A6E0-2CEAFAEB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15" y="358646"/>
            <a:ext cx="3833906" cy="904889"/>
          </a:xfrm>
        </p:spPr>
        <p:txBody>
          <a:bodyPr/>
          <a:lstStyle/>
          <a:p>
            <a:pPr algn="ctr"/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0876D-147F-4718-97A1-D749D03B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One of the popular approaches to solve a programming problem is to create objects, this is also called as Object - Oriented Programming (OOP).</a:t>
            </a:r>
          </a:p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An object has two characteristics:</a:t>
            </a:r>
          </a:p>
          <a:p>
            <a:pPr lvl="1">
              <a:lnSpc>
                <a:spcPct val="100000"/>
              </a:lnSpc>
              <a:spcAft>
                <a:spcPts val="2400"/>
              </a:spcAft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Attributes, </a:t>
            </a:r>
          </a:p>
          <a:p>
            <a:pPr lvl="1">
              <a:lnSpc>
                <a:spcPct val="100000"/>
              </a:lnSpc>
              <a:spcAft>
                <a:spcPts val="2400"/>
              </a:spcAft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Behavior/Methods</a:t>
            </a:r>
          </a:p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The concept of OOP in Python focuses on creating reusable code. This concept is also known as DRY (Don't Repeat Yourself).</a:t>
            </a: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A4113A82-89EE-44E9-BA04-6961E3E2B4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1656679"/>
              </p:ext>
            </p:extLst>
          </p:nvPr>
        </p:nvGraphicFramePr>
        <p:xfrm>
          <a:off x="166767" y="1465341"/>
          <a:ext cx="4987124" cy="392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564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EB659A-E904-404B-A68E-161D4864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9708E22-FAFF-4309-9DD6-09140443AC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406822"/>
              </p:ext>
            </p:extLst>
          </p:nvPr>
        </p:nvGraphicFramePr>
        <p:xfrm>
          <a:off x="6173585" y="1345829"/>
          <a:ext cx="5419898" cy="4952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Content Placeholder 9">
            <a:extLst>
              <a:ext uri="{FF2B5EF4-FFF2-40B4-BE49-F238E27FC236}">
                <a16:creationId xmlns:a16="http://schemas.microsoft.com/office/drawing/2014/main" id="{C7BF7ED3-8A58-4B4F-95CC-6638514E11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6376953"/>
              </p:ext>
            </p:extLst>
          </p:nvPr>
        </p:nvGraphicFramePr>
        <p:xfrm>
          <a:off x="598517" y="1345830"/>
          <a:ext cx="5419898" cy="4952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3987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45F58-7953-47AD-917A-485216F77D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A class is a blueprint for the object.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We can think of class as a sketch of an object with labels. It contains all the details about the name, colors, size etc. Based on these descriptions, we can study about the object. 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From class, we construct instances. An instance is a specific object created from a particular class.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3C117A-FBCE-4093-AA60-E0B1FCBAFCF6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4D6C1D-81BC-417B-BBD0-8A9A66724F71}"/>
              </a:ext>
            </a:extLst>
          </p:cNvPr>
          <p:cNvSpPr txBox="1"/>
          <p:nvPr/>
        </p:nvSpPr>
        <p:spPr>
          <a:xfrm>
            <a:off x="7406640" y="2119745"/>
            <a:ext cx="462934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 Profile:</a:t>
            </a:r>
          </a:p>
          <a:p>
            <a:r>
              <a:rPr lang="en-US" dirty="0">
                <a:solidFill>
                  <a:schemeClr val="bg1"/>
                </a:solidFill>
              </a:rPr>
              <a:t>	roll = 0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fname</a:t>
            </a:r>
            <a:r>
              <a:rPr lang="en-US" dirty="0">
                <a:solidFill>
                  <a:schemeClr val="bg1"/>
                </a:solidFill>
              </a:rPr>
              <a:t> = ‘</a:t>
            </a:r>
            <a:r>
              <a:rPr lang="en-US" dirty="0">
                <a:solidFill>
                  <a:srgbClr val="FFC000"/>
                </a:solidFill>
              </a:rPr>
              <a:t>John</a:t>
            </a:r>
            <a:r>
              <a:rPr lang="en-US" dirty="0">
                <a:solidFill>
                  <a:schemeClr val="bg1"/>
                </a:solidFill>
              </a:rPr>
              <a:t>’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lname</a:t>
            </a:r>
            <a:r>
              <a:rPr lang="en-US" dirty="0">
                <a:solidFill>
                  <a:schemeClr val="bg1"/>
                </a:solidFill>
              </a:rPr>
              <a:t> = ‘</a:t>
            </a:r>
            <a:r>
              <a:rPr lang="en-US" dirty="0">
                <a:solidFill>
                  <a:srgbClr val="FFC000"/>
                </a:solidFill>
              </a:rPr>
              <a:t>Doe</a:t>
            </a:r>
            <a:r>
              <a:rPr lang="en-US" dirty="0">
                <a:solidFill>
                  <a:schemeClr val="bg1"/>
                </a:solidFill>
              </a:rPr>
              <a:t>’</a:t>
            </a:r>
          </a:p>
          <a:p>
            <a:r>
              <a:rPr lang="en-US" dirty="0">
                <a:solidFill>
                  <a:schemeClr val="bg1"/>
                </a:solidFill>
              </a:rPr>
              <a:t>	email = </a:t>
            </a:r>
            <a:r>
              <a:rPr lang="en-US" dirty="0" err="1">
                <a:solidFill>
                  <a:schemeClr val="bg1"/>
                </a:solidFill>
              </a:rPr>
              <a:t>fname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lname</a:t>
            </a:r>
            <a:r>
              <a:rPr lang="en-US" dirty="0">
                <a:solidFill>
                  <a:schemeClr val="bg1"/>
                </a:solidFill>
              </a:rPr>
              <a:t> + ‘</a:t>
            </a:r>
            <a:r>
              <a:rPr lang="en-US" dirty="0">
                <a:solidFill>
                  <a:srgbClr val="FFC000"/>
                </a:solidFill>
              </a:rPr>
              <a:t>@school.com</a:t>
            </a:r>
            <a:r>
              <a:rPr lang="en-US" dirty="0">
                <a:solidFill>
                  <a:schemeClr val="bg1"/>
                </a:solidFill>
              </a:rPr>
              <a:t>’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student1 = Profile()</a:t>
            </a:r>
          </a:p>
          <a:p>
            <a:r>
              <a:rPr lang="en-US" dirty="0">
                <a:solidFill>
                  <a:schemeClr val="bg1"/>
                </a:solidFill>
              </a:rPr>
              <a:t>student1.roll = 16</a:t>
            </a:r>
          </a:p>
          <a:p>
            <a:r>
              <a:rPr lang="en-US" dirty="0">
                <a:solidFill>
                  <a:schemeClr val="bg1"/>
                </a:solidFill>
              </a:rPr>
              <a:t>student1.fname = ‘Enzo’</a:t>
            </a:r>
          </a:p>
          <a:p>
            <a:r>
              <a:rPr lang="en-US" dirty="0">
                <a:solidFill>
                  <a:schemeClr val="bg1"/>
                </a:solidFill>
              </a:rPr>
              <a:t>student1.lname = ‘Ferrari’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print(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chemeClr val="bg1"/>
                </a:solidFill>
              </a:rPr>
              <a:t>’ </a:t>
            </a:r>
            <a:r>
              <a:rPr lang="en-US" dirty="0">
                <a:solidFill>
                  <a:srgbClr val="FFC000"/>
                </a:solidFill>
              </a:rPr>
              <a:t>Roll No. =</a:t>
            </a:r>
            <a:r>
              <a:rPr lang="en-US" dirty="0">
                <a:solidFill>
                  <a:schemeClr val="bg1"/>
                </a:solidFill>
              </a:rPr>
              <a:t> {student1.roll}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\n Email = </a:t>
            </a:r>
            <a:r>
              <a:rPr lang="en-US" dirty="0">
                <a:solidFill>
                  <a:schemeClr val="bg1"/>
                </a:solidFill>
              </a:rPr>
              <a:t>{student1.email}’)</a:t>
            </a:r>
          </a:p>
        </p:txBody>
      </p:sp>
    </p:spTree>
    <p:extLst>
      <p:ext uri="{BB962C8B-B14F-4D97-AF65-F5344CB8AC3E}">
        <p14:creationId xmlns:p14="http://schemas.microsoft.com/office/powerpoint/2010/main" val="262186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46EC-1FC7-4065-BC98-F8A55E53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15" y="543707"/>
            <a:ext cx="3833906" cy="8448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51964-E2BB-4A8E-95FD-73EF52089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/>
                </a:solidFill>
              </a:rPr>
              <a:t>Methods are functions defined inside the body of a class. They are used to define the behaviors of an object.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/>
                </a:solidFill>
              </a:rPr>
              <a:t>All methods require ‘self’ parameter.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26B7E5-625A-4054-93A0-E4B9A0FB1699}"/>
              </a:ext>
            </a:extLst>
          </p:cNvPr>
          <p:cNvSpPr txBox="1"/>
          <p:nvPr/>
        </p:nvSpPr>
        <p:spPr>
          <a:xfrm>
            <a:off x="363855" y="1908078"/>
            <a:ext cx="462934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 Profile:</a:t>
            </a:r>
          </a:p>
          <a:p>
            <a:r>
              <a:rPr lang="en-US" dirty="0"/>
              <a:t>	roll = 0</a:t>
            </a:r>
          </a:p>
          <a:p>
            <a:r>
              <a:rPr lang="en-US" dirty="0"/>
              <a:t>	</a:t>
            </a:r>
            <a:r>
              <a:rPr lang="en-US" dirty="0" err="1"/>
              <a:t>fname</a:t>
            </a:r>
            <a:r>
              <a:rPr lang="en-US" dirty="0"/>
              <a:t> = ‘</a:t>
            </a:r>
            <a:r>
              <a:rPr lang="en-US" dirty="0">
                <a:solidFill>
                  <a:srgbClr val="FFC000"/>
                </a:solidFill>
              </a:rPr>
              <a:t>John</a:t>
            </a:r>
            <a:r>
              <a:rPr lang="en-US" dirty="0"/>
              <a:t>’</a:t>
            </a:r>
          </a:p>
          <a:p>
            <a:r>
              <a:rPr lang="en-US" dirty="0"/>
              <a:t>	</a:t>
            </a:r>
            <a:r>
              <a:rPr lang="en-US" dirty="0" err="1"/>
              <a:t>lname</a:t>
            </a:r>
            <a:r>
              <a:rPr lang="en-US" dirty="0"/>
              <a:t> = ‘</a:t>
            </a:r>
            <a:r>
              <a:rPr lang="en-US" dirty="0">
                <a:solidFill>
                  <a:srgbClr val="FFC000"/>
                </a:solidFill>
              </a:rPr>
              <a:t>Doe</a:t>
            </a:r>
            <a:r>
              <a:rPr lang="en-US" dirty="0"/>
              <a:t>’</a:t>
            </a:r>
          </a:p>
          <a:p>
            <a:r>
              <a:rPr lang="en-US" dirty="0"/>
              <a:t>	email = </a:t>
            </a:r>
            <a:r>
              <a:rPr lang="en-US" dirty="0" err="1"/>
              <a:t>fname</a:t>
            </a:r>
            <a:r>
              <a:rPr lang="en-US" dirty="0"/>
              <a:t> + </a:t>
            </a:r>
            <a:r>
              <a:rPr lang="en-US" dirty="0" err="1"/>
              <a:t>lname</a:t>
            </a:r>
            <a:r>
              <a:rPr lang="en-US" dirty="0"/>
              <a:t> + ‘</a:t>
            </a:r>
            <a:r>
              <a:rPr lang="en-US" dirty="0">
                <a:solidFill>
                  <a:srgbClr val="FFC000"/>
                </a:solidFill>
              </a:rPr>
              <a:t>@school.com</a:t>
            </a:r>
            <a:r>
              <a:rPr lang="en-US" dirty="0"/>
              <a:t>’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def read(self, roll):</a:t>
            </a:r>
          </a:p>
          <a:p>
            <a:r>
              <a:rPr lang="en-US" dirty="0"/>
              <a:t>		print(roll, ‘is now Reading’)</a:t>
            </a:r>
          </a:p>
          <a:p>
            <a:endParaRPr lang="en-US" dirty="0"/>
          </a:p>
          <a:p>
            <a:r>
              <a:rPr lang="en-US" dirty="0"/>
              <a:t>student1 = Profile()</a:t>
            </a:r>
          </a:p>
          <a:p>
            <a:r>
              <a:rPr lang="en-US" dirty="0"/>
              <a:t>student1.roll = 16</a:t>
            </a:r>
          </a:p>
          <a:p>
            <a:endParaRPr lang="en-US" dirty="0"/>
          </a:p>
          <a:p>
            <a:r>
              <a:rPr lang="en-US" dirty="0"/>
              <a:t>student1.read(student1.roll)</a:t>
            </a:r>
          </a:p>
        </p:txBody>
      </p:sp>
    </p:spTree>
    <p:extLst>
      <p:ext uri="{BB962C8B-B14F-4D97-AF65-F5344CB8AC3E}">
        <p14:creationId xmlns:p14="http://schemas.microsoft.com/office/powerpoint/2010/main" val="321034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061B-93AF-4A3E-9D95-D1F4A2B9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Inheritance</a:t>
            </a:r>
          </a:p>
        </p:txBody>
      </p:sp>
      <p:sp>
        <p:nvSpPr>
          <p:cNvPr id="13" name="TextBox 12" descr="decorative element">
            <a:extLst>
              <a:ext uri="{FF2B5EF4-FFF2-40B4-BE49-F238E27FC236}">
                <a16:creationId xmlns:a16="http://schemas.microsoft.com/office/drawing/2014/main" id="{4F0FB908-D139-41C0-A768-4CC591531971}"/>
              </a:ext>
            </a:extLst>
          </p:cNvPr>
          <p:cNvSpPr txBox="1"/>
          <p:nvPr/>
        </p:nvSpPr>
        <p:spPr>
          <a:xfrm>
            <a:off x="6497966" y="3228237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7AAF-C78F-46C2-9727-8076925CD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966" y="1288473"/>
            <a:ext cx="5422498" cy="5228705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Inheritance is a way of creating a new class for using details of an existing class without modifying it.</a:t>
            </a:r>
          </a:p>
          <a:p>
            <a:pPr marL="0" lv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The newly formed class is a derived class (or child class). Similarly, the existing class is a base class (or parent class).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72FC0-087E-4C53-82C7-1D7555E6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smtClean="0"/>
              <a:t>6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5B346E-0B7E-4438-80CD-88D4BC14691E}"/>
              </a:ext>
            </a:extLst>
          </p:cNvPr>
          <p:cNvSpPr txBox="1"/>
          <p:nvPr/>
        </p:nvSpPr>
        <p:spPr>
          <a:xfrm>
            <a:off x="532014" y="550581"/>
            <a:ext cx="480285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 Profile: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__</a:t>
            </a:r>
            <a:r>
              <a:rPr lang="en-US" dirty="0" err="1">
                <a:solidFill>
                  <a:srgbClr val="FF0000"/>
                </a:solidFill>
              </a:rPr>
              <a:t>init</a:t>
            </a:r>
            <a:r>
              <a:rPr lang="en-US" dirty="0">
                <a:solidFill>
                  <a:srgbClr val="FF0000"/>
                </a:solidFill>
              </a:rPr>
              <a:t>__</a:t>
            </a:r>
            <a:r>
              <a:rPr lang="en-US" dirty="0"/>
              <a:t>(self, roll,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	 </a:t>
            </a:r>
            <a:r>
              <a:rPr lang="en-US" dirty="0" err="1"/>
              <a:t>self.roll</a:t>
            </a:r>
            <a:r>
              <a:rPr lang="en-US" dirty="0"/>
              <a:t> = roll</a:t>
            </a:r>
          </a:p>
          <a:p>
            <a:pPr lvl="1"/>
            <a:r>
              <a:rPr lang="en-US" dirty="0"/>
              <a:t>	 self. </a:t>
            </a:r>
            <a:r>
              <a:rPr lang="en-US" dirty="0" err="1"/>
              <a:t>fname</a:t>
            </a:r>
            <a:r>
              <a:rPr lang="en-US" dirty="0"/>
              <a:t> = </a:t>
            </a:r>
            <a:r>
              <a:rPr lang="en-US" dirty="0" err="1"/>
              <a:t>fname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	 self. </a:t>
            </a:r>
            <a:r>
              <a:rPr lang="en-US" dirty="0" err="1"/>
              <a:t>lname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/>
              <a:t>freeTime</a:t>
            </a:r>
            <a:r>
              <a:rPr lang="en-US" dirty="0"/>
              <a:t>(self, roll):</a:t>
            </a:r>
          </a:p>
          <a:p>
            <a:pPr lvl="1"/>
            <a:r>
              <a:rPr lang="en-US" dirty="0"/>
              <a:t>	print(roll, ‘</a:t>
            </a:r>
            <a:r>
              <a:rPr lang="en-US" dirty="0">
                <a:solidFill>
                  <a:srgbClr val="FFC000"/>
                </a:solidFill>
              </a:rPr>
              <a:t>is enjoying with everybody</a:t>
            </a:r>
            <a:r>
              <a:rPr lang="en-US" dirty="0"/>
              <a:t>’)</a:t>
            </a:r>
          </a:p>
          <a:p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 Monitor(Profile):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__</a:t>
            </a:r>
            <a:r>
              <a:rPr lang="en-US" dirty="0" err="1">
                <a:solidFill>
                  <a:srgbClr val="FF0000"/>
                </a:solidFill>
              </a:rPr>
              <a:t>init</a:t>
            </a:r>
            <a:r>
              <a:rPr lang="en-US" dirty="0">
                <a:solidFill>
                  <a:srgbClr val="FF0000"/>
                </a:solidFill>
              </a:rPr>
              <a:t>__</a:t>
            </a:r>
            <a:r>
              <a:rPr lang="en-US" dirty="0"/>
              <a:t>(self, roll,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	 </a:t>
            </a:r>
            <a:r>
              <a:rPr lang="en-US" dirty="0">
                <a:solidFill>
                  <a:srgbClr val="FF0000"/>
                </a:solidFill>
              </a:rPr>
              <a:t>super().__</a:t>
            </a:r>
            <a:r>
              <a:rPr lang="en-US" dirty="0" err="1">
                <a:solidFill>
                  <a:srgbClr val="FF0000"/>
                </a:solidFill>
              </a:rPr>
              <a:t>init</a:t>
            </a:r>
            <a:r>
              <a:rPr lang="en-US" dirty="0">
                <a:solidFill>
                  <a:srgbClr val="FF0000"/>
                </a:solidFill>
              </a:rPr>
              <a:t>__()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/>
              <a:t>freeTime</a:t>
            </a:r>
            <a:r>
              <a:rPr lang="en-US" dirty="0"/>
              <a:t>(self, roll):</a:t>
            </a:r>
          </a:p>
          <a:p>
            <a:pPr lvl="1"/>
            <a:r>
              <a:rPr lang="en-US" dirty="0"/>
              <a:t>	print(roll, ‘</a:t>
            </a:r>
            <a:r>
              <a:rPr lang="en-US" dirty="0">
                <a:solidFill>
                  <a:srgbClr val="FFC000"/>
                </a:solidFill>
              </a:rPr>
              <a:t>is monitoring everybody</a:t>
            </a:r>
            <a:r>
              <a:rPr lang="en-US" dirty="0"/>
              <a:t>’)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student1 = Profile()</a:t>
            </a:r>
          </a:p>
          <a:p>
            <a:r>
              <a:rPr lang="en-US" dirty="0"/>
              <a:t>student2 = Monitor()</a:t>
            </a:r>
          </a:p>
        </p:txBody>
      </p:sp>
    </p:spTree>
    <p:extLst>
      <p:ext uri="{BB962C8B-B14F-4D97-AF65-F5344CB8AC3E}">
        <p14:creationId xmlns:p14="http://schemas.microsoft.com/office/powerpoint/2010/main" val="74112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1FF9D-FA38-4BF2-834F-D115A5276A63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Function Tasks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35AEFA-F289-46D0-BBE8-3BB779BF0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2099452" y="1891541"/>
            <a:ext cx="683280" cy="68328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44D6B3-A5C3-45B7-BC39-889CA7ED1D34}"/>
              </a:ext>
            </a:extLst>
          </p:cNvPr>
          <p:cNvSpPr txBox="1"/>
          <p:nvPr/>
        </p:nvSpPr>
        <p:spPr>
          <a:xfrm>
            <a:off x="2234176" y="1912856"/>
            <a:ext cx="333375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9F8A20-BC4A-4DA3-8C8F-EC5F435450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rPr lang="en-US" sz="3000" dirty="0"/>
              <a:t>Write a Python program that accepts a hyphen-separated sequence of words as input and prints the words in a hyphen-separated sequence after sorting them alphabetically. </a:t>
            </a:r>
          </a:p>
          <a:p>
            <a:pPr marL="0" lvl="0" indent="0">
              <a:buNone/>
            </a:pPr>
            <a:r>
              <a:rPr lang="en-US" sz="3000" dirty="0"/>
              <a:t>Sample Input : green-red-yellow-black-white</a:t>
            </a:r>
          </a:p>
          <a:p>
            <a:pPr marL="0" lvl="0" indent="0">
              <a:buNone/>
            </a:pPr>
            <a:r>
              <a:rPr lang="en-US" sz="3000" dirty="0"/>
              <a:t>Expected Output : black-green-red-white-yellow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0C167E-2525-4786-B676-2BB45CCD9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9385732" y="1891181"/>
            <a:ext cx="684000" cy="684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56C5D-8989-43C6-972E-3DB66D9996AE}"/>
              </a:ext>
            </a:extLst>
          </p:cNvPr>
          <p:cNvSpPr txBox="1"/>
          <p:nvPr/>
        </p:nvSpPr>
        <p:spPr>
          <a:xfrm>
            <a:off x="9522945" y="1922834"/>
            <a:ext cx="333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3D9163-4861-465C-A2A4-AEAABF83136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prstClr val="black"/>
                </a:solidFill>
              </a:rPr>
              <a:t>Write a python program that accepts string with transforming parameter and returns a transformed string.</a:t>
            </a:r>
          </a:p>
          <a:p>
            <a:pPr marL="0" lvl="0" indent="0" algn="r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prstClr val="black"/>
                </a:solidFill>
              </a:rPr>
              <a:t>Sample Input: ‘Hello’, All Caps</a:t>
            </a:r>
          </a:p>
          <a:p>
            <a:pPr marL="0" lvl="0" indent="0" algn="r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prstClr val="black"/>
                </a:solidFill>
              </a:rPr>
              <a:t>Expected Output: ‘HELLO’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44F82B2-998D-4DFD-AAB8-8D5E996F9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13568" y="2574821"/>
            <a:ext cx="3833906" cy="26110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1E5BF8-B883-4420-9EA9-7E920E5D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Graphic 7" descr="Clipboard Partially Checked outline">
            <a:extLst>
              <a:ext uri="{FF2B5EF4-FFF2-40B4-BE49-F238E27FC236}">
                <a16:creationId xmlns:a16="http://schemas.microsoft.com/office/drawing/2014/main" id="{1CD32C3D-B4E3-419D-BFC0-3670B3CB1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5002" y="2574821"/>
            <a:ext cx="2611038" cy="261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2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1FF9D-FA38-4BF2-834F-D115A5276A63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Lambda Function Tasks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35AEFA-F289-46D0-BBE8-3BB779BF0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2099452" y="1891541"/>
            <a:ext cx="683280" cy="68328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44D6B3-A5C3-45B7-BC39-889CA7ED1D34}"/>
              </a:ext>
            </a:extLst>
          </p:cNvPr>
          <p:cNvSpPr txBox="1"/>
          <p:nvPr/>
        </p:nvSpPr>
        <p:spPr>
          <a:xfrm>
            <a:off x="2234176" y="1912856"/>
            <a:ext cx="333375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9F8A20-BC4A-4DA3-8C8F-EC5F435450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rPr lang="en-US" sz="3000" dirty="0"/>
              <a:t>Write a Python program to create a lambda function that adds 15 to a given number passed in as an argument, also create a lambda function that multiplies argument the digits and print the result. Sample Input: 63</a:t>
            </a:r>
          </a:p>
          <a:p>
            <a:pPr marL="0" lvl="0" indent="0">
              <a:buNone/>
            </a:pPr>
            <a:r>
              <a:rPr lang="en-US" sz="3000" dirty="0"/>
              <a:t>Expected Output:</a:t>
            </a:r>
          </a:p>
          <a:p>
            <a:pPr marL="0" lvl="0" indent="0">
              <a:buNone/>
            </a:pPr>
            <a:r>
              <a:rPr lang="en-US" sz="3000" dirty="0"/>
              <a:t>78</a:t>
            </a:r>
          </a:p>
          <a:p>
            <a:pPr marL="0" lvl="0" indent="0">
              <a:buNone/>
            </a:pPr>
            <a:r>
              <a:rPr lang="en-US" sz="3000" dirty="0"/>
              <a:t>18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0C167E-2525-4786-B676-2BB45CCD9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9385732" y="1891181"/>
            <a:ext cx="684000" cy="684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56C5D-8989-43C6-972E-3DB66D9996AE}"/>
              </a:ext>
            </a:extLst>
          </p:cNvPr>
          <p:cNvSpPr txBox="1"/>
          <p:nvPr/>
        </p:nvSpPr>
        <p:spPr>
          <a:xfrm>
            <a:off x="9522945" y="1922834"/>
            <a:ext cx="333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3D9163-4861-465C-A2A4-AEAABF83136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algn="r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prstClr val="black"/>
                </a:solidFill>
              </a:rPr>
              <a:t>Write a Python program to square and cube every number in given list of integers using Lambda.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44F82B2-998D-4DFD-AAB8-8D5E996F9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13568" y="2574821"/>
            <a:ext cx="3833906" cy="26110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1E5BF8-B883-4420-9EA9-7E920E5D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Graphic 5" descr="Signature outline">
            <a:extLst>
              <a:ext uri="{FF2B5EF4-FFF2-40B4-BE49-F238E27FC236}">
                <a16:creationId xmlns:a16="http://schemas.microsoft.com/office/drawing/2014/main" id="{7BFFDD2E-3395-4DE4-A4CC-C7DC69EC3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4683" y="2734502"/>
            <a:ext cx="2291676" cy="229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6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1FF9D-FA38-4BF2-834F-D115A5276A63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OOP Tasks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35AEFA-F289-46D0-BBE8-3BB779BF0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2099452" y="1891541"/>
            <a:ext cx="683280" cy="68328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44D6B3-A5C3-45B7-BC39-889CA7ED1D34}"/>
              </a:ext>
            </a:extLst>
          </p:cNvPr>
          <p:cNvSpPr txBox="1"/>
          <p:nvPr/>
        </p:nvSpPr>
        <p:spPr>
          <a:xfrm>
            <a:off x="2234176" y="1912856"/>
            <a:ext cx="333375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9F8A20-BC4A-4DA3-8C8F-EC5F435450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000" dirty="0"/>
              <a:t>Write a Python class to reverse a string word by word.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0C167E-2525-4786-B676-2BB45CCD9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9385732" y="1891181"/>
            <a:ext cx="684000" cy="684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56C5D-8989-43C6-972E-3DB66D9996AE}"/>
              </a:ext>
            </a:extLst>
          </p:cNvPr>
          <p:cNvSpPr txBox="1"/>
          <p:nvPr/>
        </p:nvSpPr>
        <p:spPr>
          <a:xfrm>
            <a:off x="9522945" y="1922834"/>
            <a:ext cx="333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3D9163-4861-465C-A2A4-AEAABF83136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prstClr val="black"/>
                </a:solidFill>
              </a:rPr>
              <a:t>Write a Python class for library which takes input from user and returns details about book or author.</a:t>
            </a:r>
          </a:p>
          <a:p>
            <a:pPr marL="0" lvl="0" indent="0" algn="r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prstClr val="black"/>
                </a:solidFill>
              </a:rPr>
              <a:t>Store books by Author in a dictionary.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44F82B2-998D-4DFD-AAB8-8D5E996F9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13568" y="2574821"/>
            <a:ext cx="3833906" cy="26110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1E5BF8-B883-4420-9EA9-7E920E5D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Graphic 5" descr="Internet outline">
            <a:extLst>
              <a:ext uri="{FF2B5EF4-FFF2-40B4-BE49-F238E27FC236}">
                <a16:creationId xmlns:a16="http://schemas.microsoft.com/office/drawing/2014/main" id="{1576196E-032F-490E-A631-7266996AD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8901" y="2348720"/>
            <a:ext cx="3063240" cy="30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998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Custom 5">
      <a:majorFont>
        <a:latin typeface="Franklin Gothic Demi"/>
        <a:ea typeface=""/>
        <a:cs typeface=""/>
      </a:majorFont>
      <a:minorFont>
        <a:latin typeface="Franklin Gothic Medium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7150"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527777_Safety procedures_RVA_v4" id="{94FF351A-4B06-4881-8D26-DC6D64B3CFD2}" vid="{E8C023A2-25EA-47E0-92DC-6E1BD008E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85429E6-13D0-4D69-B2AD-EDA3074FAB41}">
  <we:reference id="wa104381063" version="1.0.0.0" store="en-US" storeType="OMEX"/>
  <we:alternateReferences>
    <we:reference id="wa104381063" version="1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6B2BE6-8FE9-4318-AA40-8F70CEED60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F39AE0-32C9-4F1D-B08C-0B8B9BAFC18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06DFB17-E262-4301-8AA5-FCE7109ED8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Safety procedures</Template>
  <TotalTime>198</TotalTime>
  <Words>682</Words>
  <Application>Microsoft Office PowerPoint</Application>
  <PresentationFormat>Widescreen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</vt:lpstr>
      <vt:lpstr>Franklin Gothic Demi</vt:lpstr>
      <vt:lpstr>Franklin Gothic Medium</vt:lpstr>
      <vt:lpstr>Headlines</vt:lpstr>
      <vt:lpstr>Object Oriented Programming</vt:lpstr>
      <vt:lpstr>Objects</vt:lpstr>
      <vt:lpstr>Examples</vt:lpstr>
      <vt:lpstr>Classes</vt:lpstr>
      <vt:lpstr>Methods</vt:lpstr>
      <vt:lpstr>Inheritance</vt:lpstr>
      <vt:lpstr>Function Tasks</vt:lpstr>
      <vt:lpstr>Lambda Function Tasks</vt:lpstr>
      <vt:lpstr>OOP Tasks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SAMAR KALE</dc:creator>
  <cp:lastModifiedBy>SAMAR KALE</cp:lastModifiedBy>
  <cp:revision>2</cp:revision>
  <dcterms:created xsi:type="dcterms:W3CDTF">2021-07-15T14:16:00Z</dcterms:created>
  <dcterms:modified xsi:type="dcterms:W3CDTF">2021-07-16T09:23:56Z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