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9" r:id="rId2"/>
    <p:sldId id="287" r:id="rId3"/>
    <p:sldId id="288" r:id="rId4"/>
    <p:sldId id="289" r:id="rId5"/>
    <p:sldId id="291" r:id="rId6"/>
    <p:sldId id="290" r:id="rId7"/>
    <p:sldId id="292" r:id="rId8"/>
    <p:sldId id="293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7/20/2021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7/20/2021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7/20/2021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7/20/2021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7/20/2021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7/20/2021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7/20/2021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7/20/2021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7/20/2021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7/20/2021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- 12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4162" y="1803401"/>
            <a:ext cx="10360501" cy="4470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Error in Python can be of two types i.e. Syntax errors and Exceptions.</a:t>
            </a:r>
          </a:p>
          <a:p>
            <a:r>
              <a:rPr lang="en-US" dirty="0"/>
              <a:t>Errors are the problems in a program due to which the program will stop the execution.</a:t>
            </a:r>
          </a:p>
          <a:p>
            <a:r>
              <a:rPr lang="en-US" dirty="0"/>
              <a:t>On the other hand, exceptions are raised when some internal events occur which changes the normal flow of the program.</a:t>
            </a:r>
          </a:p>
          <a:p>
            <a:r>
              <a:rPr lang="en-US" dirty="0"/>
              <a:t>Syntax Error: As the name suggests this error is caused by the wrong syntax in the code. It leads to the termination of the program.</a:t>
            </a:r>
          </a:p>
          <a:p>
            <a:r>
              <a:rPr lang="en-US" dirty="0"/>
              <a:t>Exceptions: Exceptions are raised when the program is syntactically correct, but the code resulted in an error. This error does not stop the execution of the program; however, it changes the normal flow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32A7-57B3-4CEB-85BD-CD67CD24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except: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B1D7-38DD-4FB2-AB95-4C8469B1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A try statement can have more than one except clause, to specify handlers for different exceptions. Please note that at most one handler will be executed. 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urw-din"/>
              </a:rPr>
              <a:t>try: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FFFF"/>
                </a:solidFill>
                <a:latin typeface="urw-din"/>
              </a:rPr>
              <a:t>code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urw-din"/>
              </a:rPr>
              <a:t>except: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FFFF"/>
                </a:solidFill>
                <a:latin typeface="urw-din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7423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238910-15B2-454A-B7CE-94796089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488E92-C20F-4B86-ADC0-ED14ACD85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917214"/>
              </p:ext>
            </p:extLst>
          </p:nvPr>
        </p:nvGraphicFramePr>
        <p:xfrm>
          <a:off x="914400" y="1803400"/>
          <a:ext cx="10360501" cy="4038600"/>
        </p:xfrm>
        <a:graphic>
          <a:graphicData uri="http://schemas.openxmlformats.org/drawingml/2006/table">
            <a:tbl>
              <a:tblPr/>
              <a:tblGrid>
                <a:gridCol w="10360501">
                  <a:extLst>
                    <a:ext uri="{9D8B030D-6E8A-4147-A177-3AD203B41FA5}">
                      <a16:colId xmlns:a16="http://schemas.microsoft.com/office/drawing/2014/main" val="2898837428"/>
                    </a:ext>
                  </a:extLst>
                </a:gridCol>
              </a:tblGrid>
              <a:tr h="40386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# Program to handle multiple errors with one except statement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# Python 3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try :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a = 3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if a &lt; 4 :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    # throws 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ZeroDivisionError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for a = 3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    b = a/(a-3)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# throws 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NameError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if a &gt;= 4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print ("Value of b = ", b)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# note that braces () are necessary here for multiple exceptions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except(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ZeroDivisionError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NameError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  print ("Error Occurred and Handled")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03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73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D365-B4B8-4280-89AE-0EF0D074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DA63-58D2-4302-AB5F-3B47DFE4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The raise statement allows the programmer to force a specific exception to occur.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The sole argument in raise indicates the exception to be raised.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This must be either an exception instance or an exception class (a class that derives from Exception).</a:t>
            </a:r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raise </a:t>
            </a:r>
            <a:r>
              <a:rPr lang="en-US" dirty="0" err="1"/>
              <a:t>NameError</a:t>
            </a:r>
            <a:r>
              <a:rPr lang="en-US" dirty="0"/>
              <a:t>("Hi there")  # Raise Error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NameError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 ("An exception")</a:t>
            </a:r>
          </a:p>
        </p:txBody>
      </p:sp>
    </p:spTree>
    <p:extLst>
      <p:ext uri="{BB962C8B-B14F-4D97-AF65-F5344CB8AC3E}">
        <p14:creationId xmlns:p14="http://schemas.microsoft.com/office/powerpoint/2010/main" val="271619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3A5B-0C41-4977-B818-86364525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355F-C04D-4C77-8C9F-4A65F6EF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which will divide 50 by the elements in the given list. (list = ["pop", 50, 23, "corn", 0, 56.32, False])</a:t>
            </a:r>
          </a:p>
          <a:p>
            <a:r>
              <a:rPr lang="en-US" dirty="0"/>
              <a:t>Write a function which does a task, if the code takes greater than 5 seconds raise </a:t>
            </a:r>
            <a:r>
              <a:rPr lang="en-US" dirty="0" err="1"/>
              <a:t>TimeoutError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7CE70-21DB-4A4A-BEF4-BAAAABA24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58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02C4-E8A6-417C-87FB-4359F878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E3A1-798B-4A20-893A-82FFE86E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180</TotalTime>
  <Words>417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</vt:lpstr>
      <vt:lpstr>Consolas</vt:lpstr>
      <vt:lpstr>urw-din</vt:lpstr>
      <vt:lpstr>Red Radial 16x9</vt:lpstr>
      <vt:lpstr>Exception Handling</vt:lpstr>
      <vt:lpstr>Intro</vt:lpstr>
      <vt:lpstr>Try and except:</vt:lpstr>
      <vt:lpstr>Example</vt:lpstr>
      <vt:lpstr>Raising Exception</vt:lpstr>
      <vt:lpstr>Task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SAMAR KALE</dc:creator>
  <cp:lastModifiedBy>SAMAR KALE</cp:lastModifiedBy>
  <cp:revision>2</cp:revision>
  <dcterms:created xsi:type="dcterms:W3CDTF">2021-07-20T09:49:18Z</dcterms:created>
  <dcterms:modified xsi:type="dcterms:W3CDTF">2021-07-20T14:41:41Z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