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9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Day - 13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38EE-9E3B-457D-BA85-277C484E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Thank You!!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21E5-285D-4497-A1ED-F89876CD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F0FE-EB71-4B98-AA2A-39FF11B8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users to handle files i.e., to read and write files, along with many other file handling options, to operate on files.</a:t>
            </a:r>
          </a:p>
          <a:p>
            <a:r>
              <a:rPr lang="en-US" dirty="0"/>
              <a:t> Python treats file differently as text or binary and this is important.</a:t>
            </a:r>
          </a:p>
          <a:p>
            <a:r>
              <a:rPr lang="en-US" dirty="0"/>
              <a:t>Each line of code includes a sequence of characters, and they form text file.</a:t>
            </a:r>
          </a:p>
          <a:p>
            <a:r>
              <a:rPr lang="en-US" dirty="0"/>
              <a:t>Each line of a file is terminated with a special character, called the EOL or End of Line characters like comma {,} or newline character. It ends the current line and tells the interpreter a new one has begun.</a:t>
            </a:r>
          </a:p>
          <a:p>
            <a:r>
              <a:rPr lang="en-US" dirty="0"/>
              <a:t>Python has several functions for creating, reading, updating, and deleting files.</a:t>
            </a:r>
          </a:p>
        </p:txBody>
      </p:sp>
    </p:spTree>
    <p:extLst>
      <p:ext uri="{BB962C8B-B14F-4D97-AF65-F5344CB8AC3E}">
        <p14:creationId xmlns:p14="http://schemas.microsoft.com/office/powerpoint/2010/main" val="387379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0B59-0FA3-4125-981D-D2816E8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021-119C-48C1-9F09-3C1E2A23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open () function in Python to open a file in read or write mode.</a:t>
            </a:r>
          </a:p>
          <a:p>
            <a:r>
              <a:rPr lang="en-US" dirty="0"/>
              <a:t>The open() function takes two parameters; filename, and mode.</a:t>
            </a:r>
          </a:p>
          <a:p>
            <a:r>
              <a:rPr lang="en-US" dirty="0"/>
              <a:t>There are four different methods (modes) for opening a file:</a:t>
            </a:r>
          </a:p>
          <a:p>
            <a:pPr lvl="1"/>
            <a:r>
              <a:rPr lang="en-US" dirty="0"/>
              <a:t>"r" - Read - Default value. Opens a file for reading, error if the file does not exist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"a" - Append - Opens a file for appending, creates the file if it does not exist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"w" - Write - Opens a file for writing, creates the file if it does not exist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"x" - Create - Creates the specified file, returns an error if the file exists.</a:t>
            </a:r>
          </a:p>
        </p:txBody>
      </p:sp>
    </p:spTree>
    <p:extLst>
      <p:ext uri="{BB962C8B-B14F-4D97-AF65-F5344CB8AC3E}">
        <p14:creationId xmlns:p14="http://schemas.microsoft.com/office/powerpoint/2010/main" val="142859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0C1C-93BE-4708-8404-6144700E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4693-E1BE-493F-9B5C-F7B700BE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a file named “text", will be opened with the reading mode.</a:t>
            </a:r>
          </a:p>
          <a:p>
            <a:pPr marL="0" indent="0">
              <a:buNone/>
            </a:pPr>
            <a:r>
              <a:rPr lang="en-US" dirty="0"/>
              <a:t>file = open(text.txt', 'r')</a:t>
            </a:r>
          </a:p>
          <a:p>
            <a:pPr marL="0" indent="0">
              <a:buNone/>
            </a:pPr>
            <a:r>
              <a:rPr lang="en-US" dirty="0"/>
              <a:t># This will print every line one by one in the file</a:t>
            </a:r>
          </a:p>
          <a:p>
            <a:pPr marL="0" indent="0">
              <a:buNone/>
            </a:pPr>
            <a:r>
              <a:rPr lang="en-US" dirty="0"/>
              <a:t>for each in file:</a:t>
            </a:r>
          </a:p>
          <a:p>
            <a:pPr marL="0" indent="0">
              <a:buNone/>
            </a:pPr>
            <a:r>
              <a:rPr lang="en-US" dirty="0"/>
              <a:t>    print (each)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file.read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file.read</a:t>
            </a:r>
            <a:r>
              <a:rPr lang="en-US" dirty="0"/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40520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6458-90D4-4EF4-9FCB-C5AE6D1A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write()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B57E-E291-403A-A7AB-93263F6C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= open(text_1.txt','w')</a:t>
            </a:r>
          </a:p>
          <a:p>
            <a:pPr marL="0" indent="0">
              <a:buNone/>
            </a:pPr>
            <a:r>
              <a:rPr lang="en-US" dirty="0" err="1"/>
              <a:t>file.write</a:t>
            </a:r>
            <a:r>
              <a:rPr lang="en-US" dirty="0"/>
              <a:t>("This is the write command")</a:t>
            </a:r>
          </a:p>
          <a:p>
            <a:pPr marL="0" indent="0">
              <a:buNone/>
            </a:pPr>
            <a:r>
              <a:rPr lang="en-US" dirty="0" err="1"/>
              <a:t>file.write</a:t>
            </a:r>
            <a:r>
              <a:rPr lang="en-US" dirty="0"/>
              <a:t>("It allows us to write in a particular file")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close() command terminates all the resources in use and frees the system of this particular program.</a:t>
            </a:r>
          </a:p>
        </p:txBody>
      </p:sp>
    </p:spTree>
    <p:extLst>
      <p:ext uri="{BB962C8B-B14F-4D97-AF65-F5344CB8AC3E}">
        <p14:creationId xmlns:p14="http://schemas.microsoft.com/office/powerpoint/2010/main" val="222102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EB5E-08DC-4CB6-B898-BC6FE868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append()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81A9-EE17-4C59-8C24-18EB4A95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= open(</a:t>
            </a:r>
            <a:r>
              <a:rPr lang="en-US" dirty="0" err="1"/>
              <a:t>text.txt','a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file.write</a:t>
            </a:r>
            <a:r>
              <a:rPr lang="en-US" dirty="0"/>
              <a:t>("This will add this line")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open("file.txt") as file:  </a:t>
            </a:r>
          </a:p>
          <a:p>
            <a:pPr marL="0" indent="0">
              <a:buNone/>
            </a:pPr>
            <a:r>
              <a:rPr lang="en-US" dirty="0"/>
              <a:t>    data = </a:t>
            </a:r>
            <a:r>
              <a:rPr lang="en-US" dirty="0" err="1"/>
              <a:t>file.read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67951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9D65-09CA-422C-8E04-D399885D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C26-D94E-47F6-A070-39925378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seek() function is used to change the position of the File Handle to a given specific position.</a:t>
            </a:r>
          </a:p>
          <a:p>
            <a:r>
              <a:rPr lang="en-US" dirty="0"/>
              <a:t>File handle is like a cursor, which defines from where the data has to be read or written in the file.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f.seek</a:t>
            </a:r>
            <a:r>
              <a:rPr lang="en-US" dirty="0"/>
              <a:t>(offset, </a:t>
            </a:r>
            <a:r>
              <a:rPr lang="en-US" dirty="0" err="1"/>
              <a:t>from_what</a:t>
            </a:r>
            <a:r>
              <a:rPr lang="en-US" dirty="0"/>
              <a:t>), where f is file pointer</a:t>
            </a:r>
          </a:p>
          <a:p>
            <a:r>
              <a:rPr lang="en-US" dirty="0"/>
              <a:t>Parameters: </a:t>
            </a:r>
          </a:p>
          <a:p>
            <a:pPr lvl="1"/>
            <a:r>
              <a:rPr lang="en-US" dirty="0"/>
              <a:t>Offset: Number of positions to move forward </a:t>
            </a:r>
          </a:p>
          <a:p>
            <a:pPr lvl="1"/>
            <a:r>
              <a:rPr lang="en-US" dirty="0" err="1"/>
              <a:t>from_what</a:t>
            </a:r>
            <a:r>
              <a:rPr lang="en-US" dirty="0"/>
              <a:t>: It defines point of reference.</a:t>
            </a:r>
          </a:p>
          <a:p>
            <a:r>
              <a:rPr lang="en-US" dirty="0"/>
              <a:t>0: sets the reference point at the beginning of the file </a:t>
            </a:r>
          </a:p>
          <a:p>
            <a:r>
              <a:rPr lang="en-US" dirty="0"/>
              <a:t>1: sets the reference point at the current file position  </a:t>
            </a:r>
          </a:p>
          <a:p>
            <a:r>
              <a:rPr lang="en-US" dirty="0"/>
              <a:t>2: sets the reference point at the end of the file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7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3B1F-F3AD-4F6E-B3B0-C97B067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8BDA-CAC3-493C-972E-C81213D4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f.seek</a:t>
            </a:r>
            <a:r>
              <a:rPr lang="en-US" dirty="0"/>
              <a:t>(20)</a:t>
            </a:r>
          </a:p>
          <a:p>
            <a:r>
              <a:rPr lang="en-US" dirty="0"/>
              <a:t>print(</a:t>
            </a:r>
            <a:r>
              <a:rPr lang="en-US" dirty="0" err="1"/>
              <a:t>f.tell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 err="1"/>
              <a:t>f.seek</a:t>
            </a:r>
            <a:r>
              <a:rPr lang="en-US" dirty="0"/>
              <a:t>(-10, 2)</a:t>
            </a:r>
          </a:p>
          <a:p>
            <a:r>
              <a:rPr lang="en-US" dirty="0"/>
              <a:t>print(</a:t>
            </a:r>
            <a:r>
              <a:rPr lang="en-US" dirty="0" err="1"/>
              <a:t>f.tell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595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194-21E5-403B-85E6-689BCCCE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1850-C555-4943-81CC-3DF2230A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text file (text_2.txt) and copy the contents of previous file (text.txt). And check the difference between modes ‘a’ and ‘w’.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Count characters in file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file=open(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myfile.txt,'r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+’)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file2=open(myfile2.txt,'w+’)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file.readlines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for words in file: print(words)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p=file2.writelines(words)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print(file2)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E1C4D-7C09-4B5A-853C-B2E772F7DF43}"/>
              </a:ext>
            </a:extLst>
          </p:cNvPr>
          <p:cNvSpPr txBox="1"/>
          <p:nvPr/>
        </p:nvSpPr>
        <p:spPr>
          <a:xfrm>
            <a:off x="11671069" y="25686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82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{D287F2EE-213C-4BD0-9D30-5B2AF3380D35}tf78829772_win32</Template>
  <TotalTime>185</TotalTime>
  <Words>657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Garamond</vt:lpstr>
      <vt:lpstr>Roboto</vt:lpstr>
      <vt:lpstr>Sagona Book</vt:lpstr>
      <vt:lpstr>Sagona ExtraLight</vt:lpstr>
      <vt:lpstr>SavonVTI</vt:lpstr>
      <vt:lpstr>File Handling</vt:lpstr>
      <vt:lpstr>Intro</vt:lpstr>
      <vt:lpstr>open()</vt:lpstr>
      <vt:lpstr>Example for read()</vt:lpstr>
      <vt:lpstr>Example for write()</vt:lpstr>
      <vt:lpstr>Example for append()</vt:lpstr>
      <vt:lpstr>seek()</vt:lpstr>
      <vt:lpstr>Examples</vt:lpstr>
      <vt:lpstr>Task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SAMAR KALE</dc:creator>
  <cp:lastModifiedBy>SAMAR KALE</cp:lastModifiedBy>
  <cp:revision>3</cp:revision>
  <dcterms:created xsi:type="dcterms:W3CDTF">2021-07-21T07:28:58Z</dcterms:created>
  <dcterms:modified xsi:type="dcterms:W3CDTF">2021-07-21T14:40:35Z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