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242A-7BAF-4185-5D91-F9BC99FA1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AEE91-A86D-8083-523B-0DA4AC7A2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9C3C0-4B63-72DC-7EA5-DC3188B7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B47-FE8B-40BF-80DF-C57B1469327A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3601F-2A38-067D-3A02-4B4BF46B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92315-0BCD-C91D-90CF-0BE39438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3317-6511-47EE-904E-C258B2C91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18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9C01-14F9-098E-05BE-EC152EF6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9298B-ECE3-C16A-C09E-9D92EF094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76D52-F265-8D7B-BE29-39B2CE96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B47-FE8B-40BF-80DF-C57B1469327A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CBAE3-4D3D-6384-ED8A-474A7BF7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768B-0656-C95B-EDD7-F7587480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3317-6511-47EE-904E-C258B2C91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55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BF3AE-B12B-1636-0A50-8C585EC30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F591C-8DBD-882D-784C-58AA71AE9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A48C6-9AC0-E8A0-7796-1B49AEAD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B47-FE8B-40BF-80DF-C57B1469327A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D0A2E-C7D2-37D6-8895-F8CA8199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970D3-91D7-E811-6CAC-C354E627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3317-6511-47EE-904E-C258B2C91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7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5441-4D5A-3F2E-28AE-F4250219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0D7DE-83F2-6968-E4E2-4AEC4618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11444-85FE-E8E6-717C-3A414B0F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B47-FE8B-40BF-80DF-C57B1469327A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A9A97-BB46-F67C-E87B-7CB162F4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E2A22-818F-2ABE-7F45-5459A9E7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3317-6511-47EE-904E-C258B2C91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15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98FC-1832-52B9-687E-0A126AAC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A5B92-49EC-25AE-66BD-6AFBAB59B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63EEA-7065-EAEF-4C45-BCCA9808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B47-FE8B-40BF-80DF-C57B1469327A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1BED5-A18A-BE15-61EE-4322EC58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26D1A-8005-62DD-959C-95F5BE67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3317-6511-47EE-904E-C258B2C91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8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D1E2-9A4C-0DF4-DABE-519E99E8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67C30-59FD-0236-2AB1-59A8BEC15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5ED46-FC2A-EADD-3DA4-4B9577CB6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E3321-EC03-8EDB-C8B7-3E2ED1CD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B47-FE8B-40BF-80DF-C57B1469327A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7C4F5-52DD-4C89-7051-C5728F4B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AF06D-24DB-0647-3ABA-54C79A9D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3317-6511-47EE-904E-C258B2C91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45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3694-C3AB-33BB-8707-E6ADBCC0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65247-0844-7CC9-DDB2-C6139777E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A0F95-99F1-88C9-5360-ECE6660BF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FBBBA-462A-4B05-7158-D939133D7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42973-F99C-A16B-619E-DFFA2C901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B8FFB-2597-F0C1-923B-A80E7651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B47-FE8B-40BF-80DF-C57B1469327A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84C36-1FEE-59FE-D04B-F713A51E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25D44-AD31-2866-30DC-15431DD1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3317-6511-47EE-904E-C258B2C91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62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2037-18C8-9F8E-5040-853B0456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7032E-B961-6503-F0C1-8C7B5B8A1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B47-FE8B-40BF-80DF-C57B1469327A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38A15-6512-1CAC-897E-FF7D1246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9B162-11EC-CAFE-32B4-2F26D886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3317-6511-47EE-904E-C258B2C91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34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35619-AE67-EB71-8042-CE5807F2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B47-FE8B-40BF-80DF-C57B1469327A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049DB-B150-D290-D087-EDF938DE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F4907-88C8-DCDB-D6D8-70D01DA3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3317-6511-47EE-904E-C258B2C91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32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A5E9-4F8D-204E-1B5D-8FF24AA5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79AAD-D9D5-3487-3FAB-7B1150F67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F2FA7-3465-1C4C-A7E4-A73973F84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8BCF5-7F0D-0461-5854-5BD54719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B47-FE8B-40BF-80DF-C57B1469327A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5E2CA-7CAA-9B7B-F7C8-65E3953F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4F1C5-A497-F520-1290-77162E67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3317-6511-47EE-904E-C258B2C91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33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7EDF-7F9A-D641-B44E-DB13D989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A6868-5576-F068-68D8-203D42AE2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2E2E3-B448-9BFE-688A-BDF50247E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4E198-4515-906F-C06D-2C20293F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0B47-FE8B-40BF-80DF-C57B1469327A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78302-0CAA-284B-0DF3-B941848B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4DA46-3EE0-22EF-3457-3B732676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3317-6511-47EE-904E-C258B2C91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84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C0A9C-64AB-923B-AE9E-DBFD4900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FA104-462A-75D9-55E7-60275340C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8DDA6-B776-63AE-ED5B-F58D7FAB3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10B47-FE8B-40BF-80DF-C57B1469327A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EF33C-C1D2-D82E-9C9A-DC09E071D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A81A4-48E8-80FE-1E41-28F4E9C70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53317-6511-47EE-904E-C258B2C91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64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xamp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oogle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0B0A-1656-F8AE-AB17-8E03E8BFC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67" y="914269"/>
            <a:ext cx="11943761" cy="1112494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   Web Automation Using SELENIUM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BEA3D-EA57-89C4-0085-88FB9590F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				By-</a:t>
            </a:r>
          </a:p>
          <a:p>
            <a:r>
              <a:rPr lang="en-IN" dirty="0"/>
              <a:t>							Samarvir Singh</a:t>
            </a:r>
          </a:p>
          <a:p>
            <a:r>
              <a:rPr lang="en-IN" dirty="0"/>
              <a:t>					         AQE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1192F-4561-CC1C-5B4C-23410224F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2" y="914268"/>
            <a:ext cx="1370028" cy="11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9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1A4B-EBBF-830E-212A-74663289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30"/>
            <a:ext cx="10515600" cy="631596"/>
          </a:xfrm>
        </p:spPr>
        <p:txBody>
          <a:bodyPr>
            <a:normAutofit fontScale="90000"/>
          </a:bodyPr>
          <a:lstStyle/>
          <a:p>
            <a:r>
              <a:rPr lang="en-IN" dirty="0"/>
              <a:t>		DemoQA with POM (Cont)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262D6-E406-C8BF-88B1-3B937CE86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943" y="782638"/>
            <a:ext cx="6476113" cy="5394325"/>
          </a:xfrm>
        </p:spPr>
      </p:pic>
    </p:spTree>
    <p:extLst>
      <p:ext uri="{BB962C8B-B14F-4D97-AF65-F5344CB8AC3E}">
        <p14:creationId xmlns:p14="http://schemas.microsoft.com/office/powerpoint/2010/main" val="94268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1CD0-C7C3-37AF-7D40-CD08A4FBF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695"/>
            <a:ext cx="10515600" cy="791851"/>
          </a:xfrm>
        </p:spPr>
        <p:txBody>
          <a:bodyPr>
            <a:normAutofit/>
          </a:bodyPr>
          <a:lstStyle/>
          <a:p>
            <a:r>
              <a:rPr lang="en-GB" dirty="0"/>
              <a:t>   Example Website(</a:t>
            </a:r>
            <a:r>
              <a:rPr lang="en-GB" u="sng" dirty="0">
                <a:solidFill>
                  <a:schemeClr val="hlink"/>
                </a:solidFill>
                <a:hlinkClick r:id="rId2"/>
              </a:rPr>
              <a:t>https://example.com/</a:t>
            </a:r>
            <a:r>
              <a:rPr lang="en-GB" dirty="0"/>
              <a:t>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566FE-1963-76FC-6ECF-30F1D7707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55" y="895349"/>
            <a:ext cx="6777871" cy="43648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7594A7-67FD-1216-AE88-9A743D497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858" y="1008668"/>
            <a:ext cx="4308049" cy="472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2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8244-788D-8BA5-9E92-763845BE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257"/>
            <a:ext cx="10515600" cy="707009"/>
          </a:xfrm>
        </p:spPr>
        <p:txBody>
          <a:bodyPr/>
          <a:lstStyle/>
          <a:p>
            <a:r>
              <a:rPr lang="en-GB" dirty="0"/>
              <a:t>     Keyboard,Mouse Events(</a:t>
            </a:r>
            <a:r>
              <a:rPr lang="en-GB" u="sng" dirty="0">
                <a:solidFill>
                  <a:schemeClr val="hlink"/>
                </a:solidFill>
                <a:hlinkClick r:id="rId2"/>
              </a:rPr>
              <a:t>Google.com</a:t>
            </a:r>
            <a:r>
              <a:rPr lang="en-GB" dirty="0"/>
              <a:t>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4A9980-DD95-3F92-8743-1FAFE9918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63" y="1055687"/>
            <a:ext cx="6480298" cy="41384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9AD25-8152-180E-7BD6-4B9B5926D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761" y="1414181"/>
            <a:ext cx="4737598" cy="281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3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9A08-09EE-261E-1F1C-6D60FAE9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976"/>
            <a:ext cx="10515600" cy="678730"/>
          </a:xfrm>
        </p:spPr>
        <p:txBody>
          <a:bodyPr>
            <a:normAutofit fontScale="90000"/>
          </a:bodyPr>
          <a:lstStyle/>
          <a:p>
            <a:r>
              <a:rPr lang="en-IN" dirty="0"/>
              <a:t>					Wikipedia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E79EC1-8652-1CDB-2256-476267135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990600"/>
            <a:ext cx="9188196" cy="5186363"/>
          </a:xfrm>
        </p:spPr>
      </p:pic>
    </p:spTree>
    <p:extLst>
      <p:ext uri="{BB962C8B-B14F-4D97-AF65-F5344CB8AC3E}">
        <p14:creationId xmlns:p14="http://schemas.microsoft.com/office/powerpoint/2010/main" val="306326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721B-FD7B-22C5-8DD4-98CD0C85F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842"/>
            <a:ext cx="10515600" cy="596196"/>
          </a:xfrm>
        </p:spPr>
        <p:txBody>
          <a:bodyPr>
            <a:normAutofit fontScale="90000"/>
          </a:bodyPr>
          <a:lstStyle/>
          <a:p>
            <a:r>
              <a:rPr lang="en-IN" dirty="0"/>
              <a:t>			Wikipedia (Cont)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B3CEF1-F92B-DDE4-F65D-CE69CBED4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23" y="1178351"/>
            <a:ext cx="7718264" cy="4345756"/>
          </a:xfrm>
        </p:spPr>
      </p:pic>
    </p:spTree>
    <p:extLst>
      <p:ext uri="{BB962C8B-B14F-4D97-AF65-F5344CB8AC3E}">
        <p14:creationId xmlns:p14="http://schemas.microsoft.com/office/powerpoint/2010/main" val="116830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7388-2BE2-1193-6310-66AEAF81C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IN" dirty="0"/>
              <a:t>				DemoQA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EA4311-7DE6-DAAF-AD4C-0AD7DBB62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67" y="754063"/>
            <a:ext cx="8198065" cy="5422900"/>
          </a:xfrm>
        </p:spPr>
      </p:pic>
    </p:spTree>
    <p:extLst>
      <p:ext uri="{BB962C8B-B14F-4D97-AF65-F5344CB8AC3E}">
        <p14:creationId xmlns:p14="http://schemas.microsoft.com/office/powerpoint/2010/main" val="257051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4501-0788-3C07-9E60-5692C8CA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989"/>
            <a:ext cx="10515600" cy="480766"/>
          </a:xfrm>
        </p:spPr>
        <p:txBody>
          <a:bodyPr>
            <a:normAutofit fontScale="90000"/>
          </a:bodyPr>
          <a:lstStyle/>
          <a:p>
            <a:r>
              <a:rPr lang="en-IN" dirty="0"/>
              <a:t>				DemoQA(Cont)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F247F3-F4B6-F1A9-6B98-625BB94B1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544" y="715963"/>
            <a:ext cx="7952912" cy="5461000"/>
          </a:xfrm>
        </p:spPr>
      </p:pic>
    </p:spTree>
    <p:extLst>
      <p:ext uri="{BB962C8B-B14F-4D97-AF65-F5344CB8AC3E}">
        <p14:creationId xmlns:p14="http://schemas.microsoft.com/office/powerpoint/2010/main" val="207575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B749-538B-1980-F4DF-FF06BD40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976"/>
            <a:ext cx="10515600" cy="549062"/>
          </a:xfrm>
        </p:spPr>
        <p:txBody>
          <a:bodyPr>
            <a:normAutofit fontScale="90000"/>
          </a:bodyPr>
          <a:lstStyle/>
          <a:p>
            <a:r>
              <a:rPr lang="en-IN" dirty="0"/>
              <a:t>			  DemoQA with POM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416B3A-5422-C61E-EC1E-E26BB2E06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2" y="847725"/>
            <a:ext cx="4450236" cy="57515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0C0301-0EC4-C64C-B97E-05963C2C0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847724"/>
            <a:ext cx="4537435" cy="543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4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B78F-E4E8-A392-7D4B-8938C824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23"/>
            <a:ext cx="10515600" cy="567914"/>
          </a:xfrm>
        </p:spPr>
        <p:txBody>
          <a:bodyPr>
            <a:normAutofit fontScale="90000"/>
          </a:bodyPr>
          <a:lstStyle/>
          <a:p>
            <a:r>
              <a:rPr lang="en-IN" dirty="0"/>
              <a:t>			DemoQA with POM (Cont)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771737-E7EF-697E-3D5B-9194BA37D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9" y="606980"/>
            <a:ext cx="6429081" cy="5384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87BC4A-9F95-7F94-D85D-7BED5C53E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604" y="952106"/>
            <a:ext cx="5200680" cy="529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4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101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        Web Automation Using SELENIUM</vt:lpstr>
      <vt:lpstr>   Example Website(https://example.com/)</vt:lpstr>
      <vt:lpstr>     Keyboard,Mouse Events(Google.com)</vt:lpstr>
      <vt:lpstr>     Wikipedia</vt:lpstr>
      <vt:lpstr>   Wikipedia (Cont)</vt:lpstr>
      <vt:lpstr>    DemoQA</vt:lpstr>
      <vt:lpstr>    DemoQA(Cont)</vt:lpstr>
      <vt:lpstr>     DemoQA with POM</vt:lpstr>
      <vt:lpstr>   DemoQA with POM (Cont)</vt:lpstr>
      <vt:lpstr>  DemoQA with POM (Cont)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Samarvir Singh</dc:creator>
  <cp:lastModifiedBy>Samarvir Singh</cp:lastModifiedBy>
  <cp:revision>2</cp:revision>
  <dcterms:created xsi:type="dcterms:W3CDTF">2024-08-19T02:14:18Z</dcterms:created>
  <dcterms:modified xsi:type="dcterms:W3CDTF">2024-08-19T04:11:45Z</dcterms:modified>
</cp:coreProperties>
</file>