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7" r:id="rId3"/>
    <p:sldId id="258" r:id="rId4"/>
    <p:sldId id="313" r:id="rId5"/>
    <p:sldId id="312" r:id="rId6"/>
    <p:sldId id="311" r:id="rId7"/>
    <p:sldId id="310" r:id="rId8"/>
    <p:sldId id="259" r:id="rId9"/>
    <p:sldId id="262" r:id="rId10"/>
    <p:sldId id="261" r:id="rId11"/>
    <p:sldId id="266" r:id="rId12"/>
    <p:sldId id="314" r:id="rId13"/>
    <p:sldId id="316" r:id="rId14"/>
    <p:sldId id="270" r:id="rId15"/>
    <p:sldId id="317" r:id="rId16"/>
    <p:sldId id="268" r:id="rId17"/>
    <p:sldId id="318" r:id="rId18"/>
    <p:sldId id="272" r:id="rId19"/>
    <p:sldId id="315" r:id="rId20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 Moussa" initials="SM" lastIdx="1" clrIdx="0">
    <p:extLst>
      <p:ext uri="{19B8F6BF-5375-455C-9EA6-DF929625EA0E}">
        <p15:presenceInfo xmlns:p15="http://schemas.microsoft.com/office/powerpoint/2012/main" userId="906565f4533abb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99715D-F9F2-4A24-B6E1-40DB1E1DBA0E}">
  <a:tblStyle styleId="{F799715D-F9F2-4A24-B6E1-40DB1E1DBA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0T00:35:36.807" idx="1">
    <p:pos x="4543" y="67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e5e5a65a2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e5e5a65a2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e63516047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e63516047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e63516047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e63516047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38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e63516047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e63516047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52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e6351604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e6351604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e5e5a65a2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e5e5a65a2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138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e5e5a65a2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e5e5a65a2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e5e5a65a2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e5e5a65a2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998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e635160474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e635160474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ge63516047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8" name="Google Shape;3028;ge63516047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98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5e5a65a2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5e5a65a2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e5e5a65a2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e5e5a65a2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e5e5a65a2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e5e5a65a2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001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e5e5a65a2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e5e5a65a2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02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e5e5a65a2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e5e5a65a2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438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e5e5a65a2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e5e5a65a2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80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e63516047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e63516047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e63516047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e63516047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10" name="Google Shape;10;p2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885175"/>
            <a:ext cx="5486400" cy="256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100" y="3984125"/>
            <a:ext cx="5397900" cy="36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5" name="Google Shape;15;p2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" name="Google Shape;17;p2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" name="Google Shape;26;p2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3"/>
          <p:cNvGrpSpPr/>
          <p:nvPr/>
        </p:nvGrpSpPr>
        <p:grpSpPr>
          <a:xfrm>
            <a:off x="59" y="-26"/>
            <a:ext cx="9143974" cy="5143559"/>
            <a:chOff x="59" y="-26"/>
            <a:chExt cx="9143974" cy="5143559"/>
          </a:xfrm>
        </p:grpSpPr>
        <p:sp>
          <p:nvSpPr>
            <p:cNvPr id="197" name="Google Shape;197;p13"/>
            <p:cNvSpPr/>
            <p:nvPr/>
          </p:nvSpPr>
          <p:spPr>
            <a:xfrm rot="5400000" flipH="1">
              <a:off x="4182008" y="-348742"/>
              <a:ext cx="4613309" cy="5310740"/>
            </a:xfrm>
            <a:custGeom>
              <a:avLst/>
              <a:gdLst/>
              <a:ahLst/>
              <a:cxnLst/>
              <a:rect l="l" t="t" r="r" b="b"/>
              <a:pathLst>
                <a:path w="51035" h="58752" extrusionOk="0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 rot="5400000" flipH="1">
              <a:off x="-869766" y="1125338"/>
              <a:ext cx="4888019" cy="3148371"/>
            </a:xfrm>
            <a:custGeom>
              <a:avLst/>
              <a:gdLst/>
              <a:ahLst/>
              <a:cxnLst/>
              <a:rect l="l" t="t" r="r" b="b"/>
              <a:pathLst>
                <a:path w="54074" h="34830" extrusionOk="0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2"/>
          </p:nvPr>
        </p:nvSpPr>
        <p:spPr>
          <a:xfrm>
            <a:off x="713100" y="1637722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3" hasCustomPrompt="1"/>
          </p:nvPr>
        </p:nvSpPr>
        <p:spPr>
          <a:xfrm>
            <a:off x="713100" y="1222800"/>
            <a:ext cx="2316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"/>
          </p:nvPr>
        </p:nvSpPr>
        <p:spPr>
          <a:xfrm>
            <a:off x="713100" y="216161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4"/>
          </p:nvPr>
        </p:nvSpPr>
        <p:spPr>
          <a:xfrm>
            <a:off x="3415952" y="1637722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5" hasCustomPrompt="1"/>
          </p:nvPr>
        </p:nvSpPr>
        <p:spPr>
          <a:xfrm>
            <a:off x="3415951" y="1222800"/>
            <a:ext cx="2316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6"/>
          </p:nvPr>
        </p:nvSpPr>
        <p:spPr>
          <a:xfrm>
            <a:off x="3415952" y="216161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7"/>
          </p:nvPr>
        </p:nvSpPr>
        <p:spPr>
          <a:xfrm>
            <a:off x="6118800" y="1598700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8" hasCustomPrompt="1"/>
          </p:nvPr>
        </p:nvSpPr>
        <p:spPr>
          <a:xfrm>
            <a:off x="6118800" y="1186147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9"/>
          </p:nvPr>
        </p:nvSpPr>
        <p:spPr>
          <a:xfrm>
            <a:off x="6118800" y="2122592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3"/>
          </p:nvPr>
        </p:nvSpPr>
        <p:spPr>
          <a:xfrm>
            <a:off x="713100" y="3350113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4" hasCustomPrompt="1"/>
          </p:nvPr>
        </p:nvSpPr>
        <p:spPr>
          <a:xfrm>
            <a:off x="713092" y="2938014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15"/>
          </p:nvPr>
        </p:nvSpPr>
        <p:spPr>
          <a:xfrm>
            <a:off x="713088" y="387395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16"/>
          </p:nvPr>
        </p:nvSpPr>
        <p:spPr>
          <a:xfrm>
            <a:off x="3411750" y="3350113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1746" y="2938014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8"/>
          </p:nvPr>
        </p:nvSpPr>
        <p:spPr>
          <a:xfrm>
            <a:off x="3411738" y="387395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15" name="Google Shape;215;p13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216" name="Google Shape;216;p13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217" name="Google Shape;217;p13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8" name="Google Shape;218;p13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219" name="Google Shape;219;p13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13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13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13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13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13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13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13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7" name="Google Shape;227;p13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3">
    <p:bg>
      <p:bgPr>
        <a:solidFill>
          <a:schemeClr val="accent2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4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230" name="Google Shape;230;p14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14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233" name="Google Shape;233;p14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234" name="Google Shape;234;p14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" name="Google Shape;235;p14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236" name="Google Shape;236;p14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14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14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14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14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14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14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14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4" name="Google Shape;244;p14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713100" y="2162975"/>
            <a:ext cx="47550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1248581"/>
            <a:ext cx="14631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7" name="Google Shape;247;p14"/>
          <p:cNvSpPr txBox="1">
            <a:spLocks noGrp="1"/>
          </p:cNvSpPr>
          <p:nvPr>
            <p:ph type="subTitle" idx="1"/>
          </p:nvPr>
        </p:nvSpPr>
        <p:spPr>
          <a:xfrm>
            <a:off x="713250" y="3610675"/>
            <a:ext cx="4755000" cy="36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4">
    <p:bg>
      <p:bgPr>
        <a:solidFill>
          <a:schemeClr val="l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5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478" name="Google Shape;478;p25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25"/>
          <p:cNvSpPr txBox="1">
            <a:spLocks noGrp="1"/>
          </p:cNvSpPr>
          <p:nvPr>
            <p:ph type="title"/>
          </p:nvPr>
        </p:nvSpPr>
        <p:spPr>
          <a:xfrm>
            <a:off x="4572000" y="463325"/>
            <a:ext cx="38589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81" name="Google Shape;481;p25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482" name="Google Shape;482;p25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483" name="Google Shape;483;p25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4" name="Google Shape;484;p25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485" name="Google Shape;485;p25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25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5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25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25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25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25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25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93" name="Google Shape;493;p25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8">
    <p:bg>
      <p:bgPr>
        <a:solidFill>
          <a:schemeClr val="lt2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28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534" name="Google Shape;534;p28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28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37" name="Google Shape;537;p28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38" name="Google Shape;538;p28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9" name="Google Shape;539;p28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40" name="Google Shape;540;p28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8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8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8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8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8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8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8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48" name="Google Shape;548;p28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8_1">
    <p:bg>
      <p:bgPr>
        <a:solidFill>
          <a:schemeClr val="accent2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29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551" name="Google Shape;551;p29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29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54" name="Google Shape;554;p29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55" name="Google Shape;555;p29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6" name="Google Shape;556;p29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57" name="Google Shape;557;p29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65" name="Google Shape;565;p29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8_1_1">
    <p:bg>
      <p:bgPr>
        <a:solidFill>
          <a:schemeClr val="lt2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0"/>
          <p:cNvGrpSpPr/>
          <p:nvPr/>
        </p:nvGrpSpPr>
        <p:grpSpPr>
          <a:xfrm>
            <a:off x="59" y="-26"/>
            <a:ext cx="9143974" cy="5143559"/>
            <a:chOff x="59" y="-26"/>
            <a:chExt cx="9143974" cy="5143559"/>
          </a:xfrm>
        </p:grpSpPr>
        <p:sp>
          <p:nvSpPr>
            <p:cNvPr id="568" name="Google Shape;568;p30"/>
            <p:cNvSpPr/>
            <p:nvPr/>
          </p:nvSpPr>
          <p:spPr>
            <a:xfrm rot="5400000" flipH="1">
              <a:off x="4182008" y="-348742"/>
              <a:ext cx="4613309" cy="5310740"/>
            </a:xfrm>
            <a:custGeom>
              <a:avLst/>
              <a:gdLst/>
              <a:ahLst/>
              <a:cxnLst/>
              <a:rect l="l" t="t" r="r" b="b"/>
              <a:pathLst>
                <a:path w="51035" h="58752" extrusionOk="0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 rot="5400000" flipH="1">
              <a:off x="-869766" y="1125338"/>
              <a:ext cx="4888019" cy="3148371"/>
            </a:xfrm>
            <a:custGeom>
              <a:avLst/>
              <a:gdLst/>
              <a:ahLst/>
              <a:cxnLst/>
              <a:rect l="l" t="t" r="r" b="b"/>
              <a:pathLst>
                <a:path w="54074" h="34830" extrusionOk="0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0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71" name="Google Shape;571;p30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72" name="Google Shape;572;p30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3" name="Google Shape;573;p30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74" name="Google Shape;574;p30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0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0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0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0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0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0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0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82" name="Google Shape;582;p30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8_1_1_1">
    <p:bg>
      <p:bgPr>
        <a:solidFill>
          <a:schemeClr val="accent2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1"/>
          <p:cNvGrpSpPr/>
          <p:nvPr/>
        </p:nvGrpSpPr>
        <p:grpSpPr>
          <a:xfrm>
            <a:off x="33" y="33"/>
            <a:ext cx="9144038" cy="5143509"/>
            <a:chOff x="33" y="33"/>
            <a:chExt cx="9144038" cy="5143509"/>
          </a:xfrm>
        </p:grpSpPr>
        <p:sp>
          <p:nvSpPr>
            <p:cNvPr id="585" name="Google Shape;585;p31"/>
            <p:cNvSpPr/>
            <p:nvPr/>
          </p:nvSpPr>
          <p:spPr>
            <a:xfrm rot="-5400000" flipH="1">
              <a:off x="-62643" y="62709"/>
              <a:ext cx="4206596" cy="4081244"/>
            </a:xfrm>
            <a:custGeom>
              <a:avLst/>
              <a:gdLst/>
              <a:ahLst/>
              <a:cxnLst/>
              <a:rect l="l" t="t" r="r" b="b"/>
              <a:pathLst>
                <a:path w="46537" h="45149" extrusionOk="0">
                  <a:moveTo>
                    <a:pt x="1" y="0"/>
                  </a:moveTo>
                  <a:lnTo>
                    <a:pt x="1" y="43314"/>
                  </a:lnTo>
                  <a:cubicBezTo>
                    <a:pt x="2023" y="44507"/>
                    <a:pt x="4369" y="45149"/>
                    <a:pt x="6716" y="45149"/>
                  </a:cubicBezTo>
                  <a:cubicBezTo>
                    <a:pt x="7895" y="45149"/>
                    <a:pt x="9075" y="44987"/>
                    <a:pt x="10214" y="44651"/>
                  </a:cubicBezTo>
                  <a:cubicBezTo>
                    <a:pt x="14803" y="43283"/>
                    <a:pt x="18451" y="39119"/>
                    <a:pt x="19211" y="34378"/>
                  </a:cubicBezTo>
                  <a:cubicBezTo>
                    <a:pt x="19849" y="30578"/>
                    <a:pt x="18815" y="26262"/>
                    <a:pt x="21095" y="23131"/>
                  </a:cubicBezTo>
                  <a:cubicBezTo>
                    <a:pt x="22706" y="20912"/>
                    <a:pt x="25624" y="20000"/>
                    <a:pt x="28360" y="19696"/>
                  </a:cubicBezTo>
                  <a:cubicBezTo>
                    <a:pt x="31126" y="19393"/>
                    <a:pt x="33922" y="19545"/>
                    <a:pt x="36597" y="18845"/>
                  </a:cubicBezTo>
                  <a:cubicBezTo>
                    <a:pt x="41035" y="17660"/>
                    <a:pt x="44652" y="13952"/>
                    <a:pt x="45776" y="9514"/>
                  </a:cubicBezTo>
                  <a:cubicBezTo>
                    <a:pt x="46536" y="6322"/>
                    <a:pt x="45989" y="2857"/>
                    <a:pt x="4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 rot="-5400000" flipH="1">
              <a:off x="5465854" y="1465326"/>
              <a:ext cx="3393334" cy="3963098"/>
            </a:xfrm>
            <a:custGeom>
              <a:avLst/>
              <a:gdLst/>
              <a:ahLst/>
              <a:cxnLst/>
              <a:rect l="l" t="t" r="r" b="b"/>
              <a:pathLst>
                <a:path w="37540" h="43842" extrusionOk="0">
                  <a:moveTo>
                    <a:pt x="33014" y="1"/>
                  </a:moveTo>
                  <a:cubicBezTo>
                    <a:pt x="29142" y="1"/>
                    <a:pt x="25323" y="692"/>
                    <a:pt x="21977" y="2595"/>
                  </a:cubicBezTo>
                  <a:cubicBezTo>
                    <a:pt x="16779" y="5543"/>
                    <a:pt x="13314" y="12139"/>
                    <a:pt x="15533" y="17701"/>
                  </a:cubicBezTo>
                  <a:cubicBezTo>
                    <a:pt x="16384" y="19768"/>
                    <a:pt x="17934" y="21683"/>
                    <a:pt x="17934" y="23933"/>
                  </a:cubicBezTo>
                  <a:cubicBezTo>
                    <a:pt x="17904" y="26881"/>
                    <a:pt x="15107" y="29100"/>
                    <a:pt x="12341" y="30164"/>
                  </a:cubicBezTo>
                  <a:cubicBezTo>
                    <a:pt x="9575" y="31227"/>
                    <a:pt x="6505" y="31683"/>
                    <a:pt x="4104" y="33477"/>
                  </a:cubicBezTo>
                  <a:cubicBezTo>
                    <a:pt x="1004" y="35787"/>
                    <a:pt x="1" y="40255"/>
                    <a:pt x="1247" y="43842"/>
                  </a:cubicBezTo>
                  <a:lnTo>
                    <a:pt x="37509" y="43842"/>
                  </a:lnTo>
                  <a:lnTo>
                    <a:pt x="37509" y="285"/>
                  </a:lnTo>
                  <a:lnTo>
                    <a:pt x="37539" y="285"/>
                  </a:lnTo>
                  <a:cubicBezTo>
                    <a:pt x="36039" y="106"/>
                    <a:pt x="34523" y="1"/>
                    <a:pt x="3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1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88" name="Google Shape;588;p31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89" name="Google Shape;589;p31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0" name="Google Shape;590;p31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91" name="Google Shape;591;p31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1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1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1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1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1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1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1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99" name="Google Shape;599;p31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"/>
          <p:cNvGrpSpPr/>
          <p:nvPr/>
        </p:nvGrpSpPr>
        <p:grpSpPr>
          <a:xfrm>
            <a:off x="33" y="33"/>
            <a:ext cx="9144038" cy="5143509"/>
            <a:chOff x="33" y="33"/>
            <a:chExt cx="9144038" cy="5143509"/>
          </a:xfrm>
        </p:grpSpPr>
        <p:sp>
          <p:nvSpPr>
            <p:cNvPr id="29" name="Google Shape;29;p3"/>
            <p:cNvSpPr/>
            <p:nvPr/>
          </p:nvSpPr>
          <p:spPr>
            <a:xfrm rot="-5400000" flipH="1">
              <a:off x="-62643" y="62709"/>
              <a:ext cx="4206596" cy="4081244"/>
            </a:xfrm>
            <a:custGeom>
              <a:avLst/>
              <a:gdLst/>
              <a:ahLst/>
              <a:cxnLst/>
              <a:rect l="l" t="t" r="r" b="b"/>
              <a:pathLst>
                <a:path w="46537" h="45149" extrusionOk="0">
                  <a:moveTo>
                    <a:pt x="1" y="0"/>
                  </a:moveTo>
                  <a:lnTo>
                    <a:pt x="1" y="43314"/>
                  </a:lnTo>
                  <a:cubicBezTo>
                    <a:pt x="2023" y="44507"/>
                    <a:pt x="4369" y="45149"/>
                    <a:pt x="6716" y="45149"/>
                  </a:cubicBezTo>
                  <a:cubicBezTo>
                    <a:pt x="7895" y="45149"/>
                    <a:pt x="9075" y="44987"/>
                    <a:pt x="10214" y="44651"/>
                  </a:cubicBezTo>
                  <a:cubicBezTo>
                    <a:pt x="14803" y="43283"/>
                    <a:pt x="18451" y="39119"/>
                    <a:pt x="19211" y="34378"/>
                  </a:cubicBezTo>
                  <a:cubicBezTo>
                    <a:pt x="19849" y="30578"/>
                    <a:pt x="18815" y="26262"/>
                    <a:pt x="21095" y="23131"/>
                  </a:cubicBezTo>
                  <a:cubicBezTo>
                    <a:pt x="22706" y="20912"/>
                    <a:pt x="25624" y="20000"/>
                    <a:pt x="28360" y="19696"/>
                  </a:cubicBezTo>
                  <a:cubicBezTo>
                    <a:pt x="31126" y="19393"/>
                    <a:pt x="33922" y="19545"/>
                    <a:pt x="36597" y="18845"/>
                  </a:cubicBezTo>
                  <a:cubicBezTo>
                    <a:pt x="41035" y="17660"/>
                    <a:pt x="44652" y="13952"/>
                    <a:pt x="45776" y="9514"/>
                  </a:cubicBezTo>
                  <a:cubicBezTo>
                    <a:pt x="46536" y="6322"/>
                    <a:pt x="45989" y="2857"/>
                    <a:pt x="4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 flipH="1">
              <a:off x="5465854" y="1465326"/>
              <a:ext cx="3393334" cy="3963098"/>
            </a:xfrm>
            <a:custGeom>
              <a:avLst/>
              <a:gdLst/>
              <a:ahLst/>
              <a:cxnLst/>
              <a:rect l="l" t="t" r="r" b="b"/>
              <a:pathLst>
                <a:path w="37540" h="43842" extrusionOk="0">
                  <a:moveTo>
                    <a:pt x="33014" y="1"/>
                  </a:moveTo>
                  <a:cubicBezTo>
                    <a:pt x="29142" y="1"/>
                    <a:pt x="25323" y="692"/>
                    <a:pt x="21977" y="2595"/>
                  </a:cubicBezTo>
                  <a:cubicBezTo>
                    <a:pt x="16779" y="5543"/>
                    <a:pt x="13314" y="12139"/>
                    <a:pt x="15533" y="17701"/>
                  </a:cubicBezTo>
                  <a:cubicBezTo>
                    <a:pt x="16384" y="19768"/>
                    <a:pt x="17934" y="21683"/>
                    <a:pt x="17934" y="23933"/>
                  </a:cubicBezTo>
                  <a:cubicBezTo>
                    <a:pt x="17904" y="26881"/>
                    <a:pt x="15107" y="29100"/>
                    <a:pt x="12341" y="30164"/>
                  </a:cubicBezTo>
                  <a:cubicBezTo>
                    <a:pt x="9575" y="31227"/>
                    <a:pt x="6505" y="31683"/>
                    <a:pt x="4104" y="33477"/>
                  </a:cubicBezTo>
                  <a:cubicBezTo>
                    <a:pt x="1004" y="35787"/>
                    <a:pt x="1" y="40255"/>
                    <a:pt x="1247" y="43842"/>
                  </a:cubicBezTo>
                  <a:lnTo>
                    <a:pt x="37509" y="43842"/>
                  </a:lnTo>
                  <a:lnTo>
                    <a:pt x="37509" y="285"/>
                  </a:lnTo>
                  <a:lnTo>
                    <a:pt x="37539" y="285"/>
                  </a:lnTo>
                  <a:cubicBezTo>
                    <a:pt x="36039" y="106"/>
                    <a:pt x="34523" y="1"/>
                    <a:pt x="3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644588" y="2127484"/>
            <a:ext cx="5854800" cy="100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3749088" y="1213084"/>
            <a:ext cx="1645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2194488" y="3610675"/>
            <a:ext cx="4755000" cy="36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35" name="Google Shape;35;p3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" name="Google Shape;37;p3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38" name="Google Shape;38;p3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3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3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3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3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6" name="Google Shape;46;p3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49" name="Google Shape;49;p4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4" name="Google Shape;54;p4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" name="Google Shape;56;p4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7" name="Google Shape;57;p4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4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4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4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4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5" name="Google Shape;65;p4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6"/>
          <p:cNvGrpSpPr/>
          <p:nvPr/>
        </p:nvGrpSpPr>
        <p:grpSpPr>
          <a:xfrm flipH="1">
            <a:off x="59" y="-26"/>
            <a:ext cx="9143974" cy="5143559"/>
            <a:chOff x="59" y="-26"/>
            <a:chExt cx="9143974" cy="5143559"/>
          </a:xfrm>
        </p:grpSpPr>
        <p:sp>
          <p:nvSpPr>
            <p:cNvPr id="88" name="Google Shape;88;p6"/>
            <p:cNvSpPr/>
            <p:nvPr/>
          </p:nvSpPr>
          <p:spPr>
            <a:xfrm rot="5400000" flipH="1">
              <a:off x="4182008" y="-348742"/>
              <a:ext cx="4613309" cy="5310740"/>
            </a:xfrm>
            <a:custGeom>
              <a:avLst/>
              <a:gdLst/>
              <a:ahLst/>
              <a:cxnLst/>
              <a:rect l="l" t="t" r="r" b="b"/>
              <a:pathLst>
                <a:path w="51035" h="58752" extrusionOk="0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 rot="5400000" flipH="1">
              <a:off x="-869766" y="1125338"/>
              <a:ext cx="4888019" cy="3148371"/>
            </a:xfrm>
            <a:custGeom>
              <a:avLst/>
              <a:gdLst/>
              <a:ahLst/>
              <a:cxnLst/>
              <a:rect l="l" t="t" r="r" b="b"/>
              <a:pathLst>
                <a:path w="54074" h="34830" extrusionOk="0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6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92" name="Google Shape;92;p6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" name="Google Shape;94;p6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95" name="Google Shape;95;p6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6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6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6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6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6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6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6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3" name="Google Shape;103;p6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8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125" name="Google Shape;125;p8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8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28" name="Google Shape;128;p8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" name="Google Shape;130;p8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31" name="Google Shape;131;p8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8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8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8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8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8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8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8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9" name="Google Shape;139;p8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1388100" y="1779120"/>
            <a:ext cx="6367800" cy="20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9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143" name="Google Shape;143;p9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713100" y="1408109"/>
            <a:ext cx="28065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subTitle" idx="1"/>
          </p:nvPr>
        </p:nvSpPr>
        <p:spPr>
          <a:xfrm>
            <a:off x="713100" y="2289850"/>
            <a:ext cx="3858900" cy="12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9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48" name="Google Shape;148;p9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" name="Google Shape;150;p9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51" name="Google Shape;151;p9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9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9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9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9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9" name="Google Shape;159;p9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713100" y="1337250"/>
            <a:ext cx="27432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grpSp>
        <p:nvGrpSpPr>
          <p:cNvPr id="162" name="Google Shape;162;p10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63" name="Google Shape;163;p10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64" name="Google Shape;164;p10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" name="Google Shape;165;p10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66" name="Google Shape;166;p10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10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10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10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10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0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10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10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4" name="Google Shape;174;p10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1"/>
          <p:cNvGrpSpPr/>
          <p:nvPr/>
        </p:nvGrpSpPr>
        <p:grpSpPr>
          <a:xfrm>
            <a:off x="33" y="33"/>
            <a:ext cx="9144038" cy="5143509"/>
            <a:chOff x="33" y="33"/>
            <a:chExt cx="9144038" cy="5143509"/>
          </a:xfrm>
        </p:grpSpPr>
        <p:sp>
          <p:nvSpPr>
            <p:cNvPr id="177" name="Google Shape;177;p11"/>
            <p:cNvSpPr/>
            <p:nvPr/>
          </p:nvSpPr>
          <p:spPr>
            <a:xfrm rot="-5400000" flipH="1">
              <a:off x="-62643" y="62709"/>
              <a:ext cx="4206596" cy="4081244"/>
            </a:xfrm>
            <a:custGeom>
              <a:avLst/>
              <a:gdLst/>
              <a:ahLst/>
              <a:cxnLst/>
              <a:rect l="l" t="t" r="r" b="b"/>
              <a:pathLst>
                <a:path w="46537" h="45149" extrusionOk="0">
                  <a:moveTo>
                    <a:pt x="1" y="0"/>
                  </a:moveTo>
                  <a:lnTo>
                    <a:pt x="1" y="43314"/>
                  </a:lnTo>
                  <a:cubicBezTo>
                    <a:pt x="2023" y="44507"/>
                    <a:pt x="4369" y="45149"/>
                    <a:pt x="6716" y="45149"/>
                  </a:cubicBezTo>
                  <a:cubicBezTo>
                    <a:pt x="7895" y="45149"/>
                    <a:pt x="9075" y="44987"/>
                    <a:pt x="10214" y="44651"/>
                  </a:cubicBezTo>
                  <a:cubicBezTo>
                    <a:pt x="14803" y="43283"/>
                    <a:pt x="18451" y="39119"/>
                    <a:pt x="19211" y="34378"/>
                  </a:cubicBezTo>
                  <a:cubicBezTo>
                    <a:pt x="19849" y="30578"/>
                    <a:pt x="18815" y="26262"/>
                    <a:pt x="21095" y="23131"/>
                  </a:cubicBezTo>
                  <a:cubicBezTo>
                    <a:pt x="22706" y="20912"/>
                    <a:pt x="25624" y="20000"/>
                    <a:pt x="28360" y="19696"/>
                  </a:cubicBezTo>
                  <a:cubicBezTo>
                    <a:pt x="31126" y="19393"/>
                    <a:pt x="33922" y="19545"/>
                    <a:pt x="36597" y="18845"/>
                  </a:cubicBezTo>
                  <a:cubicBezTo>
                    <a:pt x="41035" y="17660"/>
                    <a:pt x="44652" y="13952"/>
                    <a:pt x="45776" y="9514"/>
                  </a:cubicBezTo>
                  <a:cubicBezTo>
                    <a:pt x="46536" y="6322"/>
                    <a:pt x="45989" y="2857"/>
                    <a:pt x="4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 rot="-5400000" flipH="1">
              <a:off x="5465854" y="1465326"/>
              <a:ext cx="3393334" cy="3963098"/>
            </a:xfrm>
            <a:custGeom>
              <a:avLst/>
              <a:gdLst/>
              <a:ahLst/>
              <a:cxnLst/>
              <a:rect l="l" t="t" r="r" b="b"/>
              <a:pathLst>
                <a:path w="37540" h="43842" extrusionOk="0">
                  <a:moveTo>
                    <a:pt x="33014" y="1"/>
                  </a:moveTo>
                  <a:cubicBezTo>
                    <a:pt x="29142" y="1"/>
                    <a:pt x="25323" y="692"/>
                    <a:pt x="21977" y="2595"/>
                  </a:cubicBezTo>
                  <a:cubicBezTo>
                    <a:pt x="16779" y="5543"/>
                    <a:pt x="13314" y="12139"/>
                    <a:pt x="15533" y="17701"/>
                  </a:cubicBezTo>
                  <a:cubicBezTo>
                    <a:pt x="16384" y="19768"/>
                    <a:pt x="17934" y="21683"/>
                    <a:pt x="17934" y="23933"/>
                  </a:cubicBezTo>
                  <a:cubicBezTo>
                    <a:pt x="17904" y="26881"/>
                    <a:pt x="15107" y="29100"/>
                    <a:pt x="12341" y="30164"/>
                  </a:cubicBezTo>
                  <a:cubicBezTo>
                    <a:pt x="9575" y="31227"/>
                    <a:pt x="6505" y="31683"/>
                    <a:pt x="4104" y="33477"/>
                  </a:cubicBezTo>
                  <a:cubicBezTo>
                    <a:pt x="1004" y="35787"/>
                    <a:pt x="1" y="40255"/>
                    <a:pt x="1247" y="43842"/>
                  </a:cubicBezTo>
                  <a:lnTo>
                    <a:pt x="37509" y="43842"/>
                  </a:lnTo>
                  <a:lnTo>
                    <a:pt x="37509" y="285"/>
                  </a:lnTo>
                  <a:lnTo>
                    <a:pt x="37539" y="285"/>
                  </a:lnTo>
                  <a:cubicBezTo>
                    <a:pt x="36039" y="106"/>
                    <a:pt x="34523" y="1"/>
                    <a:pt x="3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718750" y="1480800"/>
            <a:ext cx="77121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1683624" y="3297000"/>
            <a:ext cx="5781000" cy="36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82" name="Google Shape;182;p11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83" name="Google Shape;183;p11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11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85" name="Google Shape;185;p11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11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11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93" name="Google Shape;193;p11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1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 txBox="1">
            <a:spLocks noGrp="1"/>
          </p:cNvSpPr>
          <p:nvPr>
            <p:ph type="subTitle" idx="1"/>
          </p:nvPr>
        </p:nvSpPr>
        <p:spPr>
          <a:xfrm>
            <a:off x="685635" y="4473164"/>
            <a:ext cx="5397900" cy="6073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Analytics 1 / Final Project </a:t>
            </a:r>
          </a:p>
          <a:p>
            <a:pPr marL="0" indent="0"/>
            <a:r>
              <a:rPr lang="en-US" i="1" dirty="0"/>
              <a:t>Presented by “ Samar Moussa – </a:t>
            </a:r>
            <a:r>
              <a:rPr lang="en-US" i="1" dirty="0" err="1"/>
              <a:t>Ruwad</a:t>
            </a:r>
            <a:r>
              <a:rPr lang="en-US" i="1" dirty="0"/>
              <a:t> </a:t>
            </a:r>
            <a:r>
              <a:rPr lang="en-US" i="1" dirty="0" err="1"/>
              <a:t>Alshaar</a:t>
            </a:r>
            <a:r>
              <a:rPr lang="en-US" i="1" dirty="0"/>
              <a:t> ”</a:t>
            </a:r>
            <a:endParaRPr i="1" dirty="0"/>
          </a:p>
        </p:txBody>
      </p:sp>
      <p:sp>
        <p:nvSpPr>
          <p:cNvPr id="611" name="Google Shape;611;p35"/>
          <p:cNvSpPr txBox="1">
            <a:spLocks noGrp="1"/>
          </p:cNvSpPr>
          <p:nvPr>
            <p:ph type="ctrTitle"/>
          </p:nvPr>
        </p:nvSpPr>
        <p:spPr>
          <a:xfrm>
            <a:off x="713100" y="990275"/>
            <a:ext cx="5359190" cy="256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5400" dirty="0"/>
              <a:t>Effect of </a:t>
            </a:r>
            <a:r>
              <a:rPr lang="en" sz="5400" dirty="0">
                <a:solidFill>
                  <a:schemeClr val="lt1"/>
                </a:solidFill>
              </a:rPr>
              <a:t>COVID-19 Vaccine on Education &amp; </a:t>
            </a:r>
            <a:r>
              <a:rPr lang="en" sz="5400" dirty="0"/>
              <a:t>D</a:t>
            </a:r>
            <a:r>
              <a:rPr lang="en" sz="5400" dirty="0">
                <a:solidFill>
                  <a:schemeClr val="lt1"/>
                </a:solidFill>
              </a:rPr>
              <a:t>eath Rates</a:t>
            </a:r>
            <a:br>
              <a:rPr lang="en" sz="6000" dirty="0">
                <a:solidFill>
                  <a:schemeClr val="lt1"/>
                </a:solidFill>
              </a:rPr>
            </a:br>
            <a:r>
              <a:rPr lang="en" sz="6000" dirty="0">
                <a:solidFill>
                  <a:schemeClr val="lt1"/>
                </a:solidFill>
              </a:rPr>
              <a:t> </a:t>
            </a:r>
            <a:r>
              <a:rPr lang="en" sz="2000" dirty="0">
                <a:solidFill>
                  <a:schemeClr val="lt1"/>
                </a:solidFill>
              </a:rPr>
              <a:t>Case Investigation and Reporting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612" name="Google Shape;612;p35"/>
          <p:cNvGrpSpPr/>
          <p:nvPr/>
        </p:nvGrpSpPr>
        <p:grpSpPr>
          <a:xfrm>
            <a:off x="7039242" y="3212048"/>
            <a:ext cx="1391664" cy="1356837"/>
            <a:chOff x="7039242" y="3212048"/>
            <a:chExt cx="1391664" cy="1356837"/>
          </a:xfrm>
        </p:grpSpPr>
        <p:sp>
          <p:nvSpPr>
            <p:cNvPr id="613" name="Google Shape;613;p35"/>
            <p:cNvSpPr/>
            <p:nvPr/>
          </p:nvSpPr>
          <p:spPr>
            <a:xfrm>
              <a:off x="7039242" y="3212048"/>
              <a:ext cx="1391664" cy="1356837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14" name="Google Shape;614;p35"/>
            <p:cNvGrpSpPr/>
            <p:nvPr/>
          </p:nvGrpSpPr>
          <p:grpSpPr>
            <a:xfrm>
              <a:off x="7165257" y="3320685"/>
              <a:ext cx="1139530" cy="1139530"/>
              <a:chOff x="1368075" y="1017775"/>
              <a:chExt cx="487875" cy="487875"/>
            </a:xfrm>
          </p:grpSpPr>
          <p:sp>
            <p:nvSpPr>
              <p:cNvPr id="615" name="Google Shape;615;p3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6" name="Google Shape;616;p3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7" name="Google Shape;617;p3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8" name="Google Shape;618;p3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9" name="Google Shape;619;p3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0" name="Google Shape;620;p3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1" name="Google Shape;621;p3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2" name="Google Shape;622;p3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3" name="Google Shape;623;p3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4" name="Google Shape;624;p3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5" name="Google Shape;625;p3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6" name="Google Shape;626;p3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7" name="Google Shape;627;p3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8" name="Google Shape;628;p3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9" name="Google Shape;629;p3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0" name="Google Shape;630;p3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1" name="Google Shape;631;p3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2" name="Google Shape;632;p3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8" name="Google Shape;638;p3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9" name="Google Shape;639;p3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4" name="Google Shape;644;p3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5" name="Google Shape;645;p3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6" name="Google Shape;646;p3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7" name="Google Shape;647;p3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8" name="Google Shape;648;p3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9" name="Google Shape;649;p3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1" name="Google Shape;651;p3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2" name="Google Shape;652;p3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3" name="Google Shape;653;p3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5" name="Google Shape;655;p3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6" name="Google Shape;656;p3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57" name="Google Shape;657;p35"/>
          <p:cNvGrpSpPr/>
          <p:nvPr/>
        </p:nvGrpSpPr>
        <p:grpSpPr>
          <a:xfrm>
            <a:off x="6657355" y="221675"/>
            <a:ext cx="2059068" cy="2644025"/>
            <a:chOff x="6657355" y="221675"/>
            <a:chExt cx="2059068" cy="2644025"/>
          </a:xfrm>
        </p:grpSpPr>
        <p:sp>
          <p:nvSpPr>
            <p:cNvPr id="658" name="Google Shape;658;p35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59" name="Google Shape;659;p35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660" name="Google Shape;660;p35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1" name="Google Shape;661;p35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2" name="Google Shape;662;p35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5" name="Google Shape;665;p3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6" name="Google Shape;666;p3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6" name="Google Shape;696;p3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97" name="Google Shape;697;p35"/>
          <p:cNvGrpSpPr/>
          <p:nvPr/>
        </p:nvGrpSpPr>
        <p:grpSpPr>
          <a:xfrm>
            <a:off x="6237520" y="389196"/>
            <a:ext cx="997252" cy="972320"/>
            <a:chOff x="5392051" y="885169"/>
            <a:chExt cx="997252" cy="972320"/>
          </a:xfrm>
        </p:grpSpPr>
        <p:sp>
          <p:nvSpPr>
            <p:cNvPr id="698" name="Google Shape;698;p35"/>
            <p:cNvSpPr/>
            <p:nvPr/>
          </p:nvSpPr>
          <p:spPr>
            <a:xfrm>
              <a:off x="5392051" y="885169"/>
              <a:ext cx="997252" cy="972320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99" name="Google Shape;699;p35"/>
            <p:cNvGrpSpPr/>
            <p:nvPr/>
          </p:nvGrpSpPr>
          <p:grpSpPr>
            <a:xfrm>
              <a:off x="5510836" y="991509"/>
              <a:ext cx="759719" cy="759719"/>
              <a:chOff x="1368075" y="1017775"/>
              <a:chExt cx="487875" cy="487875"/>
            </a:xfrm>
          </p:grpSpPr>
          <p:sp>
            <p:nvSpPr>
              <p:cNvPr id="700" name="Google Shape;700;p3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2" name="Google Shape;702;p3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3" name="Google Shape;703;p3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4" name="Google Shape;704;p3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5" name="Google Shape;705;p3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6" name="Google Shape;706;p3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7" name="Google Shape;707;p3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8" name="Google Shape;708;p3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2" name="Google Shape;712;p3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3" name="Google Shape;713;p3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4" name="Google Shape;714;p3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5" name="Google Shape;715;p3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6" name="Google Shape;716;p3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7" name="Google Shape;717;p3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8" name="Google Shape;718;p3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9" name="Google Shape;719;p3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0" name="Google Shape;720;p3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1" name="Google Shape;721;p3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2" name="Google Shape;722;p3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3" name="Google Shape;723;p3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4" name="Google Shape;724;p3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5" name="Google Shape;735;p3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8" name="Google Shape;738;p3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9" name="Google Shape;739;p3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1" name="Google Shape;741;p3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42" name="Google Shape;742;p35"/>
          <p:cNvSpPr/>
          <p:nvPr/>
        </p:nvSpPr>
        <p:spPr>
          <a:xfrm>
            <a:off x="3309300" y="4157784"/>
            <a:ext cx="267300" cy="231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title"/>
          </p:nvPr>
        </p:nvSpPr>
        <p:spPr>
          <a:xfrm>
            <a:off x="1715398" y="2443935"/>
            <a:ext cx="5854800" cy="100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Covid and Global Education</a:t>
            </a:r>
            <a:br>
              <a:rPr lang="en" dirty="0"/>
            </a:br>
            <a:endParaRPr dirty="0"/>
          </a:p>
        </p:txBody>
      </p:sp>
      <p:grpSp>
        <p:nvGrpSpPr>
          <p:cNvPr id="1130" name="Google Shape;1130;p40"/>
          <p:cNvGrpSpPr/>
          <p:nvPr/>
        </p:nvGrpSpPr>
        <p:grpSpPr>
          <a:xfrm>
            <a:off x="7886369" y="2829672"/>
            <a:ext cx="1755643" cy="2194516"/>
            <a:chOff x="6949494" y="115347"/>
            <a:chExt cx="1755643" cy="2194516"/>
          </a:xfrm>
        </p:grpSpPr>
        <p:sp>
          <p:nvSpPr>
            <p:cNvPr id="1131" name="Google Shape;1131;p40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40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1133" name="Google Shape;1133;p40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0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0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0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0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0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0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0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0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0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0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0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0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0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0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0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0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0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0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0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0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0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0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0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0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0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0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0" name="Google Shape;1160;p40"/>
          <p:cNvGrpSpPr/>
          <p:nvPr/>
        </p:nvGrpSpPr>
        <p:grpSpPr>
          <a:xfrm rot="-4681337">
            <a:off x="91872" y="-513568"/>
            <a:ext cx="1774006" cy="2286068"/>
            <a:chOff x="6657355" y="221675"/>
            <a:chExt cx="2059068" cy="2644025"/>
          </a:xfrm>
        </p:grpSpPr>
        <p:sp>
          <p:nvSpPr>
            <p:cNvPr id="1161" name="Google Shape;1161;p40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2" name="Google Shape;1162;p40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1163" name="Google Shape;1163;p40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0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0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0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0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0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0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0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0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0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0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0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0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0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0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0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0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0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0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0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0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0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0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0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0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0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0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0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0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0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0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0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0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0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0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0" name="Google Shape;1200;p40"/>
          <p:cNvGrpSpPr/>
          <p:nvPr/>
        </p:nvGrpSpPr>
        <p:grpSpPr>
          <a:xfrm>
            <a:off x="515632" y="1860984"/>
            <a:ext cx="1228334" cy="1188754"/>
            <a:chOff x="4464792" y="1820248"/>
            <a:chExt cx="947642" cy="914426"/>
          </a:xfrm>
        </p:grpSpPr>
        <p:sp>
          <p:nvSpPr>
            <p:cNvPr id="1201" name="Google Shape;1201;p40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40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203" name="Google Shape;1203;p40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0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0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0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0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0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0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0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0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0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0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0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0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0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0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0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0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0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0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0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0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0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0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0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0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0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0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0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0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0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0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0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0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0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0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0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0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0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0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0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0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0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45"/>
          <p:cNvGrpSpPr/>
          <p:nvPr/>
        </p:nvGrpSpPr>
        <p:grpSpPr>
          <a:xfrm>
            <a:off x="7848414" y="1093317"/>
            <a:ext cx="1760091" cy="1673316"/>
            <a:chOff x="6855525" y="3005825"/>
            <a:chExt cx="2128541" cy="2034921"/>
          </a:xfrm>
        </p:grpSpPr>
        <p:sp>
          <p:nvSpPr>
            <p:cNvPr id="1621" name="Google Shape;1621;p45"/>
            <p:cNvSpPr/>
            <p:nvPr/>
          </p:nvSpPr>
          <p:spPr>
            <a:xfrm>
              <a:off x="6998370" y="3005825"/>
              <a:ext cx="1985697" cy="2034921"/>
            </a:xfrm>
            <a:custGeom>
              <a:avLst/>
              <a:gdLst/>
              <a:ahLst/>
              <a:cxnLst/>
              <a:rect l="l" t="t" r="r" b="b"/>
              <a:pathLst>
                <a:path w="31909" h="32700" extrusionOk="0">
                  <a:moveTo>
                    <a:pt x="17302" y="0"/>
                  </a:moveTo>
                  <a:cubicBezTo>
                    <a:pt x="17164" y="0"/>
                    <a:pt x="17010" y="14"/>
                    <a:pt x="16848" y="51"/>
                  </a:cubicBezTo>
                  <a:cubicBezTo>
                    <a:pt x="16726" y="78"/>
                    <a:pt x="16608" y="113"/>
                    <a:pt x="16495" y="156"/>
                  </a:cubicBezTo>
                  <a:cubicBezTo>
                    <a:pt x="16483" y="160"/>
                    <a:pt x="16476" y="164"/>
                    <a:pt x="16463" y="172"/>
                  </a:cubicBezTo>
                  <a:cubicBezTo>
                    <a:pt x="16456" y="172"/>
                    <a:pt x="16448" y="176"/>
                    <a:pt x="16444" y="179"/>
                  </a:cubicBezTo>
                  <a:cubicBezTo>
                    <a:pt x="16224" y="268"/>
                    <a:pt x="12114" y="1913"/>
                    <a:pt x="7711" y="1913"/>
                  </a:cubicBezTo>
                  <a:cubicBezTo>
                    <a:pt x="6469" y="1913"/>
                    <a:pt x="5204" y="1783"/>
                    <a:pt x="3997" y="1449"/>
                  </a:cubicBezTo>
                  <a:cubicBezTo>
                    <a:pt x="3800" y="1392"/>
                    <a:pt x="3599" y="1364"/>
                    <a:pt x="3400" y="1364"/>
                  </a:cubicBezTo>
                  <a:cubicBezTo>
                    <a:pt x="2994" y="1364"/>
                    <a:pt x="2593" y="1479"/>
                    <a:pt x="2249" y="1700"/>
                  </a:cubicBezTo>
                  <a:cubicBezTo>
                    <a:pt x="1912" y="1915"/>
                    <a:pt x="1638" y="2228"/>
                    <a:pt x="1465" y="2593"/>
                  </a:cubicBezTo>
                  <a:cubicBezTo>
                    <a:pt x="1438" y="2656"/>
                    <a:pt x="1411" y="2718"/>
                    <a:pt x="1383" y="2785"/>
                  </a:cubicBezTo>
                  <a:cubicBezTo>
                    <a:pt x="1364" y="2840"/>
                    <a:pt x="1348" y="2895"/>
                    <a:pt x="1333" y="2950"/>
                  </a:cubicBezTo>
                  <a:cubicBezTo>
                    <a:pt x="1215" y="3365"/>
                    <a:pt x="0" y="7852"/>
                    <a:pt x="451" y="13485"/>
                  </a:cubicBezTo>
                  <a:cubicBezTo>
                    <a:pt x="890" y="18966"/>
                    <a:pt x="3025" y="26682"/>
                    <a:pt x="10716" y="32300"/>
                  </a:cubicBezTo>
                  <a:cubicBezTo>
                    <a:pt x="10924" y="32449"/>
                    <a:pt x="11154" y="32554"/>
                    <a:pt x="11405" y="32621"/>
                  </a:cubicBezTo>
                  <a:cubicBezTo>
                    <a:pt x="11586" y="32671"/>
                    <a:pt x="11778" y="32700"/>
                    <a:pt x="11962" y="32700"/>
                  </a:cubicBezTo>
                  <a:cubicBezTo>
                    <a:pt x="12142" y="32700"/>
                    <a:pt x="12346" y="32671"/>
                    <a:pt x="12518" y="32624"/>
                  </a:cubicBezTo>
                  <a:cubicBezTo>
                    <a:pt x="21698" y="30184"/>
                    <a:pt x="26486" y="23770"/>
                    <a:pt x="28884" y="18821"/>
                  </a:cubicBezTo>
                  <a:cubicBezTo>
                    <a:pt x="31414" y="13591"/>
                    <a:pt x="31870" y="8850"/>
                    <a:pt x="31888" y="8635"/>
                  </a:cubicBezTo>
                  <a:cubicBezTo>
                    <a:pt x="31908" y="8388"/>
                    <a:pt x="31881" y="8129"/>
                    <a:pt x="31810" y="7886"/>
                  </a:cubicBezTo>
                  <a:cubicBezTo>
                    <a:pt x="31752" y="7667"/>
                    <a:pt x="31658" y="7452"/>
                    <a:pt x="31532" y="7264"/>
                  </a:cubicBezTo>
                  <a:cubicBezTo>
                    <a:pt x="31517" y="7240"/>
                    <a:pt x="31501" y="7221"/>
                    <a:pt x="31489" y="7201"/>
                  </a:cubicBezTo>
                  <a:cubicBezTo>
                    <a:pt x="31485" y="7193"/>
                    <a:pt x="31481" y="7189"/>
                    <a:pt x="31477" y="7185"/>
                  </a:cubicBezTo>
                  <a:cubicBezTo>
                    <a:pt x="31399" y="7080"/>
                    <a:pt x="31313" y="6985"/>
                    <a:pt x="31223" y="6899"/>
                  </a:cubicBezTo>
                  <a:cubicBezTo>
                    <a:pt x="31089" y="6774"/>
                    <a:pt x="30941" y="6668"/>
                    <a:pt x="30776" y="6577"/>
                  </a:cubicBezTo>
                  <a:cubicBezTo>
                    <a:pt x="30737" y="6559"/>
                    <a:pt x="30694" y="6535"/>
                    <a:pt x="30651" y="6515"/>
                  </a:cubicBezTo>
                  <a:cubicBezTo>
                    <a:pt x="30474" y="6429"/>
                    <a:pt x="30286" y="6371"/>
                    <a:pt x="30091" y="6335"/>
                  </a:cubicBezTo>
                  <a:cubicBezTo>
                    <a:pt x="30047" y="6331"/>
                    <a:pt x="30004" y="6324"/>
                    <a:pt x="29957" y="6319"/>
                  </a:cubicBezTo>
                  <a:cubicBezTo>
                    <a:pt x="24178" y="5743"/>
                    <a:pt x="18854" y="669"/>
                    <a:pt x="18803" y="615"/>
                  </a:cubicBezTo>
                  <a:cubicBezTo>
                    <a:pt x="18799" y="615"/>
                    <a:pt x="18794" y="611"/>
                    <a:pt x="18794" y="606"/>
                  </a:cubicBezTo>
                  <a:cubicBezTo>
                    <a:pt x="18787" y="603"/>
                    <a:pt x="18783" y="599"/>
                    <a:pt x="18779" y="595"/>
                  </a:cubicBezTo>
                  <a:cubicBezTo>
                    <a:pt x="18666" y="485"/>
                    <a:pt x="18536" y="391"/>
                    <a:pt x="18399" y="309"/>
                  </a:cubicBezTo>
                  <a:cubicBezTo>
                    <a:pt x="18188" y="179"/>
                    <a:pt x="17953" y="85"/>
                    <a:pt x="17713" y="38"/>
                  </a:cubicBezTo>
                  <a:cubicBezTo>
                    <a:pt x="17600" y="18"/>
                    <a:pt x="17461" y="0"/>
                    <a:pt x="17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2" name="Google Shape;1622;p45"/>
            <p:cNvGrpSpPr/>
            <p:nvPr/>
          </p:nvGrpSpPr>
          <p:grpSpPr>
            <a:xfrm>
              <a:off x="6855525" y="3119879"/>
              <a:ext cx="2026213" cy="1828824"/>
              <a:chOff x="7332026" y="1166754"/>
              <a:chExt cx="1406604" cy="1272668"/>
            </a:xfrm>
          </p:grpSpPr>
          <p:sp>
            <p:nvSpPr>
              <p:cNvPr id="1623" name="Google Shape;1623;p45"/>
              <p:cNvSpPr/>
              <p:nvPr/>
            </p:nvSpPr>
            <p:spPr>
              <a:xfrm>
                <a:off x="8674724" y="1449293"/>
                <a:ext cx="63896" cy="4672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156" fill="none" extrusionOk="0">
                    <a:moveTo>
                      <a:pt x="1581" y="0"/>
                    </a:moveTo>
                    <a:lnTo>
                      <a:pt x="0" y="115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5"/>
              <p:cNvSpPr/>
              <p:nvPr/>
            </p:nvSpPr>
            <p:spPr>
              <a:xfrm>
                <a:off x="7941314" y="2377988"/>
                <a:ext cx="11114" cy="61431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20" fill="none" extrusionOk="0">
                    <a:moveTo>
                      <a:pt x="1" y="1520"/>
                    </a:moveTo>
                    <a:lnTo>
                      <a:pt x="274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5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extrusionOk="0">
                    <a:moveTo>
                      <a:pt x="21004" y="0"/>
                    </a:moveTo>
                    <a:cubicBezTo>
                      <a:pt x="21004" y="0"/>
                      <a:pt x="16031" y="2111"/>
                      <a:pt x="10447" y="2111"/>
                    </a:cubicBezTo>
                    <a:cubicBezTo>
                      <a:pt x="8845" y="2111"/>
                      <a:pt x="7193" y="1937"/>
                      <a:pt x="5593" y="1490"/>
                    </a:cubicBezTo>
                    <a:lnTo>
                      <a:pt x="5593" y="1490"/>
                    </a:ln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ubicBezTo>
                      <a:pt x="27387" y="6231"/>
                      <a:pt x="21004" y="0"/>
                      <a:pt x="21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5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extrusionOk="0">
                    <a:moveTo>
                      <a:pt x="14986" y="1"/>
                    </a:moveTo>
                    <a:cubicBezTo>
                      <a:pt x="13269" y="621"/>
                      <a:pt x="9194" y="1914"/>
                      <a:pt x="4700" y="1914"/>
                    </a:cubicBezTo>
                    <a:cubicBezTo>
                      <a:pt x="3466" y="1914"/>
                      <a:pt x="2200" y="1817"/>
                      <a:pt x="943" y="1581"/>
                    </a:cubicBezTo>
                    <a:cubicBezTo>
                      <a:pt x="943" y="1581"/>
                      <a:pt x="913" y="1581"/>
                      <a:pt x="882" y="1551"/>
                    </a:cubicBezTo>
                    <a:cubicBezTo>
                      <a:pt x="518" y="3314"/>
                      <a:pt x="1" y="6749"/>
                      <a:pt x="335" y="10761"/>
                    </a:cubicBezTo>
                    <a:cubicBezTo>
                      <a:pt x="639" y="14135"/>
                      <a:pt x="1460" y="17265"/>
                      <a:pt x="2797" y="20031"/>
                    </a:cubicBezTo>
                    <a:cubicBezTo>
                      <a:pt x="4348" y="23284"/>
                      <a:pt x="6658" y="26111"/>
                      <a:pt x="9636" y="28390"/>
                    </a:cubicBezTo>
                    <a:cubicBezTo>
                      <a:pt x="13253" y="27357"/>
                      <a:pt x="16415" y="25563"/>
                      <a:pt x="19059" y="23101"/>
                    </a:cubicBezTo>
                    <a:cubicBezTo>
                      <a:pt x="21339" y="21004"/>
                      <a:pt x="23223" y="18390"/>
                      <a:pt x="24713" y="15350"/>
                    </a:cubicBezTo>
                    <a:cubicBezTo>
                      <a:pt x="26476" y="11733"/>
                      <a:pt x="27236" y="8329"/>
                      <a:pt x="27539" y="6566"/>
                    </a:cubicBezTo>
                    <a:lnTo>
                      <a:pt x="27479" y="6566"/>
                    </a:lnTo>
                    <a:cubicBezTo>
                      <a:pt x="21643" y="5472"/>
                      <a:pt x="16719" y="1520"/>
                      <a:pt x="149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5"/>
              <p:cNvSpPr/>
              <p:nvPr/>
            </p:nvSpPr>
            <p:spPr>
              <a:xfrm>
                <a:off x="8061719" y="1230610"/>
                <a:ext cx="614268" cy="663412"/>
              </a:xfrm>
              <a:custGeom>
                <a:avLst/>
                <a:gdLst/>
                <a:ahLst/>
                <a:cxnLst/>
                <a:rect l="l" t="t" r="r" b="b"/>
                <a:pathLst>
                  <a:path w="15199" h="16415" extrusionOk="0">
                    <a:moveTo>
                      <a:pt x="2645" y="1"/>
                    </a:moveTo>
                    <a:lnTo>
                      <a:pt x="1" y="14013"/>
                    </a:lnTo>
                    <a:lnTo>
                      <a:pt x="6293" y="15381"/>
                    </a:lnTo>
                    <a:lnTo>
                      <a:pt x="11825" y="16414"/>
                    </a:lnTo>
                    <a:cubicBezTo>
                      <a:pt x="12007" y="16080"/>
                      <a:pt x="12189" y="15715"/>
                      <a:pt x="12372" y="15350"/>
                    </a:cubicBezTo>
                    <a:cubicBezTo>
                      <a:pt x="14135" y="11733"/>
                      <a:pt x="14895" y="8329"/>
                      <a:pt x="15198" y="6566"/>
                    </a:cubicBezTo>
                    <a:lnTo>
                      <a:pt x="15168" y="6566"/>
                    </a:lnTo>
                    <a:cubicBezTo>
                      <a:pt x="9302" y="5472"/>
                      <a:pt x="4378" y="1520"/>
                      <a:pt x="2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5"/>
              <p:cNvSpPr/>
              <p:nvPr/>
            </p:nvSpPr>
            <p:spPr>
              <a:xfrm>
                <a:off x="7581387" y="1713407"/>
                <a:ext cx="480373" cy="664625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6445" extrusionOk="0">
                    <a:moveTo>
                      <a:pt x="1" y="0"/>
                    </a:moveTo>
                    <a:cubicBezTo>
                      <a:pt x="366" y="2918"/>
                      <a:pt x="1156" y="5623"/>
                      <a:pt x="2341" y="8085"/>
                    </a:cubicBezTo>
                    <a:cubicBezTo>
                      <a:pt x="3892" y="11338"/>
                      <a:pt x="6202" y="14165"/>
                      <a:pt x="9180" y="16444"/>
                    </a:cubicBezTo>
                    <a:lnTo>
                      <a:pt x="11886" y="206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5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extrusionOk="0">
                    <a:moveTo>
                      <a:pt x="6505" y="1"/>
                    </a:move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lnTo>
                      <a:pt x="13132" y="6475"/>
                    </a:ln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5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fill="none" extrusionOk="0">
                    <a:moveTo>
                      <a:pt x="34804" y="6991"/>
                    </a:moveTo>
                    <a:cubicBezTo>
                      <a:pt x="27387" y="6231"/>
                      <a:pt x="21004" y="0"/>
                      <a:pt x="21004" y="0"/>
                    </a:cubicBezTo>
                    <a:cubicBezTo>
                      <a:pt x="21004" y="0"/>
                      <a:pt x="12767" y="3496"/>
                      <a:pt x="5593" y="1490"/>
                    </a:cubicBez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5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fill="none" extrusionOk="0">
                    <a:moveTo>
                      <a:pt x="9636" y="28390"/>
                    </a:moveTo>
                    <a:cubicBezTo>
                      <a:pt x="6658" y="26111"/>
                      <a:pt x="4348" y="23284"/>
                      <a:pt x="2797" y="20031"/>
                    </a:cubicBezTo>
                    <a:cubicBezTo>
                      <a:pt x="1460" y="17265"/>
                      <a:pt x="639" y="14135"/>
                      <a:pt x="335" y="10761"/>
                    </a:cubicBezTo>
                    <a:cubicBezTo>
                      <a:pt x="1" y="6749"/>
                      <a:pt x="518" y="3314"/>
                      <a:pt x="882" y="1551"/>
                    </a:cubicBezTo>
                    <a:cubicBezTo>
                      <a:pt x="913" y="1581"/>
                      <a:pt x="943" y="1581"/>
                      <a:pt x="943" y="1581"/>
                    </a:cubicBezTo>
                    <a:cubicBezTo>
                      <a:pt x="6779" y="2676"/>
                      <a:pt x="12798" y="791"/>
                      <a:pt x="14986" y="1"/>
                    </a:cubicBezTo>
                    <a:cubicBezTo>
                      <a:pt x="16719" y="1520"/>
                      <a:pt x="21643" y="5472"/>
                      <a:pt x="27479" y="6566"/>
                    </a:cubicBezTo>
                    <a:cubicBezTo>
                      <a:pt x="27509" y="6566"/>
                      <a:pt x="27509" y="6566"/>
                      <a:pt x="27539" y="6566"/>
                    </a:cubicBezTo>
                    <a:cubicBezTo>
                      <a:pt x="27236" y="8329"/>
                      <a:pt x="26476" y="11733"/>
                      <a:pt x="24713" y="15350"/>
                    </a:cubicBezTo>
                    <a:cubicBezTo>
                      <a:pt x="23223" y="18390"/>
                      <a:pt x="21339" y="21004"/>
                      <a:pt x="19059" y="23101"/>
                    </a:cubicBezTo>
                    <a:cubicBezTo>
                      <a:pt x="16415" y="25563"/>
                      <a:pt x="13253" y="27357"/>
                      <a:pt x="9636" y="2839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5"/>
              <p:cNvSpPr/>
              <p:nvPr/>
            </p:nvSpPr>
            <p:spPr>
              <a:xfrm>
                <a:off x="8168617" y="1166754"/>
                <a:ext cx="12286" cy="63896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581" fill="none" extrusionOk="0">
                    <a:moveTo>
                      <a:pt x="304" y="0"/>
                    </a:moveTo>
                    <a:lnTo>
                      <a:pt x="0" y="158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5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fill="none" extrusionOk="0">
                    <a:moveTo>
                      <a:pt x="13132" y="6475"/>
                    </a:move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5"/>
              <p:cNvSpPr/>
              <p:nvPr/>
            </p:nvSpPr>
            <p:spPr>
              <a:xfrm>
                <a:off x="8108398" y="1230610"/>
                <a:ext cx="60259" cy="31697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7843" fill="none" extrusionOk="0">
                    <a:moveTo>
                      <a:pt x="1490" y="1"/>
                    </a:moveTo>
                    <a:lnTo>
                      <a:pt x="1" y="784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5"/>
              <p:cNvSpPr/>
              <p:nvPr/>
            </p:nvSpPr>
            <p:spPr>
              <a:xfrm>
                <a:off x="7952396" y="2058592"/>
                <a:ext cx="60218" cy="31944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7904" fill="none" extrusionOk="0">
                    <a:moveTo>
                      <a:pt x="0" y="7903"/>
                    </a:moveTo>
                    <a:lnTo>
                      <a:pt x="149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5"/>
              <p:cNvSpPr/>
              <p:nvPr/>
            </p:nvSpPr>
            <p:spPr>
              <a:xfrm>
                <a:off x="8316010" y="1852192"/>
                <a:ext cx="223616" cy="4183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035" fill="none" extrusionOk="0">
                    <a:moveTo>
                      <a:pt x="1" y="1"/>
                    </a:moveTo>
                    <a:lnTo>
                      <a:pt x="5533" y="103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5"/>
              <p:cNvSpPr/>
              <p:nvPr/>
            </p:nvSpPr>
            <p:spPr>
              <a:xfrm>
                <a:off x="7582640" y="1713407"/>
                <a:ext cx="222363" cy="41789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034" fill="none" extrusionOk="0">
                    <a:moveTo>
                      <a:pt x="5502" y="103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8" name="Google Shape;1638;p45"/>
          <p:cNvGrpSpPr/>
          <p:nvPr/>
        </p:nvGrpSpPr>
        <p:grpSpPr>
          <a:xfrm>
            <a:off x="243628" y="2032131"/>
            <a:ext cx="947642" cy="914426"/>
            <a:chOff x="4464792" y="1820248"/>
            <a:chExt cx="947642" cy="914426"/>
          </a:xfrm>
        </p:grpSpPr>
        <p:sp>
          <p:nvSpPr>
            <p:cNvPr id="1639" name="Google Shape;1639;p45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0" name="Google Shape;1640;p45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641" name="Google Shape;1641;p4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3" name="Google Shape;1683;p45"/>
          <p:cNvGrpSpPr/>
          <p:nvPr/>
        </p:nvGrpSpPr>
        <p:grpSpPr>
          <a:xfrm rot="-4681401">
            <a:off x="-271964" y="3057415"/>
            <a:ext cx="1225568" cy="1543565"/>
            <a:chOff x="6657355" y="221675"/>
            <a:chExt cx="2059068" cy="2644025"/>
          </a:xfrm>
        </p:grpSpPr>
        <p:sp>
          <p:nvSpPr>
            <p:cNvPr id="1684" name="Google Shape;1684;p45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5" name="Google Shape;1685;p45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1686" name="Google Shape;1686;p45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5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5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5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5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5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5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5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5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5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5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5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5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5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5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5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5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4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3" name="Google Shape;1723;p45"/>
          <p:cNvGrpSpPr/>
          <p:nvPr/>
        </p:nvGrpSpPr>
        <p:grpSpPr>
          <a:xfrm>
            <a:off x="1104023" y="4224310"/>
            <a:ext cx="1011332" cy="1019514"/>
            <a:chOff x="4464792" y="1820248"/>
            <a:chExt cx="947642" cy="914426"/>
          </a:xfrm>
        </p:grpSpPr>
        <p:sp>
          <p:nvSpPr>
            <p:cNvPr id="1724" name="Google Shape;1724;p45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5" name="Google Shape;1725;p45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726" name="Google Shape;1726;p4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4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4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4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25ABE29-A69F-4716-861B-6436A7795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27" y="417099"/>
            <a:ext cx="6700293" cy="3768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45"/>
          <p:cNvGrpSpPr/>
          <p:nvPr/>
        </p:nvGrpSpPr>
        <p:grpSpPr>
          <a:xfrm>
            <a:off x="7848414" y="1093317"/>
            <a:ext cx="1760091" cy="1673316"/>
            <a:chOff x="6855525" y="3005825"/>
            <a:chExt cx="2128541" cy="2034921"/>
          </a:xfrm>
        </p:grpSpPr>
        <p:sp>
          <p:nvSpPr>
            <p:cNvPr id="1621" name="Google Shape;1621;p45"/>
            <p:cNvSpPr/>
            <p:nvPr/>
          </p:nvSpPr>
          <p:spPr>
            <a:xfrm>
              <a:off x="6998370" y="3005825"/>
              <a:ext cx="1985697" cy="2034921"/>
            </a:xfrm>
            <a:custGeom>
              <a:avLst/>
              <a:gdLst/>
              <a:ahLst/>
              <a:cxnLst/>
              <a:rect l="l" t="t" r="r" b="b"/>
              <a:pathLst>
                <a:path w="31909" h="32700" extrusionOk="0">
                  <a:moveTo>
                    <a:pt x="17302" y="0"/>
                  </a:moveTo>
                  <a:cubicBezTo>
                    <a:pt x="17164" y="0"/>
                    <a:pt x="17010" y="14"/>
                    <a:pt x="16848" y="51"/>
                  </a:cubicBezTo>
                  <a:cubicBezTo>
                    <a:pt x="16726" y="78"/>
                    <a:pt x="16608" y="113"/>
                    <a:pt x="16495" y="156"/>
                  </a:cubicBezTo>
                  <a:cubicBezTo>
                    <a:pt x="16483" y="160"/>
                    <a:pt x="16476" y="164"/>
                    <a:pt x="16463" y="172"/>
                  </a:cubicBezTo>
                  <a:cubicBezTo>
                    <a:pt x="16456" y="172"/>
                    <a:pt x="16448" y="176"/>
                    <a:pt x="16444" y="179"/>
                  </a:cubicBezTo>
                  <a:cubicBezTo>
                    <a:pt x="16224" y="268"/>
                    <a:pt x="12114" y="1913"/>
                    <a:pt x="7711" y="1913"/>
                  </a:cubicBezTo>
                  <a:cubicBezTo>
                    <a:pt x="6469" y="1913"/>
                    <a:pt x="5204" y="1783"/>
                    <a:pt x="3997" y="1449"/>
                  </a:cubicBezTo>
                  <a:cubicBezTo>
                    <a:pt x="3800" y="1392"/>
                    <a:pt x="3599" y="1364"/>
                    <a:pt x="3400" y="1364"/>
                  </a:cubicBezTo>
                  <a:cubicBezTo>
                    <a:pt x="2994" y="1364"/>
                    <a:pt x="2593" y="1479"/>
                    <a:pt x="2249" y="1700"/>
                  </a:cubicBezTo>
                  <a:cubicBezTo>
                    <a:pt x="1912" y="1915"/>
                    <a:pt x="1638" y="2228"/>
                    <a:pt x="1465" y="2593"/>
                  </a:cubicBezTo>
                  <a:cubicBezTo>
                    <a:pt x="1438" y="2656"/>
                    <a:pt x="1411" y="2718"/>
                    <a:pt x="1383" y="2785"/>
                  </a:cubicBezTo>
                  <a:cubicBezTo>
                    <a:pt x="1364" y="2840"/>
                    <a:pt x="1348" y="2895"/>
                    <a:pt x="1333" y="2950"/>
                  </a:cubicBezTo>
                  <a:cubicBezTo>
                    <a:pt x="1215" y="3365"/>
                    <a:pt x="0" y="7852"/>
                    <a:pt x="451" y="13485"/>
                  </a:cubicBezTo>
                  <a:cubicBezTo>
                    <a:pt x="890" y="18966"/>
                    <a:pt x="3025" y="26682"/>
                    <a:pt x="10716" y="32300"/>
                  </a:cubicBezTo>
                  <a:cubicBezTo>
                    <a:pt x="10924" y="32449"/>
                    <a:pt x="11154" y="32554"/>
                    <a:pt x="11405" y="32621"/>
                  </a:cubicBezTo>
                  <a:cubicBezTo>
                    <a:pt x="11586" y="32671"/>
                    <a:pt x="11778" y="32700"/>
                    <a:pt x="11962" y="32700"/>
                  </a:cubicBezTo>
                  <a:cubicBezTo>
                    <a:pt x="12142" y="32700"/>
                    <a:pt x="12346" y="32671"/>
                    <a:pt x="12518" y="32624"/>
                  </a:cubicBezTo>
                  <a:cubicBezTo>
                    <a:pt x="21698" y="30184"/>
                    <a:pt x="26486" y="23770"/>
                    <a:pt x="28884" y="18821"/>
                  </a:cubicBezTo>
                  <a:cubicBezTo>
                    <a:pt x="31414" y="13591"/>
                    <a:pt x="31870" y="8850"/>
                    <a:pt x="31888" y="8635"/>
                  </a:cubicBezTo>
                  <a:cubicBezTo>
                    <a:pt x="31908" y="8388"/>
                    <a:pt x="31881" y="8129"/>
                    <a:pt x="31810" y="7886"/>
                  </a:cubicBezTo>
                  <a:cubicBezTo>
                    <a:pt x="31752" y="7667"/>
                    <a:pt x="31658" y="7452"/>
                    <a:pt x="31532" y="7264"/>
                  </a:cubicBezTo>
                  <a:cubicBezTo>
                    <a:pt x="31517" y="7240"/>
                    <a:pt x="31501" y="7221"/>
                    <a:pt x="31489" y="7201"/>
                  </a:cubicBezTo>
                  <a:cubicBezTo>
                    <a:pt x="31485" y="7193"/>
                    <a:pt x="31481" y="7189"/>
                    <a:pt x="31477" y="7185"/>
                  </a:cubicBezTo>
                  <a:cubicBezTo>
                    <a:pt x="31399" y="7080"/>
                    <a:pt x="31313" y="6985"/>
                    <a:pt x="31223" y="6899"/>
                  </a:cubicBezTo>
                  <a:cubicBezTo>
                    <a:pt x="31089" y="6774"/>
                    <a:pt x="30941" y="6668"/>
                    <a:pt x="30776" y="6577"/>
                  </a:cubicBezTo>
                  <a:cubicBezTo>
                    <a:pt x="30737" y="6559"/>
                    <a:pt x="30694" y="6535"/>
                    <a:pt x="30651" y="6515"/>
                  </a:cubicBezTo>
                  <a:cubicBezTo>
                    <a:pt x="30474" y="6429"/>
                    <a:pt x="30286" y="6371"/>
                    <a:pt x="30091" y="6335"/>
                  </a:cubicBezTo>
                  <a:cubicBezTo>
                    <a:pt x="30047" y="6331"/>
                    <a:pt x="30004" y="6324"/>
                    <a:pt x="29957" y="6319"/>
                  </a:cubicBezTo>
                  <a:cubicBezTo>
                    <a:pt x="24178" y="5743"/>
                    <a:pt x="18854" y="669"/>
                    <a:pt x="18803" y="615"/>
                  </a:cubicBezTo>
                  <a:cubicBezTo>
                    <a:pt x="18799" y="615"/>
                    <a:pt x="18794" y="611"/>
                    <a:pt x="18794" y="606"/>
                  </a:cubicBezTo>
                  <a:cubicBezTo>
                    <a:pt x="18787" y="603"/>
                    <a:pt x="18783" y="599"/>
                    <a:pt x="18779" y="595"/>
                  </a:cubicBezTo>
                  <a:cubicBezTo>
                    <a:pt x="18666" y="485"/>
                    <a:pt x="18536" y="391"/>
                    <a:pt x="18399" y="309"/>
                  </a:cubicBezTo>
                  <a:cubicBezTo>
                    <a:pt x="18188" y="179"/>
                    <a:pt x="17953" y="85"/>
                    <a:pt x="17713" y="38"/>
                  </a:cubicBezTo>
                  <a:cubicBezTo>
                    <a:pt x="17600" y="18"/>
                    <a:pt x="17461" y="0"/>
                    <a:pt x="17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2" name="Google Shape;1622;p45"/>
            <p:cNvGrpSpPr/>
            <p:nvPr/>
          </p:nvGrpSpPr>
          <p:grpSpPr>
            <a:xfrm>
              <a:off x="6855525" y="3119879"/>
              <a:ext cx="2026213" cy="1828824"/>
              <a:chOff x="7332026" y="1166754"/>
              <a:chExt cx="1406604" cy="1272668"/>
            </a:xfrm>
          </p:grpSpPr>
          <p:sp>
            <p:nvSpPr>
              <p:cNvPr id="1623" name="Google Shape;1623;p45"/>
              <p:cNvSpPr/>
              <p:nvPr/>
            </p:nvSpPr>
            <p:spPr>
              <a:xfrm>
                <a:off x="8674724" y="1449293"/>
                <a:ext cx="63896" cy="4672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156" fill="none" extrusionOk="0">
                    <a:moveTo>
                      <a:pt x="1581" y="0"/>
                    </a:moveTo>
                    <a:lnTo>
                      <a:pt x="0" y="115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5"/>
              <p:cNvSpPr/>
              <p:nvPr/>
            </p:nvSpPr>
            <p:spPr>
              <a:xfrm>
                <a:off x="7941314" y="2377988"/>
                <a:ext cx="11114" cy="61431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20" fill="none" extrusionOk="0">
                    <a:moveTo>
                      <a:pt x="1" y="1520"/>
                    </a:moveTo>
                    <a:lnTo>
                      <a:pt x="274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5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extrusionOk="0">
                    <a:moveTo>
                      <a:pt x="21004" y="0"/>
                    </a:moveTo>
                    <a:cubicBezTo>
                      <a:pt x="21004" y="0"/>
                      <a:pt x="16031" y="2111"/>
                      <a:pt x="10447" y="2111"/>
                    </a:cubicBezTo>
                    <a:cubicBezTo>
                      <a:pt x="8845" y="2111"/>
                      <a:pt x="7193" y="1937"/>
                      <a:pt x="5593" y="1490"/>
                    </a:cubicBezTo>
                    <a:lnTo>
                      <a:pt x="5593" y="1490"/>
                    </a:ln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ubicBezTo>
                      <a:pt x="27387" y="6231"/>
                      <a:pt x="21004" y="0"/>
                      <a:pt x="21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5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extrusionOk="0">
                    <a:moveTo>
                      <a:pt x="14986" y="1"/>
                    </a:moveTo>
                    <a:cubicBezTo>
                      <a:pt x="13269" y="621"/>
                      <a:pt x="9194" y="1914"/>
                      <a:pt x="4700" y="1914"/>
                    </a:cubicBezTo>
                    <a:cubicBezTo>
                      <a:pt x="3466" y="1914"/>
                      <a:pt x="2200" y="1817"/>
                      <a:pt x="943" y="1581"/>
                    </a:cubicBezTo>
                    <a:cubicBezTo>
                      <a:pt x="943" y="1581"/>
                      <a:pt x="913" y="1581"/>
                      <a:pt x="882" y="1551"/>
                    </a:cubicBezTo>
                    <a:cubicBezTo>
                      <a:pt x="518" y="3314"/>
                      <a:pt x="1" y="6749"/>
                      <a:pt x="335" y="10761"/>
                    </a:cubicBezTo>
                    <a:cubicBezTo>
                      <a:pt x="639" y="14135"/>
                      <a:pt x="1460" y="17265"/>
                      <a:pt x="2797" y="20031"/>
                    </a:cubicBezTo>
                    <a:cubicBezTo>
                      <a:pt x="4348" y="23284"/>
                      <a:pt x="6658" y="26111"/>
                      <a:pt x="9636" y="28390"/>
                    </a:cubicBezTo>
                    <a:cubicBezTo>
                      <a:pt x="13253" y="27357"/>
                      <a:pt x="16415" y="25563"/>
                      <a:pt x="19059" y="23101"/>
                    </a:cubicBezTo>
                    <a:cubicBezTo>
                      <a:pt x="21339" y="21004"/>
                      <a:pt x="23223" y="18390"/>
                      <a:pt x="24713" y="15350"/>
                    </a:cubicBezTo>
                    <a:cubicBezTo>
                      <a:pt x="26476" y="11733"/>
                      <a:pt x="27236" y="8329"/>
                      <a:pt x="27539" y="6566"/>
                    </a:cubicBezTo>
                    <a:lnTo>
                      <a:pt x="27479" y="6566"/>
                    </a:lnTo>
                    <a:cubicBezTo>
                      <a:pt x="21643" y="5472"/>
                      <a:pt x="16719" y="1520"/>
                      <a:pt x="149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5"/>
              <p:cNvSpPr/>
              <p:nvPr/>
            </p:nvSpPr>
            <p:spPr>
              <a:xfrm>
                <a:off x="8061719" y="1230610"/>
                <a:ext cx="614268" cy="663412"/>
              </a:xfrm>
              <a:custGeom>
                <a:avLst/>
                <a:gdLst/>
                <a:ahLst/>
                <a:cxnLst/>
                <a:rect l="l" t="t" r="r" b="b"/>
                <a:pathLst>
                  <a:path w="15199" h="16415" extrusionOk="0">
                    <a:moveTo>
                      <a:pt x="2645" y="1"/>
                    </a:moveTo>
                    <a:lnTo>
                      <a:pt x="1" y="14013"/>
                    </a:lnTo>
                    <a:lnTo>
                      <a:pt x="6293" y="15381"/>
                    </a:lnTo>
                    <a:lnTo>
                      <a:pt x="11825" y="16414"/>
                    </a:lnTo>
                    <a:cubicBezTo>
                      <a:pt x="12007" y="16080"/>
                      <a:pt x="12189" y="15715"/>
                      <a:pt x="12372" y="15350"/>
                    </a:cubicBezTo>
                    <a:cubicBezTo>
                      <a:pt x="14135" y="11733"/>
                      <a:pt x="14895" y="8329"/>
                      <a:pt x="15198" y="6566"/>
                    </a:cubicBezTo>
                    <a:lnTo>
                      <a:pt x="15168" y="6566"/>
                    </a:lnTo>
                    <a:cubicBezTo>
                      <a:pt x="9302" y="5472"/>
                      <a:pt x="4378" y="1520"/>
                      <a:pt x="2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5"/>
              <p:cNvSpPr/>
              <p:nvPr/>
            </p:nvSpPr>
            <p:spPr>
              <a:xfrm>
                <a:off x="7581387" y="1713407"/>
                <a:ext cx="480373" cy="664625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6445" extrusionOk="0">
                    <a:moveTo>
                      <a:pt x="1" y="0"/>
                    </a:moveTo>
                    <a:cubicBezTo>
                      <a:pt x="366" y="2918"/>
                      <a:pt x="1156" y="5623"/>
                      <a:pt x="2341" y="8085"/>
                    </a:cubicBezTo>
                    <a:cubicBezTo>
                      <a:pt x="3892" y="11338"/>
                      <a:pt x="6202" y="14165"/>
                      <a:pt x="9180" y="16444"/>
                    </a:cubicBezTo>
                    <a:lnTo>
                      <a:pt x="11886" y="206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5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extrusionOk="0">
                    <a:moveTo>
                      <a:pt x="6505" y="1"/>
                    </a:move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lnTo>
                      <a:pt x="13132" y="6475"/>
                    </a:ln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5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fill="none" extrusionOk="0">
                    <a:moveTo>
                      <a:pt x="34804" y="6991"/>
                    </a:moveTo>
                    <a:cubicBezTo>
                      <a:pt x="27387" y="6231"/>
                      <a:pt x="21004" y="0"/>
                      <a:pt x="21004" y="0"/>
                    </a:cubicBezTo>
                    <a:cubicBezTo>
                      <a:pt x="21004" y="0"/>
                      <a:pt x="12767" y="3496"/>
                      <a:pt x="5593" y="1490"/>
                    </a:cubicBez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5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fill="none" extrusionOk="0">
                    <a:moveTo>
                      <a:pt x="9636" y="28390"/>
                    </a:moveTo>
                    <a:cubicBezTo>
                      <a:pt x="6658" y="26111"/>
                      <a:pt x="4348" y="23284"/>
                      <a:pt x="2797" y="20031"/>
                    </a:cubicBezTo>
                    <a:cubicBezTo>
                      <a:pt x="1460" y="17265"/>
                      <a:pt x="639" y="14135"/>
                      <a:pt x="335" y="10761"/>
                    </a:cubicBezTo>
                    <a:cubicBezTo>
                      <a:pt x="1" y="6749"/>
                      <a:pt x="518" y="3314"/>
                      <a:pt x="882" y="1551"/>
                    </a:cubicBezTo>
                    <a:cubicBezTo>
                      <a:pt x="913" y="1581"/>
                      <a:pt x="943" y="1581"/>
                      <a:pt x="943" y="1581"/>
                    </a:cubicBezTo>
                    <a:cubicBezTo>
                      <a:pt x="6779" y="2676"/>
                      <a:pt x="12798" y="791"/>
                      <a:pt x="14986" y="1"/>
                    </a:cubicBezTo>
                    <a:cubicBezTo>
                      <a:pt x="16719" y="1520"/>
                      <a:pt x="21643" y="5472"/>
                      <a:pt x="27479" y="6566"/>
                    </a:cubicBezTo>
                    <a:cubicBezTo>
                      <a:pt x="27509" y="6566"/>
                      <a:pt x="27509" y="6566"/>
                      <a:pt x="27539" y="6566"/>
                    </a:cubicBezTo>
                    <a:cubicBezTo>
                      <a:pt x="27236" y="8329"/>
                      <a:pt x="26476" y="11733"/>
                      <a:pt x="24713" y="15350"/>
                    </a:cubicBezTo>
                    <a:cubicBezTo>
                      <a:pt x="23223" y="18390"/>
                      <a:pt x="21339" y="21004"/>
                      <a:pt x="19059" y="23101"/>
                    </a:cubicBezTo>
                    <a:cubicBezTo>
                      <a:pt x="16415" y="25563"/>
                      <a:pt x="13253" y="27357"/>
                      <a:pt x="9636" y="2839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5"/>
              <p:cNvSpPr/>
              <p:nvPr/>
            </p:nvSpPr>
            <p:spPr>
              <a:xfrm>
                <a:off x="8168617" y="1166754"/>
                <a:ext cx="12286" cy="63896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581" fill="none" extrusionOk="0">
                    <a:moveTo>
                      <a:pt x="304" y="0"/>
                    </a:moveTo>
                    <a:lnTo>
                      <a:pt x="0" y="158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5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fill="none" extrusionOk="0">
                    <a:moveTo>
                      <a:pt x="13132" y="6475"/>
                    </a:move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5"/>
              <p:cNvSpPr/>
              <p:nvPr/>
            </p:nvSpPr>
            <p:spPr>
              <a:xfrm>
                <a:off x="8108398" y="1230610"/>
                <a:ext cx="60259" cy="31697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7843" fill="none" extrusionOk="0">
                    <a:moveTo>
                      <a:pt x="1490" y="1"/>
                    </a:moveTo>
                    <a:lnTo>
                      <a:pt x="1" y="784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5"/>
              <p:cNvSpPr/>
              <p:nvPr/>
            </p:nvSpPr>
            <p:spPr>
              <a:xfrm>
                <a:off x="7952396" y="2058592"/>
                <a:ext cx="60218" cy="31944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7904" fill="none" extrusionOk="0">
                    <a:moveTo>
                      <a:pt x="0" y="7903"/>
                    </a:moveTo>
                    <a:lnTo>
                      <a:pt x="149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5"/>
              <p:cNvSpPr/>
              <p:nvPr/>
            </p:nvSpPr>
            <p:spPr>
              <a:xfrm>
                <a:off x="8316010" y="1852192"/>
                <a:ext cx="223616" cy="4183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035" fill="none" extrusionOk="0">
                    <a:moveTo>
                      <a:pt x="1" y="1"/>
                    </a:moveTo>
                    <a:lnTo>
                      <a:pt x="5533" y="103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5"/>
              <p:cNvSpPr/>
              <p:nvPr/>
            </p:nvSpPr>
            <p:spPr>
              <a:xfrm>
                <a:off x="7582640" y="1713407"/>
                <a:ext cx="222363" cy="41789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034" fill="none" extrusionOk="0">
                    <a:moveTo>
                      <a:pt x="5502" y="103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8" name="Google Shape;1638;p45"/>
          <p:cNvGrpSpPr/>
          <p:nvPr/>
        </p:nvGrpSpPr>
        <p:grpSpPr>
          <a:xfrm>
            <a:off x="243628" y="2032131"/>
            <a:ext cx="947642" cy="914426"/>
            <a:chOff x="4464792" y="1820248"/>
            <a:chExt cx="947642" cy="914426"/>
          </a:xfrm>
        </p:grpSpPr>
        <p:sp>
          <p:nvSpPr>
            <p:cNvPr id="1639" name="Google Shape;1639;p45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0" name="Google Shape;1640;p45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641" name="Google Shape;1641;p4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3" name="Google Shape;1683;p45"/>
          <p:cNvGrpSpPr/>
          <p:nvPr/>
        </p:nvGrpSpPr>
        <p:grpSpPr>
          <a:xfrm rot="-4681401">
            <a:off x="-271964" y="3057415"/>
            <a:ext cx="1225568" cy="1543565"/>
            <a:chOff x="6657355" y="221675"/>
            <a:chExt cx="2059068" cy="2644025"/>
          </a:xfrm>
        </p:grpSpPr>
        <p:sp>
          <p:nvSpPr>
            <p:cNvPr id="1684" name="Google Shape;1684;p45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5" name="Google Shape;1685;p45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1686" name="Google Shape;1686;p45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5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5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5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5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5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5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5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5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5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5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5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5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5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5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5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5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4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3" name="Google Shape;1723;p45"/>
          <p:cNvGrpSpPr/>
          <p:nvPr/>
        </p:nvGrpSpPr>
        <p:grpSpPr>
          <a:xfrm>
            <a:off x="1104023" y="4224310"/>
            <a:ext cx="1011332" cy="1019514"/>
            <a:chOff x="4464792" y="1820248"/>
            <a:chExt cx="947642" cy="914426"/>
          </a:xfrm>
        </p:grpSpPr>
        <p:sp>
          <p:nvSpPr>
            <p:cNvPr id="1724" name="Google Shape;1724;p45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5" name="Google Shape;1725;p45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726" name="Google Shape;1726;p4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4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4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4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1052D98-6DC4-49D5-AB93-91AEC8DE6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10" y="106277"/>
            <a:ext cx="5654423" cy="4039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44843-B321-4D79-9056-38FBB5D4F2F5}"/>
              </a:ext>
            </a:extLst>
          </p:cNvPr>
          <p:cNvSpPr txBox="1"/>
          <p:nvPr/>
        </p:nvSpPr>
        <p:spPr>
          <a:xfrm>
            <a:off x="2449689" y="4306078"/>
            <a:ext cx="495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study shows a relationship between school closure and death rates of covid 19 globally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92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45"/>
          <p:cNvGrpSpPr/>
          <p:nvPr/>
        </p:nvGrpSpPr>
        <p:grpSpPr>
          <a:xfrm>
            <a:off x="7848414" y="1093317"/>
            <a:ext cx="1760091" cy="1673316"/>
            <a:chOff x="6855525" y="3005825"/>
            <a:chExt cx="2128541" cy="2034921"/>
          </a:xfrm>
        </p:grpSpPr>
        <p:sp>
          <p:nvSpPr>
            <p:cNvPr id="1621" name="Google Shape;1621;p45"/>
            <p:cNvSpPr/>
            <p:nvPr/>
          </p:nvSpPr>
          <p:spPr>
            <a:xfrm>
              <a:off x="6998370" y="3005825"/>
              <a:ext cx="1985697" cy="2034921"/>
            </a:xfrm>
            <a:custGeom>
              <a:avLst/>
              <a:gdLst/>
              <a:ahLst/>
              <a:cxnLst/>
              <a:rect l="l" t="t" r="r" b="b"/>
              <a:pathLst>
                <a:path w="31909" h="32700" extrusionOk="0">
                  <a:moveTo>
                    <a:pt x="17302" y="0"/>
                  </a:moveTo>
                  <a:cubicBezTo>
                    <a:pt x="17164" y="0"/>
                    <a:pt x="17010" y="14"/>
                    <a:pt x="16848" y="51"/>
                  </a:cubicBezTo>
                  <a:cubicBezTo>
                    <a:pt x="16726" y="78"/>
                    <a:pt x="16608" y="113"/>
                    <a:pt x="16495" y="156"/>
                  </a:cubicBezTo>
                  <a:cubicBezTo>
                    <a:pt x="16483" y="160"/>
                    <a:pt x="16476" y="164"/>
                    <a:pt x="16463" y="172"/>
                  </a:cubicBezTo>
                  <a:cubicBezTo>
                    <a:pt x="16456" y="172"/>
                    <a:pt x="16448" y="176"/>
                    <a:pt x="16444" y="179"/>
                  </a:cubicBezTo>
                  <a:cubicBezTo>
                    <a:pt x="16224" y="268"/>
                    <a:pt x="12114" y="1913"/>
                    <a:pt x="7711" y="1913"/>
                  </a:cubicBezTo>
                  <a:cubicBezTo>
                    <a:pt x="6469" y="1913"/>
                    <a:pt x="5204" y="1783"/>
                    <a:pt x="3997" y="1449"/>
                  </a:cubicBezTo>
                  <a:cubicBezTo>
                    <a:pt x="3800" y="1392"/>
                    <a:pt x="3599" y="1364"/>
                    <a:pt x="3400" y="1364"/>
                  </a:cubicBezTo>
                  <a:cubicBezTo>
                    <a:pt x="2994" y="1364"/>
                    <a:pt x="2593" y="1479"/>
                    <a:pt x="2249" y="1700"/>
                  </a:cubicBezTo>
                  <a:cubicBezTo>
                    <a:pt x="1912" y="1915"/>
                    <a:pt x="1638" y="2228"/>
                    <a:pt x="1465" y="2593"/>
                  </a:cubicBezTo>
                  <a:cubicBezTo>
                    <a:pt x="1438" y="2656"/>
                    <a:pt x="1411" y="2718"/>
                    <a:pt x="1383" y="2785"/>
                  </a:cubicBezTo>
                  <a:cubicBezTo>
                    <a:pt x="1364" y="2840"/>
                    <a:pt x="1348" y="2895"/>
                    <a:pt x="1333" y="2950"/>
                  </a:cubicBezTo>
                  <a:cubicBezTo>
                    <a:pt x="1215" y="3365"/>
                    <a:pt x="0" y="7852"/>
                    <a:pt x="451" y="13485"/>
                  </a:cubicBezTo>
                  <a:cubicBezTo>
                    <a:pt x="890" y="18966"/>
                    <a:pt x="3025" y="26682"/>
                    <a:pt x="10716" y="32300"/>
                  </a:cubicBezTo>
                  <a:cubicBezTo>
                    <a:pt x="10924" y="32449"/>
                    <a:pt x="11154" y="32554"/>
                    <a:pt x="11405" y="32621"/>
                  </a:cubicBezTo>
                  <a:cubicBezTo>
                    <a:pt x="11586" y="32671"/>
                    <a:pt x="11778" y="32700"/>
                    <a:pt x="11962" y="32700"/>
                  </a:cubicBezTo>
                  <a:cubicBezTo>
                    <a:pt x="12142" y="32700"/>
                    <a:pt x="12346" y="32671"/>
                    <a:pt x="12518" y="32624"/>
                  </a:cubicBezTo>
                  <a:cubicBezTo>
                    <a:pt x="21698" y="30184"/>
                    <a:pt x="26486" y="23770"/>
                    <a:pt x="28884" y="18821"/>
                  </a:cubicBezTo>
                  <a:cubicBezTo>
                    <a:pt x="31414" y="13591"/>
                    <a:pt x="31870" y="8850"/>
                    <a:pt x="31888" y="8635"/>
                  </a:cubicBezTo>
                  <a:cubicBezTo>
                    <a:pt x="31908" y="8388"/>
                    <a:pt x="31881" y="8129"/>
                    <a:pt x="31810" y="7886"/>
                  </a:cubicBezTo>
                  <a:cubicBezTo>
                    <a:pt x="31752" y="7667"/>
                    <a:pt x="31658" y="7452"/>
                    <a:pt x="31532" y="7264"/>
                  </a:cubicBezTo>
                  <a:cubicBezTo>
                    <a:pt x="31517" y="7240"/>
                    <a:pt x="31501" y="7221"/>
                    <a:pt x="31489" y="7201"/>
                  </a:cubicBezTo>
                  <a:cubicBezTo>
                    <a:pt x="31485" y="7193"/>
                    <a:pt x="31481" y="7189"/>
                    <a:pt x="31477" y="7185"/>
                  </a:cubicBezTo>
                  <a:cubicBezTo>
                    <a:pt x="31399" y="7080"/>
                    <a:pt x="31313" y="6985"/>
                    <a:pt x="31223" y="6899"/>
                  </a:cubicBezTo>
                  <a:cubicBezTo>
                    <a:pt x="31089" y="6774"/>
                    <a:pt x="30941" y="6668"/>
                    <a:pt x="30776" y="6577"/>
                  </a:cubicBezTo>
                  <a:cubicBezTo>
                    <a:pt x="30737" y="6559"/>
                    <a:pt x="30694" y="6535"/>
                    <a:pt x="30651" y="6515"/>
                  </a:cubicBezTo>
                  <a:cubicBezTo>
                    <a:pt x="30474" y="6429"/>
                    <a:pt x="30286" y="6371"/>
                    <a:pt x="30091" y="6335"/>
                  </a:cubicBezTo>
                  <a:cubicBezTo>
                    <a:pt x="30047" y="6331"/>
                    <a:pt x="30004" y="6324"/>
                    <a:pt x="29957" y="6319"/>
                  </a:cubicBezTo>
                  <a:cubicBezTo>
                    <a:pt x="24178" y="5743"/>
                    <a:pt x="18854" y="669"/>
                    <a:pt x="18803" y="615"/>
                  </a:cubicBezTo>
                  <a:cubicBezTo>
                    <a:pt x="18799" y="615"/>
                    <a:pt x="18794" y="611"/>
                    <a:pt x="18794" y="606"/>
                  </a:cubicBezTo>
                  <a:cubicBezTo>
                    <a:pt x="18787" y="603"/>
                    <a:pt x="18783" y="599"/>
                    <a:pt x="18779" y="595"/>
                  </a:cubicBezTo>
                  <a:cubicBezTo>
                    <a:pt x="18666" y="485"/>
                    <a:pt x="18536" y="391"/>
                    <a:pt x="18399" y="309"/>
                  </a:cubicBezTo>
                  <a:cubicBezTo>
                    <a:pt x="18188" y="179"/>
                    <a:pt x="17953" y="85"/>
                    <a:pt x="17713" y="38"/>
                  </a:cubicBezTo>
                  <a:cubicBezTo>
                    <a:pt x="17600" y="18"/>
                    <a:pt x="17461" y="0"/>
                    <a:pt x="17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2" name="Google Shape;1622;p45"/>
            <p:cNvGrpSpPr/>
            <p:nvPr/>
          </p:nvGrpSpPr>
          <p:grpSpPr>
            <a:xfrm>
              <a:off x="6855525" y="3119879"/>
              <a:ext cx="2026213" cy="1828824"/>
              <a:chOff x="7332026" y="1166754"/>
              <a:chExt cx="1406604" cy="1272668"/>
            </a:xfrm>
          </p:grpSpPr>
          <p:sp>
            <p:nvSpPr>
              <p:cNvPr id="1623" name="Google Shape;1623;p45"/>
              <p:cNvSpPr/>
              <p:nvPr/>
            </p:nvSpPr>
            <p:spPr>
              <a:xfrm>
                <a:off x="8674724" y="1449293"/>
                <a:ext cx="63896" cy="4672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156" fill="none" extrusionOk="0">
                    <a:moveTo>
                      <a:pt x="1581" y="0"/>
                    </a:moveTo>
                    <a:lnTo>
                      <a:pt x="0" y="115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5"/>
              <p:cNvSpPr/>
              <p:nvPr/>
            </p:nvSpPr>
            <p:spPr>
              <a:xfrm>
                <a:off x="7941314" y="2377988"/>
                <a:ext cx="11114" cy="61431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20" fill="none" extrusionOk="0">
                    <a:moveTo>
                      <a:pt x="1" y="1520"/>
                    </a:moveTo>
                    <a:lnTo>
                      <a:pt x="274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5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extrusionOk="0">
                    <a:moveTo>
                      <a:pt x="21004" y="0"/>
                    </a:moveTo>
                    <a:cubicBezTo>
                      <a:pt x="21004" y="0"/>
                      <a:pt x="16031" y="2111"/>
                      <a:pt x="10447" y="2111"/>
                    </a:cubicBezTo>
                    <a:cubicBezTo>
                      <a:pt x="8845" y="2111"/>
                      <a:pt x="7193" y="1937"/>
                      <a:pt x="5593" y="1490"/>
                    </a:cubicBezTo>
                    <a:lnTo>
                      <a:pt x="5593" y="1490"/>
                    </a:ln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ubicBezTo>
                      <a:pt x="27387" y="6231"/>
                      <a:pt x="21004" y="0"/>
                      <a:pt x="21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5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extrusionOk="0">
                    <a:moveTo>
                      <a:pt x="14986" y="1"/>
                    </a:moveTo>
                    <a:cubicBezTo>
                      <a:pt x="13269" y="621"/>
                      <a:pt x="9194" y="1914"/>
                      <a:pt x="4700" y="1914"/>
                    </a:cubicBezTo>
                    <a:cubicBezTo>
                      <a:pt x="3466" y="1914"/>
                      <a:pt x="2200" y="1817"/>
                      <a:pt x="943" y="1581"/>
                    </a:cubicBezTo>
                    <a:cubicBezTo>
                      <a:pt x="943" y="1581"/>
                      <a:pt x="913" y="1581"/>
                      <a:pt x="882" y="1551"/>
                    </a:cubicBezTo>
                    <a:cubicBezTo>
                      <a:pt x="518" y="3314"/>
                      <a:pt x="1" y="6749"/>
                      <a:pt x="335" y="10761"/>
                    </a:cubicBezTo>
                    <a:cubicBezTo>
                      <a:pt x="639" y="14135"/>
                      <a:pt x="1460" y="17265"/>
                      <a:pt x="2797" y="20031"/>
                    </a:cubicBezTo>
                    <a:cubicBezTo>
                      <a:pt x="4348" y="23284"/>
                      <a:pt x="6658" y="26111"/>
                      <a:pt x="9636" y="28390"/>
                    </a:cubicBezTo>
                    <a:cubicBezTo>
                      <a:pt x="13253" y="27357"/>
                      <a:pt x="16415" y="25563"/>
                      <a:pt x="19059" y="23101"/>
                    </a:cubicBezTo>
                    <a:cubicBezTo>
                      <a:pt x="21339" y="21004"/>
                      <a:pt x="23223" y="18390"/>
                      <a:pt x="24713" y="15350"/>
                    </a:cubicBezTo>
                    <a:cubicBezTo>
                      <a:pt x="26476" y="11733"/>
                      <a:pt x="27236" y="8329"/>
                      <a:pt x="27539" y="6566"/>
                    </a:cubicBezTo>
                    <a:lnTo>
                      <a:pt x="27479" y="6566"/>
                    </a:lnTo>
                    <a:cubicBezTo>
                      <a:pt x="21643" y="5472"/>
                      <a:pt x="16719" y="1520"/>
                      <a:pt x="149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5"/>
              <p:cNvSpPr/>
              <p:nvPr/>
            </p:nvSpPr>
            <p:spPr>
              <a:xfrm>
                <a:off x="8061719" y="1230610"/>
                <a:ext cx="614268" cy="663412"/>
              </a:xfrm>
              <a:custGeom>
                <a:avLst/>
                <a:gdLst/>
                <a:ahLst/>
                <a:cxnLst/>
                <a:rect l="l" t="t" r="r" b="b"/>
                <a:pathLst>
                  <a:path w="15199" h="16415" extrusionOk="0">
                    <a:moveTo>
                      <a:pt x="2645" y="1"/>
                    </a:moveTo>
                    <a:lnTo>
                      <a:pt x="1" y="14013"/>
                    </a:lnTo>
                    <a:lnTo>
                      <a:pt x="6293" y="15381"/>
                    </a:lnTo>
                    <a:lnTo>
                      <a:pt x="11825" y="16414"/>
                    </a:lnTo>
                    <a:cubicBezTo>
                      <a:pt x="12007" y="16080"/>
                      <a:pt x="12189" y="15715"/>
                      <a:pt x="12372" y="15350"/>
                    </a:cubicBezTo>
                    <a:cubicBezTo>
                      <a:pt x="14135" y="11733"/>
                      <a:pt x="14895" y="8329"/>
                      <a:pt x="15198" y="6566"/>
                    </a:cubicBezTo>
                    <a:lnTo>
                      <a:pt x="15168" y="6566"/>
                    </a:lnTo>
                    <a:cubicBezTo>
                      <a:pt x="9302" y="5472"/>
                      <a:pt x="4378" y="1520"/>
                      <a:pt x="2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5"/>
              <p:cNvSpPr/>
              <p:nvPr/>
            </p:nvSpPr>
            <p:spPr>
              <a:xfrm>
                <a:off x="7581387" y="1713407"/>
                <a:ext cx="480373" cy="664625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6445" extrusionOk="0">
                    <a:moveTo>
                      <a:pt x="1" y="0"/>
                    </a:moveTo>
                    <a:cubicBezTo>
                      <a:pt x="366" y="2918"/>
                      <a:pt x="1156" y="5623"/>
                      <a:pt x="2341" y="8085"/>
                    </a:cubicBezTo>
                    <a:cubicBezTo>
                      <a:pt x="3892" y="11338"/>
                      <a:pt x="6202" y="14165"/>
                      <a:pt x="9180" y="16444"/>
                    </a:cubicBezTo>
                    <a:lnTo>
                      <a:pt x="11886" y="206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5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extrusionOk="0">
                    <a:moveTo>
                      <a:pt x="6505" y="1"/>
                    </a:move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lnTo>
                      <a:pt x="13132" y="6475"/>
                    </a:ln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5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fill="none" extrusionOk="0">
                    <a:moveTo>
                      <a:pt x="34804" y="6991"/>
                    </a:moveTo>
                    <a:cubicBezTo>
                      <a:pt x="27387" y="6231"/>
                      <a:pt x="21004" y="0"/>
                      <a:pt x="21004" y="0"/>
                    </a:cubicBezTo>
                    <a:cubicBezTo>
                      <a:pt x="21004" y="0"/>
                      <a:pt x="12767" y="3496"/>
                      <a:pt x="5593" y="1490"/>
                    </a:cubicBez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5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fill="none" extrusionOk="0">
                    <a:moveTo>
                      <a:pt x="9636" y="28390"/>
                    </a:moveTo>
                    <a:cubicBezTo>
                      <a:pt x="6658" y="26111"/>
                      <a:pt x="4348" y="23284"/>
                      <a:pt x="2797" y="20031"/>
                    </a:cubicBezTo>
                    <a:cubicBezTo>
                      <a:pt x="1460" y="17265"/>
                      <a:pt x="639" y="14135"/>
                      <a:pt x="335" y="10761"/>
                    </a:cubicBezTo>
                    <a:cubicBezTo>
                      <a:pt x="1" y="6749"/>
                      <a:pt x="518" y="3314"/>
                      <a:pt x="882" y="1551"/>
                    </a:cubicBezTo>
                    <a:cubicBezTo>
                      <a:pt x="913" y="1581"/>
                      <a:pt x="943" y="1581"/>
                      <a:pt x="943" y="1581"/>
                    </a:cubicBezTo>
                    <a:cubicBezTo>
                      <a:pt x="6779" y="2676"/>
                      <a:pt x="12798" y="791"/>
                      <a:pt x="14986" y="1"/>
                    </a:cubicBezTo>
                    <a:cubicBezTo>
                      <a:pt x="16719" y="1520"/>
                      <a:pt x="21643" y="5472"/>
                      <a:pt x="27479" y="6566"/>
                    </a:cubicBezTo>
                    <a:cubicBezTo>
                      <a:pt x="27509" y="6566"/>
                      <a:pt x="27509" y="6566"/>
                      <a:pt x="27539" y="6566"/>
                    </a:cubicBezTo>
                    <a:cubicBezTo>
                      <a:pt x="27236" y="8329"/>
                      <a:pt x="26476" y="11733"/>
                      <a:pt x="24713" y="15350"/>
                    </a:cubicBezTo>
                    <a:cubicBezTo>
                      <a:pt x="23223" y="18390"/>
                      <a:pt x="21339" y="21004"/>
                      <a:pt x="19059" y="23101"/>
                    </a:cubicBezTo>
                    <a:cubicBezTo>
                      <a:pt x="16415" y="25563"/>
                      <a:pt x="13253" y="27357"/>
                      <a:pt x="9636" y="2839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5"/>
              <p:cNvSpPr/>
              <p:nvPr/>
            </p:nvSpPr>
            <p:spPr>
              <a:xfrm>
                <a:off x="8168617" y="1166754"/>
                <a:ext cx="12286" cy="63896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581" fill="none" extrusionOk="0">
                    <a:moveTo>
                      <a:pt x="304" y="0"/>
                    </a:moveTo>
                    <a:lnTo>
                      <a:pt x="0" y="158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5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fill="none" extrusionOk="0">
                    <a:moveTo>
                      <a:pt x="13132" y="6475"/>
                    </a:move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5"/>
              <p:cNvSpPr/>
              <p:nvPr/>
            </p:nvSpPr>
            <p:spPr>
              <a:xfrm>
                <a:off x="8108398" y="1230610"/>
                <a:ext cx="60259" cy="31697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7843" fill="none" extrusionOk="0">
                    <a:moveTo>
                      <a:pt x="1490" y="1"/>
                    </a:moveTo>
                    <a:lnTo>
                      <a:pt x="1" y="784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5"/>
              <p:cNvSpPr/>
              <p:nvPr/>
            </p:nvSpPr>
            <p:spPr>
              <a:xfrm>
                <a:off x="7952396" y="2058592"/>
                <a:ext cx="60218" cy="31944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7904" fill="none" extrusionOk="0">
                    <a:moveTo>
                      <a:pt x="0" y="7903"/>
                    </a:moveTo>
                    <a:lnTo>
                      <a:pt x="149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5"/>
              <p:cNvSpPr/>
              <p:nvPr/>
            </p:nvSpPr>
            <p:spPr>
              <a:xfrm>
                <a:off x="8316010" y="1852192"/>
                <a:ext cx="223616" cy="4183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035" fill="none" extrusionOk="0">
                    <a:moveTo>
                      <a:pt x="1" y="1"/>
                    </a:moveTo>
                    <a:lnTo>
                      <a:pt x="5533" y="103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5"/>
              <p:cNvSpPr/>
              <p:nvPr/>
            </p:nvSpPr>
            <p:spPr>
              <a:xfrm>
                <a:off x="7582640" y="1713407"/>
                <a:ext cx="222363" cy="41789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034" fill="none" extrusionOk="0">
                    <a:moveTo>
                      <a:pt x="5502" y="103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8" name="Google Shape;1638;p45"/>
          <p:cNvGrpSpPr/>
          <p:nvPr/>
        </p:nvGrpSpPr>
        <p:grpSpPr>
          <a:xfrm>
            <a:off x="243628" y="2032131"/>
            <a:ext cx="947642" cy="914426"/>
            <a:chOff x="4464792" y="1820248"/>
            <a:chExt cx="947642" cy="914426"/>
          </a:xfrm>
        </p:grpSpPr>
        <p:sp>
          <p:nvSpPr>
            <p:cNvPr id="1639" name="Google Shape;1639;p45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0" name="Google Shape;1640;p45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641" name="Google Shape;1641;p4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3" name="Google Shape;1683;p45"/>
          <p:cNvGrpSpPr/>
          <p:nvPr/>
        </p:nvGrpSpPr>
        <p:grpSpPr>
          <a:xfrm rot="-4681401">
            <a:off x="-271964" y="3057415"/>
            <a:ext cx="1225568" cy="1543565"/>
            <a:chOff x="6657355" y="221675"/>
            <a:chExt cx="2059068" cy="2644025"/>
          </a:xfrm>
        </p:grpSpPr>
        <p:sp>
          <p:nvSpPr>
            <p:cNvPr id="1684" name="Google Shape;1684;p45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5" name="Google Shape;1685;p45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1686" name="Google Shape;1686;p45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5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5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5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5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5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5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5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5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5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5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5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5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5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5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5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5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4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3" name="Google Shape;1723;p45"/>
          <p:cNvGrpSpPr/>
          <p:nvPr/>
        </p:nvGrpSpPr>
        <p:grpSpPr>
          <a:xfrm>
            <a:off x="1104023" y="4224310"/>
            <a:ext cx="1011332" cy="1019514"/>
            <a:chOff x="4464792" y="1820248"/>
            <a:chExt cx="947642" cy="914426"/>
          </a:xfrm>
        </p:grpSpPr>
        <p:sp>
          <p:nvSpPr>
            <p:cNvPr id="1724" name="Google Shape;1724;p45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5" name="Google Shape;1725;p45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726" name="Google Shape;1726;p4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4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4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4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7544843-B321-4D79-9056-38FBB5D4F2F5}"/>
              </a:ext>
            </a:extLst>
          </p:cNvPr>
          <p:cNvSpPr txBox="1"/>
          <p:nvPr/>
        </p:nvSpPr>
        <p:spPr>
          <a:xfrm>
            <a:off x="2449689" y="4306078"/>
            <a:ext cx="495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study shows a relationship between school closure and death rates of covid 19 globally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F40E9-364B-4A50-AC4F-D616F588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969" y="968462"/>
            <a:ext cx="6410325" cy="2914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458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9"/>
          <p:cNvSpPr txBox="1">
            <a:spLocks noGrp="1"/>
          </p:cNvSpPr>
          <p:nvPr>
            <p:ph type="title"/>
          </p:nvPr>
        </p:nvSpPr>
        <p:spPr>
          <a:xfrm>
            <a:off x="993710" y="2390249"/>
            <a:ext cx="47550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Predictions and Findings Based on Our Dataset</a:t>
            </a:r>
            <a:br>
              <a:rPr lang="en" sz="4800" dirty="0"/>
            </a:br>
            <a:endParaRPr sz="4800" dirty="0"/>
          </a:p>
        </p:txBody>
      </p:sp>
      <p:grpSp>
        <p:nvGrpSpPr>
          <p:cNvPr id="1882" name="Google Shape;1882;p49"/>
          <p:cNvGrpSpPr/>
          <p:nvPr/>
        </p:nvGrpSpPr>
        <p:grpSpPr>
          <a:xfrm>
            <a:off x="1450417" y="82286"/>
            <a:ext cx="947642" cy="914426"/>
            <a:chOff x="4464792" y="1820248"/>
            <a:chExt cx="947642" cy="914426"/>
          </a:xfrm>
        </p:grpSpPr>
        <p:sp>
          <p:nvSpPr>
            <p:cNvPr id="1883" name="Google Shape;1883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4" name="Google Shape;1884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885" name="Google Shape;1885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7" name="Google Shape;1927;p49"/>
          <p:cNvGrpSpPr/>
          <p:nvPr/>
        </p:nvGrpSpPr>
        <p:grpSpPr>
          <a:xfrm>
            <a:off x="6516917" y="3862023"/>
            <a:ext cx="947642" cy="914426"/>
            <a:chOff x="4464792" y="1820248"/>
            <a:chExt cx="947642" cy="914426"/>
          </a:xfrm>
        </p:grpSpPr>
        <p:sp>
          <p:nvSpPr>
            <p:cNvPr id="1928" name="Google Shape;1928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9" name="Google Shape;1929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930" name="Google Shape;1930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2" name="Google Shape;1972;p49"/>
          <p:cNvGrpSpPr/>
          <p:nvPr/>
        </p:nvGrpSpPr>
        <p:grpSpPr>
          <a:xfrm>
            <a:off x="410167" y="4203111"/>
            <a:ext cx="763989" cy="731541"/>
            <a:chOff x="4464792" y="1820248"/>
            <a:chExt cx="947642" cy="914426"/>
          </a:xfrm>
        </p:grpSpPr>
        <p:sp>
          <p:nvSpPr>
            <p:cNvPr id="1973" name="Google Shape;1973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4" name="Google Shape;1974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975" name="Google Shape;1975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49"/>
          <p:cNvGrpSpPr/>
          <p:nvPr/>
        </p:nvGrpSpPr>
        <p:grpSpPr>
          <a:xfrm>
            <a:off x="5043892" y="482019"/>
            <a:ext cx="1329353" cy="1280196"/>
            <a:chOff x="4464792" y="1820248"/>
            <a:chExt cx="947642" cy="914426"/>
          </a:xfrm>
        </p:grpSpPr>
        <p:sp>
          <p:nvSpPr>
            <p:cNvPr id="2018" name="Google Shape;2018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9" name="Google Shape;2019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2020" name="Google Shape;2020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2" name="Google Shape;2062;p49"/>
          <p:cNvGrpSpPr/>
          <p:nvPr/>
        </p:nvGrpSpPr>
        <p:grpSpPr>
          <a:xfrm>
            <a:off x="7401367" y="-328237"/>
            <a:ext cx="2059068" cy="2644025"/>
            <a:chOff x="6657355" y="221675"/>
            <a:chExt cx="2059068" cy="2644025"/>
          </a:xfrm>
        </p:grpSpPr>
        <p:sp>
          <p:nvSpPr>
            <p:cNvPr id="2063" name="Google Shape;2063;p49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4" name="Google Shape;2064;p49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2065" name="Google Shape;2065;p49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9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9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9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9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9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9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9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9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9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9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9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9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9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9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9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9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344078-0723-4DA9-9FA5-406872757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590550"/>
            <a:ext cx="7810500" cy="3962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614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676182-0445-4A12-BC22-D84DFD85B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24" y="772407"/>
            <a:ext cx="8865376" cy="3598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9571D-9C9D-4DA4-8DB4-4BDC0DD94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1" y="553156"/>
            <a:ext cx="5813777" cy="3419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749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51"/>
          <p:cNvSpPr txBox="1">
            <a:spLocks noGrp="1"/>
          </p:cNvSpPr>
          <p:nvPr>
            <p:ph type="title"/>
          </p:nvPr>
        </p:nvSpPr>
        <p:spPr>
          <a:xfrm>
            <a:off x="4572000" y="463325"/>
            <a:ext cx="38589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Post-prevention</a:t>
            </a:r>
            <a:endParaRPr dirty="0"/>
          </a:p>
        </p:txBody>
      </p:sp>
      <p:sp>
        <p:nvSpPr>
          <p:cNvPr id="2163" name="Google Shape;2163;p51"/>
          <p:cNvSpPr txBox="1"/>
          <p:nvPr/>
        </p:nvSpPr>
        <p:spPr>
          <a:xfrm>
            <a:off x="4572001" y="1260548"/>
            <a:ext cx="36576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Social distance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5" name="Google Shape;2165;p51"/>
          <p:cNvSpPr txBox="1"/>
          <p:nvPr/>
        </p:nvSpPr>
        <p:spPr>
          <a:xfrm>
            <a:off x="4572001" y="2450244"/>
            <a:ext cx="36576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Wear a mask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7" name="Google Shape;2167;p51"/>
          <p:cNvSpPr txBox="1"/>
          <p:nvPr/>
        </p:nvSpPr>
        <p:spPr>
          <a:xfrm>
            <a:off x="4572001" y="3639941"/>
            <a:ext cx="36576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Daily exercise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68" name="Google Shape;2168;p51"/>
          <p:cNvCxnSpPr/>
          <p:nvPr/>
        </p:nvCxnSpPr>
        <p:spPr>
          <a:xfrm>
            <a:off x="4648201" y="1676186"/>
            <a:ext cx="10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51"/>
          <p:cNvCxnSpPr/>
          <p:nvPr/>
        </p:nvCxnSpPr>
        <p:spPr>
          <a:xfrm>
            <a:off x="4648201" y="2865883"/>
            <a:ext cx="10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0" name="Google Shape;2170;p51"/>
          <p:cNvCxnSpPr/>
          <p:nvPr/>
        </p:nvCxnSpPr>
        <p:spPr>
          <a:xfrm>
            <a:off x="4648201" y="4055580"/>
            <a:ext cx="10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1" name="Google Shape;2171;p51"/>
          <p:cNvGrpSpPr/>
          <p:nvPr/>
        </p:nvGrpSpPr>
        <p:grpSpPr>
          <a:xfrm>
            <a:off x="802926" y="696095"/>
            <a:ext cx="3134962" cy="3840634"/>
            <a:chOff x="802926" y="696095"/>
            <a:chExt cx="3134962" cy="3840634"/>
          </a:xfrm>
        </p:grpSpPr>
        <p:sp>
          <p:nvSpPr>
            <p:cNvPr id="2172" name="Google Shape;2172;p51"/>
            <p:cNvSpPr/>
            <p:nvPr/>
          </p:nvSpPr>
          <p:spPr>
            <a:xfrm flipH="1">
              <a:off x="802926" y="696095"/>
              <a:ext cx="3134962" cy="3840634"/>
            </a:xfrm>
            <a:custGeom>
              <a:avLst/>
              <a:gdLst/>
              <a:ahLst/>
              <a:cxnLst/>
              <a:rect l="l" t="t" r="r" b="b"/>
              <a:pathLst>
                <a:path w="134030" h="163937" extrusionOk="0">
                  <a:moveTo>
                    <a:pt x="57458" y="0"/>
                  </a:moveTo>
                  <a:cubicBezTo>
                    <a:pt x="57065" y="0"/>
                    <a:pt x="56660" y="17"/>
                    <a:pt x="56241" y="52"/>
                  </a:cubicBezTo>
                  <a:cubicBezTo>
                    <a:pt x="49836" y="586"/>
                    <a:pt x="39863" y="7424"/>
                    <a:pt x="39729" y="15430"/>
                  </a:cubicBezTo>
                  <a:cubicBezTo>
                    <a:pt x="39696" y="17631"/>
                    <a:pt x="40196" y="19633"/>
                    <a:pt x="41197" y="21401"/>
                  </a:cubicBezTo>
                  <a:cubicBezTo>
                    <a:pt x="29555" y="28539"/>
                    <a:pt x="20382" y="33443"/>
                    <a:pt x="14611" y="35644"/>
                  </a:cubicBezTo>
                  <a:cubicBezTo>
                    <a:pt x="13310" y="36145"/>
                    <a:pt x="12476" y="37379"/>
                    <a:pt x="12476" y="38747"/>
                  </a:cubicBezTo>
                  <a:cubicBezTo>
                    <a:pt x="12476" y="39047"/>
                    <a:pt x="12376" y="45385"/>
                    <a:pt x="13177" y="54158"/>
                  </a:cubicBezTo>
                  <a:cubicBezTo>
                    <a:pt x="12543" y="54291"/>
                    <a:pt x="12009" y="54525"/>
                    <a:pt x="11509" y="54791"/>
                  </a:cubicBezTo>
                  <a:cubicBezTo>
                    <a:pt x="10508" y="54891"/>
                    <a:pt x="9541" y="55258"/>
                    <a:pt x="8807" y="55926"/>
                  </a:cubicBezTo>
                  <a:cubicBezTo>
                    <a:pt x="7506" y="57060"/>
                    <a:pt x="6305" y="59328"/>
                    <a:pt x="6606" y="62464"/>
                  </a:cubicBezTo>
                  <a:cubicBezTo>
                    <a:pt x="6606" y="62597"/>
                    <a:pt x="6639" y="62730"/>
                    <a:pt x="6639" y="62830"/>
                  </a:cubicBezTo>
                  <a:lnTo>
                    <a:pt x="6639" y="62897"/>
                  </a:lnTo>
                  <a:lnTo>
                    <a:pt x="6639" y="62964"/>
                  </a:lnTo>
                  <a:cubicBezTo>
                    <a:pt x="6672" y="63131"/>
                    <a:pt x="6672" y="63297"/>
                    <a:pt x="6706" y="63464"/>
                  </a:cubicBezTo>
                  <a:cubicBezTo>
                    <a:pt x="6706" y="63564"/>
                    <a:pt x="6772" y="63598"/>
                    <a:pt x="6772" y="63631"/>
                  </a:cubicBezTo>
                  <a:cubicBezTo>
                    <a:pt x="6772" y="63731"/>
                    <a:pt x="6806" y="63798"/>
                    <a:pt x="6839" y="63898"/>
                  </a:cubicBezTo>
                  <a:lnTo>
                    <a:pt x="6839" y="63931"/>
                  </a:lnTo>
                  <a:cubicBezTo>
                    <a:pt x="7640" y="67000"/>
                    <a:pt x="10108" y="69669"/>
                    <a:pt x="11676" y="71470"/>
                  </a:cubicBezTo>
                  <a:lnTo>
                    <a:pt x="12310" y="72137"/>
                  </a:lnTo>
                  <a:cubicBezTo>
                    <a:pt x="12977" y="72904"/>
                    <a:pt x="14878" y="74439"/>
                    <a:pt x="16713" y="75773"/>
                  </a:cubicBezTo>
                  <a:cubicBezTo>
                    <a:pt x="18614" y="83112"/>
                    <a:pt x="21016" y="89283"/>
                    <a:pt x="23985" y="94153"/>
                  </a:cubicBezTo>
                  <a:cubicBezTo>
                    <a:pt x="23318" y="94520"/>
                    <a:pt x="22650" y="94987"/>
                    <a:pt x="22050" y="95521"/>
                  </a:cubicBezTo>
                  <a:lnTo>
                    <a:pt x="19148" y="95354"/>
                  </a:lnTo>
                  <a:cubicBezTo>
                    <a:pt x="19106" y="95352"/>
                    <a:pt x="19064" y="95352"/>
                    <a:pt x="19022" y="95352"/>
                  </a:cubicBezTo>
                  <a:cubicBezTo>
                    <a:pt x="18067" y="95352"/>
                    <a:pt x="17153" y="95715"/>
                    <a:pt x="16546" y="96354"/>
                  </a:cubicBezTo>
                  <a:lnTo>
                    <a:pt x="3870" y="95020"/>
                  </a:lnTo>
                  <a:cubicBezTo>
                    <a:pt x="3772" y="95012"/>
                    <a:pt x="3674" y="95008"/>
                    <a:pt x="3577" y="95008"/>
                  </a:cubicBezTo>
                  <a:cubicBezTo>
                    <a:pt x="2510" y="95008"/>
                    <a:pt x="1477" y="95504"/>
                    <a:pt x="835" y="96421"/>
                  </a:cubicBezTo>
                  <a:cubicBezTo>
                    <a:pt x="134" y="97355"/>
                    <a:pt x="1" y="98623"/>
                    <a:pt x="501" y="99757"/>
                  </a:cubicBezTo>
                  <a:lnTo>
                    <a:pt x="868" y="100624"/>
                  </a:lnTo>
                  <a:cubicBezTo>
                    <a:pt x="1335" y="101658"/>
                    <a:pt x="2303" y="102425"/>
                    <a:pt x="3470" y="102592"/>
                  </a:cubicBezTo>
                  <a:lnTo>
                    <a:pt x="15612" y="104327"/>
                  </a:lnTo>
                  <a:cubicBezTo>
                    <a:pt x="16012" y="105194"/>
                    <a:pt x="16813" y="105828"/>
                    <a:pt x="17814" y="106095"/>
                  </a:cubicBezTo>
                  <a:lnTo>
                    <a:pt x="20215" y="106662"/>
                  </a:lnTo>
                  <a:cubicBezTo>
                    <a:pt x="21516" y="109164"/>
                    <a:pt x="23951" y="110998"/>
                    <a:pt x="26787" y="111532"/>
                  </a:cubicBezTo>
                  <a:lnTo>
                    <a:pt x="26787" y="111599"/>
                  </a:lnTo>
                  <a:cubicBezTo>
                    <a:pt x="27020" y="112166"/>
                    <a:pt x="27354" y="112599"/>
                    <a:pt x="27687" y="112966"/>
                  </a:cubicBezTo>
                  <a:cubicBezTo>
                    <a:pt x="28221" y="113967"/>
                    <a:pt x="29222" y="114868"/>
                    <a:pt x="30689" y="115301"/>
                  </a:cubicBezTo>
                  <a:cubicBezTo>
                    <a:pt x="31505" y="115534"/>
                    <a:pt x="32532" y="115588"/>
                    <a:pt x="33441" y="115588"/>
                  </a:cubicBezTo>
                  <a:cubicBezTo>
                    <a:pt x="33833" y="115588"/>
                    <a:pt x="34204" y="115578"/>
                    <a:pt x="34526" y="115568"/>
                  </a:cubicBezTo>
                  <a:lnTo>
                    <a:pt x="36027" y="119971"/>
                  </a:lnTo>
                  <a:cubicBezTo>
                    <a:pt x="36488" y="121357"/>
                    <a:pt x="37802" y="122259"/>
                    <a:pt x="39261" y="122259"/>
                  </a:cubicBezTo>
                  <a:cubicBezTo>
                    <a:pt x="39383" y="122259"/>
                    <a:pt x="39506" y="122253"/>
                    <a:pt x="39629" y="122240"/>
                  </a:cubicBezTo>
                  <a:cubicBezTo>
                    <a:pt x="39729" y="122240"/>
                    <a:pt x="41731" y="121939"/>
                    <a:pt x="44366" y="121306"/>
                  </a:cubicBezTo>
                  <a:lnTo>
                    <a:pt x="44366" y="121306"/>
                  </a:lnTo>
                  <a:cubicBezTo>
                    <a:pt x="44132" y="121639"/>
                    <a:pt x="43866" y="121973"/>
                    <a:pt x="43632" y="122273"/>
                  </a:cubicBezTo>
                  <a:cubicBezTo>
                    <a:pt x="42998" y="123107"/>
                    <a:pt x="42398" y="123974"/>
                    <a:pt x="41897" y="124808"/>
                  </a:cubicBezTo>
                  <a:cubicBezTo>
                    <a:pt x="41697" y="125142"/>
                    <a:pt x="41531" y="125475"/>
                    <a:pt x="41330" y="125809"/>
                  </a:cubicBezTo>
                  <a:cubicBezTo>
                    <a:pt x="40830" y="126743"/>
                    <a:pt x="40396" y="127777"/>
                    <a:pt x="40063" y="128944"/>
                  </a:cubicBezTo>
                  <a:cubicBezTo>
                    <a:pt x="37161" y="137184"/>
                    <a:pt x="40830" y="150026"/>
                    <a:pt x="42565" y="155163"/>
                  </a:cubicBezTo>
                  <a:cubicBezTo>
                    <a:pt x="39796" y="156798"/>
                    <a:pt x="39229" y="158032"/>
                    <a:pt x="39029" y="159133"/>
                  </a:cubicBezTo>
                  <a:cubicBezTo>
                    <a:pt x="38795" y="160467"/>
                    <a:pt x="39229" y="161835"/>
                    <a:pt x="40296" y="162802"/>
                  </a:cubicBezTo>
                  <a:cubicBezTo>
                    <a:pt x="41064" y="163503"/>
                    <a:pt x="41497" y="163936"/>
                    <a:pt x="46801" y="163936"/>
                  </a:cubicBezTo>
                  <a:cubicBezTo>
                    <a:pt x="49069" y="163936"/>
                    <a:pt x="52305" y="163836"/>
                    <a:pt x="56875" y="163669"/>
                  </a:cubicBezTo>
                  <a:cubicBezTo>
                    <a:pt x="57842" y="163636"/>
                    <a:pt x="58709" y="163202"/>
                    <a:pt x="59343" y="162468"/>
                  </a:cubicBezTo>
                  <a:cubicBezTo>
                    <a:pt x="59977" y="161668"/>
                    <a:pt x="60577" y="160500"/>
                    <a:pt x="60211" y="158132"/>
                  </a:cubicBezTo>
                  <a:cubicBezTo>
                    <a:pt x="60911" y="157598"/>
                    <a:pt x="61411" y="156698"/>
                    <a:pt x="61511" y="155764"/>
                  </a:cubicBezTo>
                  <a:lnTo>
                    <a:pt x="63146" y="136250"/>
                  </a:lnTo>
                  <a:cubicBezTo>
                    <a:pt x="63880" y="135849"/>
                    <a:pt x="64847" y="135349"/>
                    <a:pt x="65915" y="134782"/>
                  </a:cubicBezTo>
                  <a:cubicBezTo>
                    <a:pt x="66215" y="135616"/>
                    <a:pt x="66482" y="136450"/>
                    <a:pt x="66815" y="137184"/>
                  </a:cubicBezTo>
                  <a:cubicBezTo>
                    <a:pt x="67516" y="138985"/>
                    <a:pt x="68550" y="140820"/>
                    <a:pt x="69917" y="142654"/>
                  </a:cubicBezTo>
                  <a:lnTo>
                    <a:pt x="70018" y="142788"/>
                  </a:lnTo>
                  <a:cubicBezTo>
                    <a:pt x="70184" y="143021"/>
                    <a:pt x="70384" y="143255"/>
                    <a:pt x="70551" y="143455"/>
                  </a:cubicBezTo>
                  <a:cubicBezTo>
                    <a:pt x="74754" y="148759"/>
                    <a:pt x="80759" y="152862"/>
                    <a:pt x="84328" y="155097"/>
                  </a:cubicBezTo>
                  <a:cubicBezTo>
                    <a:pt x="83761" y="155597"/>
                    <a:pt x="83360" y="156131"/>
                    <a:pt x="83060" y="156698"/>
                  </a:cubicBezTo>
                  <a:cubicBezTo>
                    <a:pt x="82493" y="157999"/>
                    <a:pt x="82560" y="159433"/>
                    <a:pt x="83327" y="160600"/>
                  </a:cubicBezTo>
                  <a:cubicBezTo>
                    <a:pt x="84421" y="162211"/>
                    <a:pt x="86484" y="162991"/>
                    <a:pt x="89995" y="162991"/>
                  </a:cubicBezTo>
                  <a:cubicBezTo>
                    <a:pt x="90338" y="162991"/>
                    <a:pt x="90695" y="162984"/>
                    <a:pt x="91066" y="162969"/>
                  </a:cubicBezTo>
                  <a:cubicBezTo>
                    <a:pt x="96203" y="162769"/>
                    <a:pt x="98438" y="158366"/>
                    <a:pt x="99672" y="156031"/>
                  </a:cubicBezTo>
                  <a:lnTo>
                    <a:pt x="99739" y="155930"/>
                  </a:lnTo>
                  <a:cubicBezTo>
                    <a:pt x="101273" y="152862"/>
                    <a:pt x="101607" y="152161"/>
                    <a:pt x="101607" y="151127"/>
                  </a:cubicBezTo>
                  <a:cubicBezTo>
                    <a:pt x="101607" y="149960"/>
                    <a:pt x="101206" y="149192"/>
                    <a:pt x="99906" y="147958"/>
                  </a:cubicBezTo>
                  <a:cubicBezTo>
                    <a:pt x="100439" y="146791"/>
                    <a:pt x="100272" y="145356"/>
                    <a:pt x="99405" y="144322"/>
                  </a:cubicBezTo>
                  <a:lnTo>
                    <a:pt x="96837" y="141353"/>
                  </a:lnTo>
                  <a:lnTo>
                    <a:pt x="96837" y="141353"/>
                  </a:lnTo>
                  <a:cubicBezTo>
                    <a:pt x="97310" y="141394"/>
                    <a:pt x="97805" y="141425"/>
                    <a:pt x="98321" y="141425"/>
                  </a:cubicBezTo>
                  <a:cubicBezTo>
                    <a:pt x="99514" y="141425"/>
                    <a:pt x="100820" y="141258"/>
                    <a:pt x="102241" y="140653"/>
                  </a:cubicBezTo>
                  <a:cubicBezTo>
                    <a:pt x="104209" y="139852"/>
                    <a:pt x="104876" y="138184"/>
                    <a:pt x="104842" y="136883"/>
                  </a:cubicBezTo>
                  <a:cubicBezTo>
                    <a:pt x="104776" y="134515"/>
                    <a:pt x="102741" y="133081"/>
                    <a:pt x="100739" y="131947"/>
                  </a:cubicBezTo>
                  <a:cubicBezTo>
                    <a:pt x="99839" y="131446"/>
                    <a:pt x="98871" y="130979"/>
                    <a:pt x="98004" y="130612"/>
                  </a:cubicBezTo>
                  <a:lnTo>
                    <a:pt x="98104" y="130312"/>
                  </a:lnTo>
                  <a:cubicBezTo>
                    <a:pt x="98183" y="130318"/>
                    <a:pt x="98261" y="130321"/>
                    <a:pt x="98339" y="130321"/>
                  </a:cubicBezTo>
                  <a:cubicBezTo>
                    <a:pt x="99653" y="130321"/>
                    <a:pt x="100870" y="129535"/>
                    <a:pt x="101373" y="128244"/>
                  </a:cubicBezTo>
                  <a:lnTo>
                    <a:pt x="103441" y="123107"/>
                  </a:lnTo>
                  <a:cubicBezTo>
                    <a:pt x="103742" y="123140"/>
                    <a:pt x="104042" y="123174"/>
                    <a:pt x="104342" y="123174"/>
                  </a:cubicBezTo>
                  <a:lnTo>
                    <a:pt x="126058" y="123841"/>
                  </a:lnTo>
                  <a:cubicBezTo>
                    <a:pt x="126177" y="123846"/>
                    <a:pt x="126296" y="123849"/>
                    <a:pt x="126414" y="123849"/>
                  </a:cubicBezTo>
                  <a:cubicBezTo>
                    <a:pt x="128415" y="123849"/>
                    <a:pt x="130278" y="123056"/>
                    <a:pt x="131695" y="121639"/>
                  </a:cubicBezTo>
                  <a:cubicBezTo>
                    <a:pt x="133196" y="120172"/>
                    <a:pt x="134030" y="118137"/>
                    <a:pt x="133963" y="116069"/>
                  </a:cubicBezTo>
                  <a:lnTo>
                    <a:pt x="133663" y="102259"/>
                  </a:lnTo>
                  <a:lnTo>
                    <a:pt x="133663" y="102092"/>
                  </a:lnTo>
                  <a:lnTo>
                    <a:pt x="133396" y="79576"/>
                  </a:lnTo>
                  <a:cubicBezTo>
                    <a:pt x="133363" y="76540"/>
                    <a:pt x="131762" y="73805"/>
                    <a:pt x="129360" y="72304"/>
                  </a:cubicBezTo>
                  <a:cubicBezTo>
                    <a:pt x="130227" y="71437"/>
                    <a:pt x="130828" y="70302"/>
                    <a:pt x="131028" y="69068"/>
                  </a:cubicBezTo>
                  <a:cubicBezTo>
                    <a:pt x="131261" y="67434"/>
                    <a:pt x="130828" y="65766"/>
                    <a:pt x="129727" y="64465"/>
                  </a:cubicBezTo>
                  <a:cubicBezTo>
                    <a:pt x="128693" y="63197"/>
                    <a:pt x="127092" y="62430"/>
                    <a:pt x="125457" y="62397"/>
                  </a:cubicBezTo>
                  <a:lnTo>
                    <a:pt x="122055" y="62263"/>
                  </a:lnTo>
                  <a:cubicBezTo>
                    <a:pt x="123856" y="49621"/>
                    <a:pt x="123723" y="39214"/>
                    <a:pt x="123723" y="38713"/>
                  </a:cubicBezTo>
                  <a:cubicBezTo>
                    <a:pt x="123723" y="37312"/>
                    <a:pt x="122855" y="36111"/>
                    <a:pt x="121588" y="35611"/>
                  </a:cubicBezTo>
                  <a:cubicBezTo>
                    <a:pt x="107411" y="30140"/>
                    <a:pt x="78924" y="10960"/>
                    <a:pt x="72252" y="6423"/>
                  </a:cubicBezTo>
                  <a:cubicBezTo>
                    <a:pt x="71052" y="4922"/>
                    <a:pt x="69651" y="3788"/>
                    <a:pt x="67983" y="3021"/>
                  </a:cubicBezTo>
                  <a:cubicBezTo>
                    <a:pt x="66982" y="2521"/>
                    <a:pt x="65848" y="2254"/>
                    <a:pt x="64580" y="2187"/>
                  </a:cubicBezTo>
                  <a:cubicBezTo>
                    <a:pt x="63149" y="1174"/>
                    <a:pt x="60759" y="0"/>
                    <a:pt x="57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3" name="Google Shape;2173;p51"/>
            <p:cNvGrpSpPr/>
            <p:nvPr/>
          </p:nvGrpSpPr>
          <p:grpSpPr>
            <a:xfrm flipH="1">
              <a:off x="930670" y="845318"/>
              <a:ext cx="2879470" cy="3566551"/>
              <a:chOff x="4817380" y="387206"/>
              <a:chExt cx="3619243" cy="4482280"/>
            </a:xfrm>
          </p:grpSpPr>
          <p:grpSp>
            <p:nvGrpSpPr>
              <p:cNvPr id="2174" name="Google Shape;2174;p51"/>
              <p:cNvGrpSpPr/>
              <p:nvPr/>
            </p:nvGrpSpPr>
            <p:grpSpPr>
              <a:xfrm>
                <a:off x="4817380" y="387206"/>
                <a:ext cx="3619243" cy="4482280"/>
                <a:chOff x="2277625" y="1158675"/>
                <a:chExt cx="3174775" cy="3931825"/>
              </a:xfrm>
            </p:grpSpPr>
            <p:sp>
              <p:nvSpPr>
                <p:cNvPr id="2175" name="Google Shape;2175;p51"/>
                <p:cNvSpPr/>
                <p:nvPr/>
              </p:nvSpPr>
              <p:spPr>
                <a:xfrm>
                  <a:off x="2571175" y="1271350"/>
                  <a:ext cx="2641075" cy="30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43" h="122255" extrusionOk="0">
                      <a:moveTo>
                        <a:pt x="53038" y="1"/>
                      </a:moveTo>
                      <a:cubicBezTo>
                        <a:pt x="53038" y="1"/>
                        <a:pt x="17346" y="24485"/>
                        <a:pt x="534" y="30956"/>
                      </a:cubicBezTo>
                      <a:cubicBezTo>
                        <a:pt x="534" y="30956"/>
                        <a:pt x="0" y="67816"/>
                        <a:pt x="12676" y="86396"/>
                      </a:cubicBezTo>
                      <a:cubicBezTo>
                        <a:pt x="24385" y="103541"/>
                        <a:pt x="51204" y="122255"/>
                        <a:pt x="52805" y="122255"/>
                      </a:cubicBezTo>
                      <a:cubicBezTo>
                        <a:pt x="55207" y="122255"/>
                        <a:pt x="81258" y="103541"/>
                        <a:pt x="92933" y="86396"/>
                      </a:cubicBezTo>
                      <a:cubicBezTo>
                        <a:pt x="105643" y="67816"/>
                        <a:pt x="105109" y="30956"/>
                        <a:pt x="105109" y="30956"/>
                      </a:cubicBezTo>
                      <a:cubicBezTo>
                        <a:pt x="88263" y="24485"/>
                        <a:pt x="53038" y="1"/>
                        <a:pt x="530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2176;p51"/>
                <p:cNvSpPr/>
                <p:nvPr/>
              </p:nvSpPr>
              <p:spPr>
                <a:xfrm>
                  <a:off x="2765475" y="1495675"/>
                  <a:ext cx="2252475" cy="260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99" h="104276" extrusionOk="0">
                      <a:moveTo>
                        <a:pt x="45233" y="1"/>
                      </a:moveTo>
                      <a:cubicBezTo>
                        <a:pt x="45233" y="1"/>
                        <a:pt x="14811" y="20882"/>
                        <a:pt x="434" y="26420"/>
                      </a:cubicBezTo>
                      <a:cubicBezTo>
                        <a:pt x="434" y="26420"/>
                        <a:pt x="1" y="57875"/>
                        <a:pt x="10808" y="73687"/>
                      </a:cubicBezTo>
                      <a:cubicBezTo>
                        <a:pt x="20782" y="88297"/>
                        <a:pt x="43665" y="104275"/>
                        <a:pt x="45033" y="104275"/>
                      </a:cubicBezTo>
                      <a:cubicBezTo>
                        <a:pt x="47101" y="104275"/>
                        <a:pt x="69283" y="88297"/>
                        <a:pt x="79257" y="73687"/>
                      </a:cubicBezTo>
                      <a:cubicBezTo>
                        <a:pt x="90098" y="57842"/>
                        <a:pt x="89631" y="26420"/>
                        <a:pt x="89631" y="26420"/>
                      </a:cubicBezTo>
                      <a:cubicBezTo>
                        <a:pt x="75254" y="20916"/>
                        <a:pt x="45233" y="1"/>
                        <a:pt x="452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" name="Google Shape;2177;p51"/>
                <p:cNvSpPr/>
                <p:nvPr/>
              </p:nvSpPr>
              <p:spPr>
                <a:xfrm>
                  <a:off x="2557781" y="2063846"/>
                  <a:ext cx="802275" cy="10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91" h="43345" extrusionOk="0">
                      <a:moveTo>
                        <a:pt x="31557" y="1"/>
                      </a:moveTo>
                      <a:cubicBezTo>
                        <a:pt x="31556" y="1"/>
                        <a:pt x="28488" y="1168"/>
                        <a:pt x="26220" y="7373"/>
                      </a:cubicBezTo>
                      <a:cubicBezTo>
                        <a:pt x="24485" y="12043"/>
                        <a:pt x="20415" y="25419"/>
                        <a:pt x="18514" y="31657"/>
                      </a:cubicBezTo>
                      <a:lnTo>
                        <a:pt x="2436" y="24418"/>
                      </a:lnTo>
                      <a:lnTo>
                        <a:pt x="1" y="30322"/>
                      </a:lnTo>
                      <a:cubicBezTo>
                        <a:pt x="1" y="30322"/>
                        <a:pt x="15946" y="42231"/>
                        <a:pt x="19448" y="43198"/>
                      </a:cubicBezTo>
                      <a:cubicBezTo>
                        <a:pt x="19804" y="43299"/>
                        <a:pt x="20157" y="43344"/>
                        <a:pt x="20504" y="43344"/>
                      </a:cubicBezTo>
                      <a:cubicBezTo>
                        <a:pt x="23603" y="43344"/>
                        <a:pt x="26220" y="39729"/>
                        <a:pt x="26220" y="39729"/>
                      </a:cubicBezTo>
                      <a:cubicBezTo>
                        <a:pt x="26220" y="39723"/>
                        <a:pt x="26220" y="39712"/>
                        <a:pt x="26220" y="39696"/>
                      </a:cubicBezTo>
                      <a:cubicBezTo>
                        <a:pt x="26586" y="38929"/>
                        <a:pt x="30789" y="29855"/>
                        <a:pt x="31423" y="22117"/>
                      </a:cubicBezTo>
                      <a:cubicBezTo>
                        <a:pt x="32090" y="14011"/>
                        <a:pt x="31557" y="1"/>
                        <a:pt x="315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" name="Google Shape;2178;p51"/>
                <p:cNvSpPr/>
                <p:nvPr/>
              </p:nvSpPr>
              <p:spPr>
                <a:xfrm>
                  <a:off x="3202450" y="1961025"/>
                  <a:ext cx="1056625" cy="167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5" h="67020" extrusionOk="0">
                      <a:moveTo>
                        <a:pt x="14478" y="0"/>
                      </a:moveTo>
                      <a:lnTo>
                        <a:pt x="5872" y="4270"/>
                      </a:lnTo>
                      <a:cubicBezTo>
                        <a:pt x="5872" y="4270"/>
                        <a:pt x="1" y="17112"/>
                        <a:pt x="568" y="23317"/>
                      </a:cubicBezTo>
                      <a:cubicBezTo>
                        <a:pt x="1102" y="29488"/>
                        <a:pt x="2970" y="32924"/>
                        <a:pt x="2970" y="32924"/>
                      </a:cubicBezTo>
                      <a:lnTo>
                        <a:pt x="701" y="65981"/>
                      </a:lnTo>
                      <a:cubicBezTo>
                        <a:pt x="701" y="65981"/>
                        <a:pt x="6072" y="66648"/>
                        <a:pt x="14578" y="66981"/>
                      </a:cubicBezTo>
                      <a:cubicBezTo>
                        <a:pt x="15182" y="67007"/>
                        <a:pt x="15801" y="67019"/>
                        <a:pt x="16431" y="67019"/>
                      </a:cubicBezTo>
                      <a:cubicBezTo>
                        <a:pt x="24678" y="67019"/>
                        <a:pt x="34726" y="64946"/>
                        <a:pt x="34726" y="64946"/>
                      </a:cubicBezTo>
                      <a:cubicBezTo>
                        <a:pt x="34325" y="57374"/>
                        <a:pt x="29855" y="41063"/>
                        <a:pt x="29855" y="41063"/>
                      </a:cubicBezTo>
                      <a:cubicBezTo>
                        <a:pt x="42264" y="25718"/>
                        <a:pt x="36227" y="4503"/>
                        <a:pt x="36227" y="4503"/>
                      </a:cubicBezTo>
                      <a:lnTo>
                        <a:pt x="2371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51"/>
                <p:cNvSpPr/>
                <p:nvPr/>
              </p:nvSpPr>
              <p:spPr>
                <a:xfrm>
                  <a:off x="2943100" y="2041900"/>
                  <a:ext cx="1244250" cy="9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0" h="39852" extrusionOk="0">
                      <a:moveTo>
                        <a:pt x="44266" y="1"/>
                      </a:moveTo>
                      <a:cubicBezTo>
                        <a:pt x="44266" y="1"/>
                        <a:pt x="41197" y="968"/>
                        <a:pt x="38795" y="6205"/>
                      </a:cubicBezTo>
                      <a:cubicBezTo>
                        <a:pt x="36393" y="11409"/>
                        <a:pt x="30022" y="30322"/>
                        <a:pt x="30022" y="30322"/>
                      </a:cubicBezTo>
                      <a:lnTo>
                        <a:pt x="10909" y="25886"/>
                      </a:lnTo>
                      <a:cubicBezTo>
                        <a:pt x="10608" y="24885"/>
                        <a:pt x="9874" y="22650"/>
                        <a:pt x="8707" y="21516"/>
                      </a:cubicBezTo>
                      <a:cubicBezTo>
                        <a:pt x="8024" y="20833"/>
                        <a:pt x="7420" y="20566"/>
                        <a:pt x="6898" y="20566"/>
                      </a:cubicBezTo>
                      <a:cubicBezTo>
                        <a:pt x="6248" y="20566"/>
                        <a:pt x="5726" y="20980"/>
                        <a:pt x="5338" y="21516"/>
                      </a:cubicBezTo>
                      <a:cubicBezTo>
                        <a:pt x="5338" y="21516"/>
                        <a:pt x="3792" y="20783"/>
                        <a:pt x="2503" y="20783"/>
                      </a:cubicBezTo>
                      <a:cubicBezTo>
                        <a:pt x="2120" y="20783"/>
                        <a:pt x="1759" y="20848"/>
                        <a:pt x="1468" y="21016"/>
                      </a:cubicBezTo>
                      <a:cubicBezTo>
                        <a:pt x="201" y="21750"/>
                        <a:pt x="835" y="23484"/>
                        <a:pt x="835" y="23484"/>
                      </a:cubicBezTo>
                      <a:cubicBezTo>
                        <a:pt x="835" y="23484"/>
                        <a:pt x="1" y="24285"/>
                        <a:pt x="434" y="25919"/>
                      </a:cubicBezTo>
                      <a:cubicBezTo>
                        <a:pt x="434" y="25919"/>
                        <a:pt x="301" y="27253"/>
                        <a:pt x="735" y="28321"/>
                      </a:cubicBezTo>
                      <a:cubicBezTo>
                        <a:pt x="1168" y="29355"/>
                        <a:pt x="1502" y="29622"/>
                        <a:pt x="1502" y="29622"/>
                      </a:cubicBezTo>
                      <a:cubicBezTo>
                        <a:pt x="1502" y="29622"/>
                        <a:pt x="1402" y="30356"/>
                        <a:pt x="2869" y="31356"/>
                      </a:cubicBezTo>
                      <a:cubicBezTo>
                        <a:pt x="4337" y="32357"/>
                        <a:pt x="8240" y="32524"/>
                        <a:pt x="8240" y="32524"/>
                      </a:cubicBezTo>
                      <a:lnTo>
                        <a:pt x="8273" y="32457"/>
                      </a:lnTo>
                      <a:cubicBezTo>
                        <a:pt x="9869" y="33317"/>
                        <a:pt x="22167" y="39852"/>
                        <a:pt x="30047" y="39852"/>
                      </a:cubicBezTo>
                      <a:cubicBezTo>
                        <a:pt x="30731" y="39852"/>
                        <a:pt x="31382" y="39802"/>
                        <a:pt x="31990" y="39696"/>
                      </a:cubicBezTo>
                      <a:cubicBezTo>
                        <a:pt x="42998" y="37794"/>
                        <a:pt x="48469" y="16613"/>
                        <a:pt x="49136" y="9841"/>
                      </a:cubicBezTo>
                      <a:cubicBezTo>
                        <a:pt x="49770" y="3036"/>
                        <a:pt x="44266" y="1"/>
                        <a:pt x="4426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51"/>
                <p:cNvSpPr/>
                <p:nvPr/>
              </p:nvSpPr>
              <p:spPr>
                <a:xfrm>
                  <a:off x="3998025" y="2230375"/>
                  <a:ext cx="135950" cy="9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8" h="3603" extrusionOk="0">
                      <a:moveTo>
                        <a:pt x="601" y="0"/>
                      </a:moveTo>
                      <a:lnTo>
                        <a:pt x="1" y="2169"/>
                      </a:lnTo>
                      <a:lnTo>
                        <a:pt x="5037" y="3603"/>
                      </a:lnTo>
                      <a:lnTo>
                        <a:pt x="5438" y="1535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51"/>
                <p:cNvSpPr/>
                <p:nvPr/>
              </p:nvSpPr>
              <p:spPr>
                <a:xfrm>
                  <a:off x="4026375" y="2204525"/>
                  <a:ext cx="91750" cy="1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0" h="6072" extrusionOk="0">
                      <a:moveTo>
                        <a:pt x="1502" y="0"/>
                      </a:moveTo>
                      <a:lnTo>
                        <a:pt x="1" y="5471"/>
                      </a:lnTo>
                      <a:lnTo>
                        <a:pt x="2169" y="6071"/>
                      </a:lnTo>
                      <a:lnTo>
                        <a:pt x="2769" y="3836"/>
                      </a:lnTo>
                      <a:lnTo>
                        <a:pt x="3136" y="2535"/>
                      </a:lnTo>
                      <a:lnTo>
                        <a:pt x="3670" y="567"/>
                      </a:lnTo>
                      <a:lnTo>
                        <a:pt x="15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2182;p51"/>
                <p:cNvSpPr/>
                <p:nvPr/>
              </p:nvSpPr>
              <p:spPr>
                <a:xfrm>
                  <a:off x="2424400" y="2528075"/>
                  <a:ext cx="313575" cy="31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" h="12785" extrusionOk="0">
                      <a:moveTo>
                        <a:pt x="4851" y="0"/>
                      </a:moveTo>
                      <a:cubicBezTo>
                        <a:pt x="4835" y="0"/>
                        <a:pt x="4820" y="0"/>
                        <a:pt x="4804" y="1"/>
                      </a:cubicBezTo>
                      <a:cubicBezTo>
                        <a:pt x="3837" y="1"/>
                        <a:pt x="3370" y="301"/>
                        <a:pt x="3370" y="301"/>
                      </a:cubicBezTo>
                      <a:cubicBezTo>
                        <a:pt x="3370" y="301"/>
                        <a:pt x="2940" y="5"/>
                        <a:pt x="2426" y="5"/>
                      </a:cubicBezTo>
                      <a:cubicBezTo>
                        <a:pt x="2169" y="5"/>
                        <a:pt x="1891" y="79"/>
                        <a:pt x="1635" y="301"/>
                      </a:cubicBezTo>
                      <a:cubicBezTo>
                        <a:pt x="868" y="968"/>
                        <a:pt x="1" y="3103"/>
                        <a:pt x="801" y="5405"/>
                      </a:cubicBezTo>
                      <a:cubicBezTo>
                        <a:pt x="1602" y="7706"/>
                        <a:pt x="5438" y="11909"/>
                        <a:pt x="5438" y="11909"/>
                      </a:cubicBezTo>
                      <a:cubicBezTo>
                        <a:pt x="6839" y="12565"/>
                        <a:pt x="7884" y="12784"/>
                        <a:pt x="8655" y="12784"/>
                      </a:cubicBezTo>
                      <a:cubicBezTo>
                        <a:pt x="10197" y="12784"/>
                        <a:pt x="10642" y="11909"/>
                        <a:pt x="10642" y="11909"/>
                      </a:cubicBezTo>
                      <a:cubicBezTo>
                        <a:pt x="10642" y="11909"/>
                        <a:pt x="12543" y="9941"/>
                        <a:pt x="12143" y="7673"/>
                      </a:cubicBezTo>
                      <a:cubicBezTo>
                        <a:pt x="11742" y="5405"/>
                        <a:pt x="10675" y="5405"/>
                        <a:pt x="10675" y="5405"/>
                      </a:cubicBezTo>
                      <a:cubicBezTo>
                        <a:pt x="10675" y="5405"/>
                        <a:pt x="10942" y="5305"/>
                        <a:pt x="11075" y="4704"/>
                      </a:cubicBezTo>
                      <a:cubicBezTo>
                        <a:pt x="11175" y="4104"/>
                        <a:pt x="11042" y="2636"/>
                        <a:pt x="10008" y="1969"/>
                      </a:cubicBezTo>
                      <a:cubicBezTo>
                        <a:pt x="9594" y="1702"/>
                        <a:pt x="9250" y="1622"/>
                        <a:pt x="8986" y="1622"/>
                      </a:cubicBezTo>
                      <a:cubicBezTo>
                        <a:pt x="8589" y="1622"/>
                        <a:pt x="8373" y="1802"/>
                        <a:pt x="8373" y="1802"/>
                      </a:cubicBezTo>
                      <a:cubicBezTo>
                        <a:pt x="8373" y="1802"/>
                        <a:pt x="8040" y="935"/>
                        <a:pt x="7473" y="668"/>
                      </a:cubicBezTo>
                      <a:cubicBezTo>
                        <a:pt x="7347" y="605"/>
                        <a:pt x="7210" y="580"/>
                        <a:pt x="7071" y="580"/>
                      </a:cubicBezTo>
                      <a:cubicBezTo>
                        <a:pt x="6547" y="580"/>
                        <a:pt x="6005" y="935"/>
                        <a:pt x="6005" y="935"/>
                      </a:cubicBezTo>
                      <a:cubicBezTo>
                        <a:pt x="6005" y="935"/>
                        <a:pt x="5747" y="0"/>
                        <a:pt x="48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" name="Google Shape;2183;p51"/>
                <p:cNvSpPr/>
                <p:nvPr/>
              </p:nvSpPr>
              <p:spPr>
                <a:xfrm>
                  <a:off x="2497800" y="2508175"/>
                  <a:ext cx="141775" cy="6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1" h="2565" extrusionOk="0">
                      <a:moveTo>
                        <a:pt x="2561" y="0"/>
                      </a:moveTo>
                      <a:cubicBezTo>
                        <a:pt x="2395" y="0"/>
                        <a:pt x="2230" y="10"/>
                        <a:pt x="2068" y="30"/>
                      </a:cubicBezTo>
                      <a:cubicBezTo>
                        <a:pt x="434" y="230"/>
                        <a:pt x="0" y="1431"/>
                        <a:pt x="0" y="1431"/>
                      </a:cubicBezTo>
                      <a:lnTo>
                        <a:pt x="4570" y="2565"/>
                      </a:lnTo>
                      <a:cubicBezTo>
                        <a:pt x="4570" y="2565"/>
                        <a:pt x="5671" y="2131"/>
                        <a:pt x="5637" y="1431"/>
                      </a:cubicBezTo>
                      <a:cubicBezTo>
                        <a:pt x="5607" y="770"/>
                        <a:pt x="4062" y="0"/>
                        <a:pt x="25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" name="Google Shape;2184;p51"/>
                <p:cNvSpPr/>
                <p:nvPr/>
              </p:nvSpPr>
              <p:spPr>
                <a:xfrm>
                  <a:off x="3154100" y="2067750"/>
                  <a:ext cx="195150" cy="35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6" h="14345" extrusionOk="0">
                      <a:moveTo>
                        <a:pt x="7806" y="1"/>
                      </a:moveTo>
                      <a:lnTo>
                        <a:pt x="7806" y="1"/>
                      </a:lnTo>
                      <a:cubicBezTo>
                        <a:pt x="7805" y="1"/>
                        <a:pt x="6271" y="1302"/>
                        <a:pt x="4470" y="2636"/>
                      </a:cubicBezTo>
                      <a:cubicBezTo>
                        <a:pt x="2102" y="4437"/>
                        <a:pt x="0" y="12977"/>
                        <a:pt x="0" y="12977"/>
                      </a:cubicBezTo>
                      <a:lnTo>
                        <a:pt x="2902" y="14344"/>
                      </a:lnTo>
                      <a:cubicBezTo>
                        <a:pt x="2902" y="14344"/>
                        <a:pt x="7205" y="601"/>
                        <a:pt x="780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51"/>
                <p:cNvSpPr/>
                <p:nvPr/>
              </p:nvSpPr>
              <p:spPr>
                <a:xfrm>
                  <a:off x="3887125" y="2060175"/>
                  <a:ext cx="322750" cy="23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0" h="9477" extrusionOk="0">
                      <a:moveTo>
                        <a:pt x="7172" y="1"/>
                      </a:moveTo>
                      <a:cubicBezTo>
                        <a:pt x="6027" y="1"/>
                        <a:pt x="4841" y="399"/>
                        <a:pt x="3869" y="1138"/>
                      </a:cubicBezTo>
                      <a:cubicBezTo>
                        <a:pt x="2235" y="2405"/>
                        <a:pt x="200" y="6375"/>
                        <a:pt x="0" y="7909"/>
                      </a:cubicBezTo>
                      <a:cubicBezTo>
                        <a:pt x="0" y="7909"/>
                        <a:pt x="1534" y="4040"/>
                        <a:pt x="5337" y="2972"/>
                      </a:cubicBezTo>
                      <a:cubicBezTo>
                        <a:pt x="5896" y="2818"/>
                        <a:pt x="6403" y="2748"/>
                        <a:pt x="6863" y="2748"/>
                      </a:cubicBezTo>
                      <a:cubicBezTo>
                        <a:pt x="11369" y="2748"/>
                        <a:pt x="11341" y="9477"/>
                        <a:pt x="11341" y="9477"/>
                      </a:cubicBezTo>
                      <a:cubicBezTo>
                        <a:pt x="11341" y="9477"/>
                        <a:pt x="12909" y="2772"/>
                        <a:pt x="9473" y="637"/>
                      </a:cubicBezTo>
                      <a:cubicBezTo>
                        <a:pt x="8791" y="206"/>
                        <a:pt x="7992" y="1"/>
                        <a:pt x="7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" name="Google Shape;2186;p51"/>
                <p:cNvSpPr/>
                <p:nvPr/>
              </p:nvSpPr>
              <p:spPr>
                <a:xfrm>
                  <a:off x="3263325" y="1158675"/>
                  <a:ext cx="521250" cy="4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0" h="19919" extrusionOk="0">
                      <a:moveTo>
                        <a:pt x="14441" y="0"/>
                      </a:moveTo>
                      <a:cubicBezTo>
                        <a:pt x="14152" y="0"/>
                        <a:pt x="13853" y="12"/>
                        <a:pt x="13544" y="38"/>
                      </a:cubicBezTo>
                      <a:cubicBezTo>
                        <a:pt x="8740" y="438"/>
                        <a:pt x="201" y="6075"/>
                        <a:pt x="101" y="12146"/>
                      </a:cubicBezTo>
                      <a:cubicBezTo>
                        <a:pt x="1" y="18284"/>
                        <a:pt x="5238" y="19919"/>
                        <a:pt x="5238" y="19919"/>
                      </a:cubicBezTo>
                      <a:lnTo>
                        <a:pt x="20849" y="2573"/>
                      </a:lnTo>
                      <a:cubicBezTo>
                        <a:pt x="20849" y="2573"/>
                        <a:pt x="18686" y="0"/>
                        <a:pt x="14441" y="0"/>
                      </a:cubicBezTo>
                      <a:close/>
                    </a:path>
                  </a:pathLst>
                </a:custGeom>
                <a:solidFill>
                  <a:srgbClr val="00486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51"/>
                <p:cNvSpPr/>
                <p:nvPr/>
              </p:nvSpPr>
              <p:spPr>
                <a:xfrm>
                  <a:off x="3342550" y="1333050"/>
                  <a:ext cx="574600" cy="7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4" h="29891" extrusionOk="0">
                      <a:moveTo>
                        <a:pt x="8201" y="0"/>
                      </a:moveTo>
                      <a:cubicBezTo>
                        <a:pt x="3636" y="0"/>
                        <a:pt x="434" y="6239"/>
                        <a:pt x="268" y="12510"/>
                      </a:cubicBezTo>
                      <a:cubicBezTo>
                        <a:pt x="268" y="12510"/>
                        <a:pt x="1" y="18581"/>
                        <a:pt x="3303" y="21717"/>
                      </a:cubicBezTo>
                      <a:cubicBezTo>
                        <a:pt x="4590" y="22972"/>
                        <a:pt x="6523" y="23497"/>
                        <a:pt x="8534" y="23497"/>
                      </a:cubicBezTo>
                      <a:cubicBezTo>
                        <a:pt x="8714" y="23497"/>
                        <a:pt x="8894" y="23493"/>
                        <a:pt x="9074" y="23484"/>
                      </a:cubicBezTo>
                      <a:lnTo>
                        <a:pt x="9074" y="23484"/>
                      </a:lnTo>
                      <a:lnTo>
                        <a:pt x="9041" y="24152"/>
                      </a:lnTo>
                      <a:lnTo>
                        <a:pt x="8974" y="24952"/>
                      </a:lnTo>
                      <a:lnTo>
                        <a:pt x="6272" y="26420"/>
                      </a:lnTo>
                      <a:cubicBezTo>
                        <a:pt x="6272" y="26420"/>
                        <a:pt x="6539" y="29856"/>
                        <a:pt x="12376" y="29889"/>
                      </a:cubicBezTo>
                      <a:cubicBezTo>
                        <a:pt x="12434" y="29890"/>
                        <a:pt x="12491" y="29890"/>
                        <a:pt x="12548" y="29890"/>
                      </a:cubicBezTo>
                      <a:cubicBezTo>
                        <a:pt x="18325" y="29890"/>
                        <a:pt x="22217" y="26587"/>
                        <a:pt x="22217" y="26587"/>
                      </a:cubicBezTo>
                      <a:lnTo>
                        <a:pt x="18080" y="24919"/>
                      </a:lnTo>
                      <a:lnTo>
                        <a:pt x="16012" y="24919"/>
                      </a:lnTo>
                      <a:lnTo>
                        <a:pt x="16579" y="22317"/>
                      </a:lnTo>
                      <a:lnTo>
                        <a:pt x="16913" y="20783"/>
                      </a:lnTo>
                      <a:lnTo>
                        <a:pt x="15845" y="20716"/>
                      </a:lnTo>
                      <a:cubicBezTo>
                        <a:pt x="16079" y="20449"/>
                        <a:pt x="16279" y="20182"/>
                        <a:pt x="16479" y="19915"/>
                      </a:cubicBezTo>
                      <a:cubicBezTo>
                        <a:pt x="16846" y="19315"/>
                        <a:pt x="17213" y="18514"/>
                        <a:pt x="17513" y="17614"/>
                      </a:cubicBezTo>
                      <a:cubicBezTo>
                        <a:pt x="17662" y="17631"/>
                        <a:pt x="17818" y="17642"/>
                        <a:pt x="17979" y="17642"/>
                      </a:cubicBezTo>
                      <a:cubicBezTo>
                        <a:pt x="18724" y="17642"/>
                        <a:pt x="19587" y="17420"/>
                        <a:pt x="20382" y="16680"/>
                      </a:cubicBezTo>
                      <a:cubicBezTo>
                        <a:pt x="22183" y="15012"/>
                        <a:pt x="22984" y="11676"/>
                        <a:pt x="21283" y="10775"/>
                      </a:cubicBezTo>
                      <a:cubicBezTo>
                        <a:pt x="20908" y="10564"/>
                        <a:pt x="20534" y="10479"/>
                        <a:pt x="20179" y="10479"/>
                      </a:cubicBezTo>
                      <a:cubicBezTo>
                        <a:pt x="19806" y="10479"/>
                        <a:pt x="19455" y="10572"/>
                        <a:pt x="19148" y="10709"/>
                      </a:cubicBezTo>
                      <a:cubicBezTo>
                        <a:pt x="19615" y="7940"/>
                        <a:pt x="19848" y="5705"/>
                        <a:pt x="19848" y="5705"/>
                      </a:cubicBezTo>
                      <a:cubicBezTo>
                        <a:pt x="19848" y="5705"/>
                        <a:pt x="12877" y="68"/>
                        <a:pt x="8273" y="1"/>
                      </a:cubicBezTo>
                      <a:cubicBezTo>
                        <a:pt x="8249" y="1"/>
                        <a:pt x="8225" y="0"/>
                        <a:pt x="820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51"/>
                <p:cNvSpPr/>
                <p:nvPr/>
              </p:nvSpPr>
              <p:spPr>
                <a:xfrm>
                  <a:off x="3382725" y="1525575"/>
                  <a:ext cx="99950" cy="1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8" h="6445" extrusionOk="0">
                      <a:moveTo>
                        <a:pt x="3518" y="0"/>
                      </a:moveTo>
                      <a:cubicBezTo>
                        <a:pt x="3361" y="0"/>
                        <a:pt x="3198" y="295"/>
                        <a:pt x="3097" y="639"/>
                      </a:cubicBezTo>
                      <a:lnTo>
                        <a:pt x="1996" y="4876"/>
                      </a:lnTo>
                      <a:cubicBezTo>
                        <a:pt x="1996" y="4876"/>
                        <a:pt x="1371" y="4383"/>
                        <a:pt x="878" y="4383"/>
                      </a:cubicBezTo>
                      <a:cubicBezTo>
                        <a:pt x="716" y="4383"/>
                        <a:pt x="569" y="4436"/>
                        <a:pt x="462" y="4575"/>
                      </a:cubicBezTo>
                      <a:cubicBezTo>
                        <a:pt x="1" y="5168"/>
                        <a:pt x="1328" y="6444"/>
                        <a:pt x="2582" y="6444"/>
                      </a:cubicBezTo>
                      <a:cubicBezTo>
                        <a:pt x="2598" y="6444"/>
                        <a:pt x="2614" y="6444"/>
                        <a:pt x="2630" y="6443"/>
                      </a:cubicBezTo>
                      <a:cubicBezTo>
                        <a:pt x="3898" y="6443"/>
                        <a:pt x="3998" y="1240"/>
                        <a:pt x="3798" y="439"/>
                      </a:cubicBezTo>
                      <a:cubicBezTo>
                        <a:pt x="3719" y="124"/>
                        <a:pt x="3620" y="0"/>
                        <a:pt x="3518" y="0"/>
                      </a:cubicBezTo>
                      <a:close/>
                    </a:path>
                  </a:pathLst>
                </a:custGeom>
                <a:solidFill>
                  <a:srgbClr val="CE7D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51"/>
                <p:cNvSpPr/>
                <p:nvPr/>
              </p:nvSpPr>
              <p:spPr>
                <a:xfrm>
                  <a:off x="3371450" y="1432450"/>
                  <a:ext cx="92125" cy="5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5" h="2034" extrusionOk="0">
                      <a:moveTo>
                        <a:pt x="1844" y="0"/>
                      </a:moveTo>
                      <a:cubicBezTo>
                        <a:pt x="1758" y="0"/>
                        <a:pt x="1670" y="9"/>
                        <a:pt x="1580" y="28"/>
                      </a:cubicBezTo>
                      <a:cubicBezTo>
                        <a:pt x="313" y="328"/>
                        <a:pt x="79" y="1396"/>
                        <a:pt x="79" y="1396"/>
                      </a:cubicBezTo>
                      <a:cubicBezTo>
                        <a:pt x="0" y="1972"/>
                        <a:pt x="292" y="2034"/>
                        <a:pt x="421" y="2034"/>
                      </a:cubicBezTo>
                      <a:cubicBezTo>
                        <a:pt x="456" y="2034"/>
                        <a:pt x="479" y="2029"/>
                        <a:pt x="479" y="2029"/>
                      </a:cubicBezTo>
                      <a:cubicBezTo>
                        <a:pt x="479" y="2029"/>
                        <a:pt x="926" y="1328"/>
                        <a:pt x="1694" y="1328"/>
                      </a:cubicBezTo>
                      <a:cubicBezTo>
                        <a:pt x="1711" y="1328"/>
                        <a:pt x="1729" y="1328"/>
                        <a:pt x="1747" y="1329"/>
                      </a:cubicBezTo>
                      <a:cubicBezTo>
                        <a:pt x="2428" y="1329"/>
                        <a:pt x="2747" y="1812"/>
                        <a:pt x="3094" y="1812"/>
                      </a:cubicBezTo>
                      <a:cubicBezTo>
                        <a:pt x="3155" y="1812"/>
                        <a:pt x="3217" y="1797"/>
                        <a:pt x="3281" y="1762"/>
                      </a:cubicBezTo>
                      <a:cubicBezTo>
                        <a:pt x="3684" y="1515"/>
                        <a:pt x="2964" y="0"/>
                        <a:pt x="184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51"/>
                <p:cNvSpPr/>
                <p:nvPr/>
              </p:nvSpPr>
              <p:spPr>
                <a:xfrm>
                  <a:off x="3569200" y="1445650"/>
                  <a:ext cx="91950" cy="5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8" h="2086" extrusionOk="0">
                      <a:moveTo>
                        <a:pt x="1909" y="0"/>
                      </a:moveTo>
                      <a:cubicBezTo>
                        <a:pt x="642" y="0"/>
                        <a:pt x="175" y="968"/>
                        <a:pt x="175" y="968"/>
                      </a:cubicBezTo>
                      <a:cubicBezTo>
                        <a:pt x="1" y="1392"/>
                        <a:pt x="151" y="1482"/>
                        <a:pt x="309" y="1482"/>
                      </a:cubicBezTo>
                      <a:cubicBezTo>
                        <a:pt x="423" y="1482"/>
                        <a:pt x="542" y="1435"/>
                        <a:pt x="542" y="1435"/>
                      </a:cubicBezTo>
                      <a:cubicBezTo>
                        <a:pt x="542" y="1435"/>
                        <a:pt x="818" y="1237"/>
                        <a:pt x="1295" y="1237"/>
                      </a:cubicBezTo>
                      <a:cubicBezTo>
                        <a:pt x="1438" y="1237"/>
                        <a:pt x="1599" y="1255"/>
                        <a:pt x="1776" y="1301"/>
                      </a:cubicBezTo>
                      <a:cubicBezTo>
                        <a:pt x="2508" y="1484"/>
                        <a:pt x="2654" y="2085"/>
                        <a:pt x="3056" y="2085"/>
                      </a:cubicBezTo>
                      <a:cubicBezTo>
                        <a:pt x="3094" y="2085"/>
                        <a:pt x="3134" y="2080"/>
                        <a:pt x="3177" y="2068"/>
                      </a:cubicBezTo>
                      <a:cubicBezTo>
                        <a:pt x="3677" y="1935"/>
                        <a:pt x="3210" y="34"/>
                        <a:pt x="190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51"/>
                <p:cNvSpPr/>
                <p:nvPr/>
              </p:nvSpPr>
              <p:spPr>
                <a:xfrm>
                  <a:off x="3570225" y="1524875"/>
                  <a:ext cx="32550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2469" extrusionOk="0">
                      <a:moveTo>
                        <a:pt x="667" y="0"/>
                      </a:moveTo>
                      <a:cubicBezTo>
                        <a:pt x="301" y="0"/>
                        <a:pt x="34" y="534"/>
                        <a:pt x="0" y="1201"/>
                      </a:cubicBezTo>
                      <a:cubicBezTo>
                        <a:pt x="0" y="1902"/>
                        <a:pt x="267" y="2435"/>
                        <a:pt x="634" y="2469"/>
                      </a:cubicBezTo>
                      <a:cubicBezTo>
                        <a:pt x="968" y="2469"/>
                        <a:pt x="1268" y="1902"/>
                        <a:pt x="1268" y="1234"/>
                      </a:cubicBezTo>
                      <a:cubicBezTo>
                        <a:pt x="1301" y="567"/>
                        <a:pt x="1001" y="0"/>
                        <a:pt x="66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51"/>
                <p:cNvSpPr/>
                <p:nvPr/>
              </p:nvSpPr>
              <p:spPr>
                <a:xfrm>
                  <a:off x="3403425" y="1526500"/>
                  <a:ext cx="275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2104" extrusionOk="0">
                      <a:moveTo>
                        <a:pt x="540" y="0"/>
                      </a:moveTo>
                      <a:cubicBezTo>
                        <a:pt x="251" y="0"/>
                        <a:pt x="1" y="487"/>
                        <a:pt x="1" y="1036"/>
                      </a:cubicBezTo>
                      <a:cubicBezTo>
                        <a:pt x="1" y="1636"/>
                        <a:pt x="234" y="2103"/>
                        <a:pt x="535" y="2103"/>
                      </a:cubicBezTo>
                      <a:cubicBezTo>
                        <a:pt x="835" y="2103"/>
                        <a:pt x="1068" y="1636"/>
                        <a:pt x="1102" y="1069"/>
                      </a:cubicBezTo>
                      <a:cubicBezTo>
                        <a:pt x="1102" y="469"/>
                        <a:pt x="868" y="2"/>
                        <a:pt x="568" y="2"/>
                      </a:cubicBezTo>
                      <a:cubicBezTo>
                        <a:pt x="558" y="1"/>
                        <a:pt x="549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" name="Google Shape;2193;p51"/>
                <p:cNvSpPr/>
                <p:nvPr/>
              </p:nvSpPr>
              <p:spPr>
                <a:xfrm>
                  <a:off x="3320875" y="1597750"/>
                  <a:ext cx="477025" cy="29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1" h="11876" extrusionOk="0">
                      <a:moveTo>
                        <a:pt x="5629" y="1"/>
                      </a:moveTo>
                      <a:cubicBezTo>
                        <a:pt x="5470" y="1"/>
                        <a:pt x="5317" y="7"/>
                        <a:pt x="5171" y="21"/>
                      </a:cubicBezTo>
                      <a:cubicBezTo>
                        <a:pt x="2135" y="254"/>
                        <a:pt x="1201" y="1021"/>
                        <a:pt x="1201" y="1021"/>
                      </a:cubicBezTo>
                      <a:cubicBezTo>
                        <a:pt x="1" y="8527"/>
                        <a:pt x="4771" y="11629"/>
                        <a:pt x="4771" y="11629"/>
                      </a:cubicBezTo>
                      <a:cubicBezTo>
                        <a:pt x="4771" y="11629"/>
                        <a:pt x="5645" y="11875"/>
                        <a:pt x="6882" y="11875"/>
                      </a:cubicBezTo>
                      <a:cubicBezTo>
                        <a:pt x="8178" y="11875"/>
                        <a:pt x="9873" y="11604"/>
                        <a:pt x="11375" y="10495"/>
                      </a:cubicBezTo>
                      <a:cubicBezTo>
                        <a:pt x="13510" y="8927"/>
                        <a:pt x="14111" y="5424"/>
                        <a:pt x="14277" y="3623"/>
                      </a:cubicBezTo>
                      <a:lnTo>
                        <a:pt x="18580" y="1822"/>
                      </a:lnTo>
                      <a:lnTo>
                        <a:pt x="19081" y="788"/>
                      </a:lnTo>
                      <a:cubicBezTo>
                        <a:pt x="19012" y="786"/>
                        <a:pt x="18943" y="785"/>
                        <a:pt x="18874" y="785"/>
                      </a:cubicBezTo>
                      <a:cubicBezTo>
                        <a:pt x="16794" y="785"/>
                        <a:pt x="15007" y="1741"/>
                        <a:pt x="13877" y="2322"/>
                      </a:cubicBezTo>
                      <a:cubicBezTo>
                        <a:pt x="12432" y="1694"/>
                        <a:pt x="8206" y="1"/>
                        <a:pt x="56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" name="Google Shape;2194;p51"/>
                <p:cNvSpPr/>
                <p:nvPr/>
              </p:nvSpPr>
              <p:spPr>
                <a:xfrm>
                  <a:off x="3523525" y="1213000"/>
                  <a:ext cx="664650" cy="90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36315" extrusionOk="0">
                      <a:moveTo>
                        <a:pt x="10547" y="0"/>
                      </a:moveTo>
                      <a:cubicBezTo>
                        <a:pt x="9942" y="0"/>
                        <a:pt x="9313" y="69"/>
                        <a:pt x="8673" y="200"/>
                      </a:cubicBezTo>
                      <a:cubicBezTo>
                        <a:pt x="5071" y="834"/>
                        <a:pt x="1201" y="3169"/>
                        <a:pt x="34" y="4803"/>
                      </a:cubicBezTo>
                      <a:cubicBezTo>
                        <a:pt x="34" y="4803"/>
                        <a:pt x="34" y="4836"/>
                        <a:pt x="34" y="4936"/>
                      </a:cubicBezTo>
                      <a:cubicBezTo>
                        <a:pt x="0" y="5437"/>
                        <a:pt x="34" y="7572"/>
                        <a:pt x="2169" y="9039"/>
                      </a:cubicBezTo>
                      <a:cubicBezTo>
                        <a:pt x="4570" y="10774"/>
                        <a:pt x="6705" y="10841"/>
                        <a:pt x="6705" y="10841"/>
                      </a:cubicBezTo>
                      <a:cubicBezTo>
                        <a:pt x="6705" y="10841"/>
                        <a:pt x="7339" y="13676"/>
                        <a:pt x="8273" y="15377"/>
                      </a:cubicBezTo>
                      <a:cubicBezTo>
                        <a:pt x="9207" y="17078"/>
                        <a:pt x="10541" y="17545"/>
                        <a:pt x="10541" y="17545"/>
                      </a:cubicBezTo>
                      <a:cubicBezTo>
                        <a:pt x="10541" y="17545"/>
                        <a:pt x="10675" y="17078"/>
                        <a:pt x="10941" y="16545"/>
                      </a:cubicBezTo>
                      <a:cubicBezTo>
                        <a:pt x="11175" y="16044"/>
                        <a:pt x="11542" y="15544"/>
                        <a:pt x="12009" y="15477"/>
                      </a:cubicBezTo>
                      <a:cubicBezTo>
                        <a:pt x="12136" y="15449"/>
                        <a:pt x="12292" y="15433"/>
                        <a:pt x="12467" y="15433"/>
                      </a:cubicBezTo>
                      <a:cubicBezTo>
                        <a:pt x="13530" y="15433"/>
                        <a:pt x="15255" y="16039"/>
                        <a:pt x="14911" y="18246"/>
                      </a:cubicBezTo>
                      <a:cubicBezTo>
                        <a:pt x="14577" y="20247"/>
                        <a:pt x="13210" y="21648"/>
                        <a:pt x="11675" y="22115"/>
                      </a:cubicBezTo>
                      <a:cubicBezTo>
                        <a:pt x="11333" y="22213"/>
                        <a:pt x="10992" y="22275"/>
                        <a:pt x="10650" y="22275"/>
                      </a:cubicBezTo>
                      <a:cubicBezTo>
                        <a:pt x="10525" y="22275"/>
                        <a:pt x="10399" y="22267"/>
                        <a:pt x="10274" y="22249"/>
                      </a:cubicBezTo>
                      <a:cubicBezTo>
                        <a:pt x="10274" y="22249"/>
                        <a:pt x="8173" y="28020"/>
                        <a:pt x="8540" y="30888"/>
                      </a:cubicBezTo>
                      <a:cubicBezTo>
                        <a:pt x="8830" y="33187"/>
                        <a:pt x="10502" y="34502"/>
                        <a:pt x="12213" y="34502"/>
                      </a:cubicBezTo>
                      <a:cubicBezTo>
                        <a:pt x="12662" y="34502"/>
                        <a:pt x="13113" y="34411"/>
                        <a:pt x="13543" y="34224"/>
                      </a:cubicBezTo>
                      <a:cubicBezTo>
                        <a:pt x="14314" y="33901"/>
                        <a:pt x="14988" y="33730"/>
                        <a:pt x="15618" y="33730"/>
                      </a:cubicBezTo>
                      <a:cubicBezTo>
                        <a:pt x="16678" y="33730"/>
                        <a:pt x="17613" y="34212"/>
                        <a:pt x="18680" y="35258"/>
                      </a:cubicBezTo>
                      <a:cubicBezTo>
                        <a:pt x="19330" y="35908"/>
                        <a:pt x="20243" y="36315"/>
                        <a:pt x="21201" y="36315"/>
                      </a:cubicBezTo>
                      <a:cubicBezTo>
                        <a:pt x="22701" y="36315"/>
                        <a:pt x="24309" y="35316"/>
                        <a:pt x="25185" y="32690"/>
                      </a:cubicBezTo>
                      <a:cubicBezTo>
                        <a:pt x="26586" y="28387"/>
                        <a:pt x="25885" y="23783"/>
                        <a:pt x="23584" y="20848"/>
                      </a:cubicBezTo>
                      <a:cubicBezTo>
                        <a:pt x="21282" y="17879"/>
                        <a:pt x="19014" y="15611"/>
                        <a:pt x="19014" y="11408"/>
                      </a:cubicBezTo>
                      <a:cubicBezTo>
                        <a:pt x="19014" y="7171"/>
                        <a:pt x="17179" y="2468"/>
                        <a:pt x="13143" y="533"/>
                      </a:cubicBezTo>
                      <a:cubicBezTo>
                        <a:pt x="12371" y="168"/>
                        <a:pt x="11488" y="0"/>
                        <a:pt x="10547" y="0"/>
                      </a:cubicBezTo>
                      <a:close/>
                    </a:path>
                  </a:pathLst>
                </a:custGeom>
                <a:solidFill>
                  <a:srgbClr val="00486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51"/>
                <p:cNvSpPr/>
                <p:nvPr/>
              </p:nvSpPr>
              <p:spPr>
                <a:xfrm>
                  <a:off x="3340900" y="1626475"/>
                  <a:ext cx="305225" cy="24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9" h="9984" extrusionOk="0">
                      <a:moveTo>
                        <a:pt x="4671" y="0"/>
                      </a:moveTo>
                      <a:cubicBezTo>
                        <a:pt x="4570" y="0"/>
                        <a:pt x="4470" y="2"/>
                        <a:pt x="4370" y="6"/>
                      </a:cubicBezTo>
                      <a:cubicBezTo>
                        <a:pt x="2202" y="106"/>
                        <a:pt x="934" y="573"/>
                        <a:pt x="267" y="940"/>
                      </a:cubicBezTo>
                      <a:cubicBezTo>
                        <a:pt x="0" y="3642"/>
                        <a:pt x="567" y="5710"/>
                        <a:pt x="1334" y="7178"/>
                      </a:cubicBezTo>
                      <a:cubicBezTo>
                        <a:pt x="2035" y="8545"/>
                        <a:pt x="2902" y="9446"/>
                        <a:pt x="3469" y="9913"/>
                      </a:cubicBezTo>
                      <a:cubicBezTo>
                        <a:pt x="3891" y="9960"/>
                        <a:pt x="4311" y="9984"/>
                        <a:pt x="4724" y="9984"/>
                      </a:cubicBezTo>
                      <a:cubicBezTo>
                        <a:pt x="6925" y="9984"/>
                        <a:pt x="8949" y="9324"/>
                        <a:pt x="10241" y="8145"/>
                      </a:cubicBezTo>
                      <a:cubicBezTo>
                        <a:pt x="12209" y="6344"/>
                        <a:pt x="11809" y="2141"/>
                        <a:pt x="11809" y="2141"/>
                      </a:cubicBezTo>
                      <a:cubicBezTo>
                        <a:pt x="11809" y="2141"/>
                        <a:pt x="8094" y="0"/>
                        <a:pt x="4671" y="0"/>
                      </a:cubicBezTo>
                      <a:close/>
                    </a:path>
                  </a:pathLst>
                </a:custGeom>
                <a:solidFill>
                  <a:srgbClr val="C1E6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51"/>
                <p:cNvSpPr/>
                <p:nvPr/>
              </p:nvSpPr>
              <p:spPr>
                <a:xfrm>
                  <a:off x="3374250" y="1679975"/>
                  <a:ext cx="271875" cy="19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5" h="7844" extrusionOk="0">
                      <a:moveTo>
                        <a:pt x="10475" y="1"/>
                      </a:moveTo>
                      <a:cubicBezTo>
                        <a:pt x="10474" y="1"/>
                        <a:pt x="9907" y="3203"/>
                        <a:pt x="6171" y="5104"/>
                      </a:cubicBezTo>
                      <a:cubicBezTo>
                        <a:pt x="5173" y="5610"/>
                        <a:pt x="4180" y="5797"/>
                        <a:pt x="3263" y="5797"/>
                      </a:cubicBezTo>
                      <a:cubicBezTo>
                        <a:pt x="1946" y="5797"/>
                        <a:pt x="787" y="5411"/>
                        <a:pt x="0" y="5038"/>
                      </a:cubicBezTo>
                      <a:lnTo>
                        <a:pt x="0" y="5038"/>
                      </a:lnTo>
                      <a:cubicBezTo>
                        <a:pt x="701" y="6405"/>
                        <a:pt x="1568" y="7306"/>
                        <a:pt x="2135" y="7773"/>
                      </a:cubicBezTo>
                      <a:cubicBezTo>
                        <a:pt x="2557" y="7820"/>
                        <a:pt x="2977" y="7844"/>
                        <a:pt x="3390" y="7844"/>
                      </a:cubicBezTo>
                      <a:cubicBezTo>
                        <a:pt x="5591" y="7844"/>
                        <a:pt x="7615" y="7184"/>
                        <a:pt x="8907" y="6005"/>
                      </a:cubicBezTo>
                      <a:cubicBezTo>
                        <a:pt x="10875" y="4204"/>
                        <a:pt x="10475" y="1"/>
                        <a:pt x="10475" y="1"/>
                      </a:cubicBezTo>
                      <a:close/>
                    </a:path>
                  </a:pathLst>
                </a:custGeom>
                <a:solidFill>
                  <a:srgbClr val="A7D2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51"/>
                <p:cNvSpPr/>
                <p:nvPr/>
              </p:nvSpPr>
              <p:spPr>
                <a:xfrm>
                  <a:off x="3703650" y="2817450"/>
                  <a:ext cx="78425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7" h="3304" fill="none" extrusionOk="0">
                      <a:moveTo>
                        <a:pt x="3136" y="3303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" name="Google Shape;2198;p51"/>
                <p:cNvSpPr/>
                <p:nvPr/>
              </p:nvSpPr>
              <p:spPr>
                <a:xfrm>
                  <a:off x="2948950" y="2120300"/>
                  <a:ext cx="1230900" cy="7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36" h="29388" fill="none" extrusionOk="0">
                      <a:moveTo>
                        <a:pt x="48868" y="7072"/>
                      </a:moveTo>
                      <a:cubicBezTo>
                        <a:pt x="48868" y="7072"/>
                        <a:pt x="49235" y="734"/>
                        <a:pt x="45266" y="367"/>
                      </a:cubicBezTo>
                      <a:cubicBezTo>
                        <a:pt x="41296" y="0"/>
                        <a:pt x="38561" y="3069"/>
                        <a:pt x="37527" y="5504"/>
                      </a:cubicBezTo>
                      <a:cubicBezTo>
                        <a:pt x="36526" y="7939"/>
                        <a:pt x="29788" y="27186"/>
                        <a:pt x="29788" y="27186"/>
                      </a:cubicBezTo>
                      <a:lnTo>
                        <a:pt x="10675" y="22750"/>
                      </a:lnTo>
                      <a:cubicBezTo>
                        <a:pt x="10675" y="22750"/>
                        <a:pt x="9907" y="19147"/>
                        <a:pt x="8239" y="17913"/>
                      </a:cubicBezTo>
                      <a:cubicBezTo>
                        <a:pt x="6538" y="16712"/>
                        <a:pt x="5104" y="18380"/>
                        <a:pt x="5104" y="18380"/>
                      </a:cubicBezTo>
                      <a:cubicBezTo>
                        <a:pt x="5104" y="18380"/>
                        <a:pt x="2769" y="16979"/>
                        <a:pt x="1401" y="17813"/>
                      </a:cubicBezTo>
                      <a:cubicBezTo>
                        <a:pt x="0" y="18647"/>
                        <a:pt x="601" y="20348"/>
                        <a:pt x="601" y="20348"/>
                      </a:cubicBezTo>
                      <a:cubicBezTo>
                        <a:pt x="601" y="20348"/>
                        <a:pt x="0" y="21315"/>
                        <a:pt x="100" y="22149"/>
                      </a:cubicBezTo>
                      <a:cubicBezTo>
                        <a:pt x="167" y="22983"/>
                        <a:pt x="334" y="23217"/>
                        <a:pt x="334" y="23217"/>
                      </a:cubicBezTo>
                      <a:cubicBezTo>
                        <a:pt x="334" y="23217"/>
                        <a:pt x="200" y="23851"/>
                        <a:pt x="401" y="24885"/>
                      </a:cubicBezTo>
                      <a:cubicBezTo>
                        <a:pt x="601" y="25885"/>
                        <a:pt x="1301" y="26486"/>
                        <a:pt x="1301" y="26486"/>
                      </a:cubicBezTo>
                      <a:cubicBezTo>
                        <a:pt x="1301" y="26486"/>
                        <a:pt x="1001" y="27186"/>
                        <a:pt x="2535" y="28120"/>
                      </a:cubicBezTo>
                      <a:cubicBezTo>
                        <a:pt x="4036" y="29054"/>
                        <a:pt x="7873" y="29388"/>
                        <a:pt x="7873" y="29388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" name="Google Shape;2199;p51"/>
                <p:cNvSpPr/>
                <p:nvPr/>
              </p:nvSpPr>
              <p:spPr>
                <a:xfrm>
                  <a:off x="3149075" y="2761575"/>
                  <a:ext cx="27550" cy="9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737" fill="none" extrusionOk="0">
                      <a:moveTo>
                        <a:pt x="1102" y="1"/>
                      </a:moveTo>
                      <a:lnTo>
                        <a:pt x="1" y="3737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51"/>
                <p:cNvSpPr/>
                <p:nvPr/>
              </p:nvSpPr>
              <p:spPr>
                <a:xfrm>
                  <a:off x="3149075" y="2326275"/>
                  <a:ext cx="1017425" cy="75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7" h="30323" fill="none" extrusionOk="0">
                      <a:moveTo>
                        <a:pt x="1" y="21149"/>
                      </a:moveTo>
                      <a:cubicBezTo>
                        <a:pt x="1" y="21149"/>
                        <a:pt x="16446" y="30322"/>
                        <a:pt x="23985" y="28154"/>
                      </a:cubicBezTo>
                      <a:cubicBezTo>
                        <a:pt x="31523" y="25952"/>
                        <a:pt x="34626" y="19181"/>
                        <a:pt x="36193" y="15245"/>
                      </a:cubicBezTo>
                      <a:cubicBezTo>
                        <a:pt x="37761" y="11309"/>
                        <a:pt x="40630" y="2602"/>
                        <a:pt x="40697" y="0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1" name="Google Shape;2201;p51"/>
                <p:cNvSpPr/>
                <p:nvPr/>
              </p:nvSpPr>
              <p:spPr>
                <a:xfrm>
                  <a:off x="3487650" y="2018550"/>
                  <a:ext cx="14930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3404" fill="none" extrusionOk="0">
                      <a:moveTo>
                        <a:pt x="1" y="1"/>
                      </a:moveTo>
                      <a:cubicBezTo>
                        <a:pt x="1" y="1"/>
                        <a:pt x="868" y="3036"/>
                        <a:pt x="5972" y="3403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2" name="Google Shape;2202;p51"/>
                <p:cNvSpPr/>
                <p:nvPr/>
              </p:nvSpPr>
              <p:spPr>
                <a:xfrm>
                  <a:off x="3698650" y="2080275"/>
                  <a:ext cx="81750" cy="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734" fill="none" extrusionOk="0">
                      <a:moveTo>
                        <a:pt x="3269" y="0"/>
                      </a:moveTo>
                      <a:cubicBezTo>
                        <a:pt x="3269" y="0"/>
                        <a:pt x="1902" y="734"/>
                        <a:pt x="0" y="734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51"/>
                <p:cNvSpPr/>
                <p:nvPr/>
              </p:nvSpPr>
              <p:spPr>
                <a:xfrm>
                  <a:off x="3309200" y="1623275"/>
                  <a:ext cx="456175" cy="34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7" h="13911" fill="none" extrusionOk="0">
                      <a:moveTo>
                        <a:pt x="1668" y="0"/>
                      </a:moveTo>
                      <a:cubicBezTo>
                        <a:pt x="1668" y="0"/>
                        <a:pt x="1" y="7339"/>
                        <a:pt x="5238" y="10608"/>
                      </a:cubicBezTo>
                      <a:cubicBezTo>
                        <a:pt x="10508" y="13910"/>
                        <a:pt x="17346" y="10341"/>
                        <a:pt x="18247" y="7472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51"/>
                <p:cNvSpPr/>
                <p:nvPr/>
              </p:nvSpPr>
              <p:spPr>
                <a:xfrm>
                  <a:off x="3885450" y="3011775"/>
                  <a:ext cx="31700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135" fill="none" extrusionOk="0">
                      <a:moveTo>
                        <a:pt x="1268" y="0"/>
                      </a:moveTo>
                      <a:lnTo>
                        <a:pt x="0" y="1134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51"/>
                <p:cNvSpPr/>
                <p:nvPr/>
              </p:nvSpPr>
              <p:spPr>
                <a:xfrm>
                  <a:off x="3219125" y="2922525"/>
                  <a:ext cx="850650" cy="72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26" h="29189" fill="none" extrusionOk="0">
                      <a:moveTo>
                        <a:pt x="2136" y="1"/>
                      </a:moveTo>
                      <a:lnTo>
                        <a:pt x="1" y="27521"/>
                      </a:lnTo>
                      <a:cubicBezTo>
                        <a:pt x="1" y="27521"/>
                        <a:pt x="7306" y="29188"/>
                        <a:pt x="16646" y="28588"/>
                      </a:cubicBezTo>
                      <a:cubicBezTo>
                        <a:pt x="25986" y="27954"/>
                        <a:pt x="34025" y="26453"/>
                        <a:pt x="34025" y="26453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51"/>
                <p:cNvSpPr/>
                <p:nvPr/>
              </p:nvSpPr>
              <p:spPr>
                <a:xfrm>
                  <a:off x="3033175" y="2863325"/>
                  <a:ext cx="151800" cy="14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2" h="5939" fill="none" extrusionOk="0">
                      <a:moveTo>
                        <a:pt x="0" y="1"/>
                      </a:moveTo>
                      <a:cubicBezTo>
                        <a:pt x="0" y="1"/>
                        <a:pt x="4570" y="201"/>
                        <a:pt x="6071" y="5938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51"/>
                <p:cNvSpPr/>
                <p:nvPr/>
              </p:nvSpPr>
              <p:spPr>
                <a:xfrm>
                  <a:off x="2425225" y="2505575"/>
                  <a:ext cx="846475" cy="66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59" h="26486" fill="none" extrusionOk="0">
                      <a:moveTo>
                        <a:pt x="33858" y="17279"/>
                      </a:moveTo>
                      <a:cubicBezTo>
                        <a:pt x="33858" y="17279"/>
                        <a:pt x="31557" y="26486"/>
                        <a:pt x="25686" y="25819"/>
                      </a:cubicBezTo>
                      <a:cubicBezTo>
                        <a:pt x="21750" y="25385"/>
                        <a:pt x="6672" y="14277"/>
                        <a:pt x="5405" y="12809"/>
                      </a:cubicBezTo>
                      <a:cubicBezTo>
                        <a:pt x="4137" y="11375"/>
                        <a:pt x="1202" y="8506"/>
                        <a:pt x="601" y="5771"/>
                      </a:cubicBezTo>
                      <a:cubicBezTo>
                        <a:pt x="1" y="3036"/>
                        <a:pt x="1168" y="1368"/>
                        <a:pt x="1836" y="1034"/>
                      </a:cubicBezTo>
                      <a:cubicBezTo>
                        <a:pt x="2503" y="701"/>
                        <a:pt x="3170" y="1101"/>
                        <a:pt x="3170" y="1101"/>
                      </a:cubicBezTo>
                      <a:cubicBezTo>
                        <a:pt x="3170" y="1101"/>
                        <a:pt x="3337" y="267"/>
                        <a:pt x="4971" y="134"/>
                      </a:cubicBezTo>
                      <a:cubicBezTo>
                        <a:pt x="6606" y="0"/>
                        <a:pt x="8274" y="901"/>
                        <a:pt x="8540" y="1268"/>
                      </a:cubicBezTo>
                      <a:cubicBezTo>
                        <a:pt x="8807" y="1601"/>
                        <a:pt x="8274" y="2135"/>
                        <a:pt x="8274" y="2135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51"/>
                <p:cNvSpPr/>
                <p:nvPr/>
              </p:nvSpPr>
              <p:spPr>
                <a:xfrm>
                  <a:off x="2486125" y="2519750"/>
                  <a:ext cx="88400" cy="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6" h="3503" fill="none" extrusionOk="0">
                      <a:moveTo>
                        <a:pt x="0" y="3503"/>
                      </a:moveTo>
                      <a:cubicBezTo>
                        <a:pt x="0" y="3503"/>
                        <a:pt x="167" y="667"/>
                        <a:pt x="1768" y="334"/>
                      </a:cubicBezTo>
                      <a:cubicBezTo>
                        <a:pt x="3369" y="0"/>
                        <a:pt x="3536" y="1268"/>
                        <a:pt x="3536" y="1268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51"/>
                <p:cNvSpPr/>
                <p:nvPr/>
              </p:nvSpPr>
              <p:spPr>
                <a:xfrm>
                  <a:off x="2551150" y="2535600"/>
                  <a:ext cx="87600" cy="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3436" fill="none" extrusionOk="0">
                      <a:moveTo>
                        <a:pt x="1" y="3436"/>
                      </a:moveTo>
                      <a:cubicBezTo>
                        <a:pt x="1" y="3436"/>
                        <a:pt x="68" y="1001"/>
                        <a:pt x="1469" y="500"/>
                      </a:cubicBezTo>
                      <a:cubicBezTo>
                        <a:pt x="2870" y="0"/>
                        <a:pt x="3503" y="1668"/>
                        <a:pt x="3503" y="1668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51"/>
                <p:cNvSpPr/>
                <p:nvPr/>
              </p:nvSpPr>
              <p:spPr>
                <a:xfrm>
                  <a:off x="2612875" y="2571450"/>
                  <a:ext cx="92575" cy="9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3" h="3737" fill="none" extrusionOk="0">
                      <a:moveTo>
                        <a:pt x="0" y="2502"/>
                      </a:moveTo>
                      <a:cubicBezTo>
                        <a:pt x="0" y="2502"/>
                        <a:pt x="401" y="67"/>
                        <a:pt x="1935" y="34"/>
                      </a:cubicBezTo>
                      <a:cubicBezTo>
                        <a:pt x="3469" y="0"/>
                        <a:pt x="3703" y="2202"/>
                        <a:pt x="3536" y="2969"/>
                      </a:cubicBezTo>
                      <a:cubicBezTo>
                        <a:pt x="3369" y="3736"/>
                        <a:pt x="2902" y="3703"/>
                        <a:pt x="2902" y="3703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51"/>
                <p:cNvSpPr/>
                <p:nvPr/>
              </p:nvSpPr>
              <p:spPr>
                <a:xfrm>
                  <a:off x="2652075" y="2654000"/>
                  <a:ext cx="8175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3637" fill="none" extrusionOk="0">
                      <a:moveTo>
                        <a:pt x="0" y="401"/>
                      </a:moveTo>
                      <a:cubicBezTo>
                        <a:pt x="0" y="401"/>
                        <a:pt x="834" y="1"/>
                        <a:pt x="2002" y="801"/>
                      </a:cubicBezTo>
                      <a:cubicBezTo>
                        <a:pt x="3202" y="1602"/>
                        <a:pt x="3269" y="3637"/>
                        <a:pt x="3269" y="3637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51"/>
                <p:cNvSpPr/>
                <p:nvPr/>
              </p:nvSpPr>
              <p:spPr>
                <a:xfrm>
                  <a:off x="2733800" y="2728225"/>
                  <a:ext cx="299400" cy="1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6" h="5638" fill="none" extrusionOk="0">
                      <a:moveTo>
                        <a:pt x="0" y="1"/>
                      </a:moveTo>
                      <a:lnTo>
                        <a:pt x="11975" y="5638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51"/>
                <p:cNvSpPr/>
                <p:nvPr/>
              </p:nvSpPr>
              <p:spPr>
                <a:xfrm>
                  <a:off x="3115725" y="2398000"/>
                  <a:ext cx="50075" cy="15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3" h="6339" fill="none" extrusionOk="0">
                      <a:moveTo>
                        <a:pt x="1" y="6338"/>
                      </a:moveTo>
                      <a:lnTo>
                        <a:pt x="2002" y="0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51"/>
                <p:cNvSpPr/>
                <p:nvPr/>
              </p:nvSpPr>
              <p:spPr>
                <a:xfrm>
                  <a:off x="3154100" y="2067750"/>
                  <a:ext cx="195150" cy="6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6" h="25052" fill="none" extrusionOk="0">
                      <a:moveTo>
                        <a:pt x="2902" y="14344"/>
                      </a:moveTo>
                      <a:lnTo>
                        <a:pt x="0" y="12977"/>
                      </a:lnTo>
                      <a:cubicBezTo>
                        <a:pt x="0" y="12977"/>
                        <a:pt x="2068" y="2136"/>
                        <a:pt x="7806" y="1"/>
                      </a:cubicBezTo>
                      <a:cubicBezTo>
                        <a:pt x="7806" y="1"/>
                        <a:pt x="3403" y="11876"/>
                        <a:pt x="2602" y="15679"/>
                      </a:cubicBezTo>
                      <a:cubicBezTo>
                        <a:pt x="1835" y="19481"/>
                        <a:pt x="3569" y="25052"/>
                        <a:pt x="3569" y="25052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51"/>
                <p:cNvSpPr/>
                <p:nvPr/>
              </p:nvSpPr>
              <p:spPr>
                <a:xfrm>
                  <a:off x="3362575" y="1921825"/>
                  <a:ext cx="207675" cy="13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7" h="5571" fill="none" extrusionOk="0">
                      <a:moveTo>
                        <a:pt x="0" y="5571"/>
                      </a:moveTo>
                      <a:lnTo>
                        <a:pt x="5471" y="2869"/>
                      </a:lnTo>
                      <a:lnTo>
                        <a:pt x="8240" y="1368"/>
                      </a:lnTo>
                      <a:lnTo>
                        <a:pt x="8306" y="0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51"/>
                <p:cNvSpPr/>
                <p:nvPr/>
              </p:nvSpPr>
              <p:spPr>
                <a:xfrm>
                  <a:off x="4567600" y="2710725"/>
                  <a:ext cx="707550" cy="37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02" h="15084" extrusionOk="0">
                      <a:moveTo>
                        <a:pt x="5004" y="0"/>
                      </a:moveTo>
                      <a:lnTo>
                        <a:pt x="0" y="1201"/>
                      </a:lnTo>
                      <a:cubicBezTo>
                        <a:pt x="0" y="1201"/>
                        <a:pt x="1568" y="7739"/>
                        <a:pt x="4304" y="10641"/>
                      </a:cubicBezTo>
                      <a:cubicBezTo>
                        <a:pt x="6672" y="13176"/>
                        <a:pt x="18013" y="14310"/>
                        <a:pt x="20849" y="14577"/>
                      </a:cubicBezTo>
                      <a:lnTo>
                        <a:pt x="20882" y="14577"/>
                      </a:lnTo>
                      <a:cubicBezTo>
                        <a:pt x="21282" y="14611"/>
                        <a:pt x="21516" y="14644"/>
                        <a:pt x="21516" y="14644"/>
                      </a:cubicBezTo>
                      <a:lnTo>
                        <a:pt x="22350" y="14711"/>
                      </a:lnTo>
                      <a:cubicBezTo>
                        <a:pt x="23277" y="15004"/>
                        <a:pt x="23976" y="15083"/>
                        <a:pt x="24458" y="15083"/>
                      </a:cubicBezTo>
                      <a:cubicBezTo>
                        <a:pt x="25016" y="15083"/>
                        <a:pt x="25285" y="14978"/>
                        <a:pt x="25285" y="14978"/>
                      </a:cubicBezTo>
                      <a:cubicBezTo>
                        <a:pt x="25533" y="14998"/>
                        <a:pt x="25762" y="15008"/>
                        <a:pt x="25970" y="15008"/>
                      </a:cubicBezTo>
                      <a:cubicBezTo>
                        <a:pt x="27105" y="15008"/>
                        <a:pt x="27620" y="14726"/>
                        <a:pt x="27253" y="14444"/>
                      </a:cubicBezTo>
                      <a:cubicBezTo>
                        <a:pt x="26986" y="14230"/>
                        <a:pt x="26271" y="14166"/>
                        <a:pt x="25757" y="14166"/>
                      </a:cubicBezTo>
                      <a:cubicBezTo>
                        <a:pt x="25628" y="14166"/>
                        <a:pt x="25512" y="14170"/>
                        <a:pt x="25419" y="14177"/>
                      </a:cubicBezTo>
                      <a:lnTo>
                        <a:pt x="25452" y="14010"/>
                      </a:lnTo>
                      <a:cubicBezTo>
                        <a:pt x="25754" y="14039"/>
                        <a:pt x="26031" y="14052"/>
                        <a:pt x="26280" y="14052"/>
                      </a:cubicBezTo>
                      <a:cubicBezTo>
                        <a:pt x="27488" y="14052"/>
                        <a:pt x="28041" y="13747"/>
                        <a:pt x="27654" y="13443"/>
                      </a:cubicBezTo>
                      <a:cubicBezTo>
                        <a:pt x="27253" y="13143"/>
                        <a:pt x="26052" y="13143"/>
                        <a:pt x="25619" y="13143"/>
                      </a:cubicBezTo>
                      <a:lnTo>
                        <a:pt x="25652" y="12876"/>
                      </a:lnTo>
                      <a:cubicBezTo>
                        <a:pt x="25991" y="12913"/>
                        <a:pt x="26298" y="12929"/>
                        <a:pt x="26570" y="12929"/>
                      </a:cubicBezTo>
                      <a:cubicBezTo>
                        <a:pt x="27773" y="12929"/>
                        <a:pt x="28301" y="12608"/>
                        <a:pt x="27920" y="12309"/>
                      </a:cubicBezTo>
                      <a:cubicBezTo>
                        <a:pt x="27641" y="12076"/>
                        <a:pt x="26906" y="12022"/>
                        <a:pt x="26363" y="12022"/>
                      </a:cubicBezTo>
                      <a:cubicBezTo>
                        <a:pt x="26128" y="12022"/>
                        <a:pt x="25930" y="12032"/>
                        <a:pt x="25819" y="12042"/>
                      </a:cubicBezTo>
                      <a:lnTo>
                        <a:pt x="25852" y="11842"/>
                      </a:lnTo>
                      <a:cubicBezTo>
                        <a:pt x="26105" y="11863"/>
                        <a:pt x="26338" y="11872"/>
                        <a:pt x="26550" y="11872"/>
                      </a:cubicBezTo>
                      <a:cubicBezTo>
                        <a:pt x="27706" y="11872"/>
                        <a:pt x="28225" y="11590"/>
                        <a:pt x="27887" y="11308"/>
                      </a:cubicBezTo>
                      <a:cubicBezTo>
                        <a:pt x="27636" y="11103"/>
                        <a:pt x="26995" y="11054"/>
                        <a:pt x="26509" y="11054"/>
                      </a:cubicBezTo>
                      <a:cubicBezTo>
                        <a:pt x="26283" y="11054"/>
                        <a:pt x="26091" y="11064"/>
                        <a:pt x="25986" y="11075"/>
                      </a:cubicBezTo>
                      <a:lnTo>
                        <a:pt x="25886" y="11075"/>
                      </a:lnTo>
                      <a:lnTo>
                        <a:pt x="24218" y="11208"/>
                      </a:lnTo>
                      <a:lnTo>
                        <a:pt x="24218" y="11208"/>
                      </a:lnTo>
                      <a:lnTo>
                        <a:pt x="24318" y="10841"/>
                      </a:lnTo>
                      <a:cubicBezTo>
                        <a:pt x="24318" y="10841"/>
                        <a:pt x="26052" y="10241"/>
                        <a:pt x="25585" y="9907"/>
                      </a:cubicBezTo>
                      <a:cubicBezTo>
                        <a:pt x="25382" y="9762"/>
                        <a:pt x="25090" y="9699"/>
                        <a:pt x="24772" y="9699"/>
                      </a:cubicBezTo>
                      <a:cubicBezTo>
                        <a:pt x="24361" y="9699"/>
                        <a:pt x="23908" y="9805"/>
                        <a:pt x="23551" y="9974"/>
                      </a:cubicBezTo>
                      <a:cubicBezTo>
                        <a:pt x="22917" y="10274"/>
                        <a:pt x="22150" y="11408"/>
                        <a:pt x="22150" y="11408"/>
                      </a:cubicBezTo>
                      <a:lnTo>
                        <a:pt x="21549" y="11275"/>
                      </a:lnTo>
                      <a:lnTo>
                        <a:pt x="7906" y="7172"/>
                      </a:lnTo>
                      <a:lnTo>
                        <a:pt x="5004" y="0"/>
                      </a:lnTo>
                      <a:close/>
                    </a:path>
                  </a:pathLst>
                </a:custGeom>
                <a:solidFill>
                  <a:srgbClr val="FFB5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51"/>
                <p:cNvSpPr/>
                <p:nvPr/>
              </p:nvSpPr>
              <p:spPr>
                <a:xfrm>
                  <a:off x="3812050" y="3937425"/>
                  <a:ext cx="280225" cy="32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9" h="12977" extrusionOk="0">
                      <a:moveTo>
                        <a:pt x="7840" y="1"/>
                      </a:moveTo>
                      <a:lnTo>
                        <a:pt x="2703" y="5238"/>
                      </a:lnTo>
                      <a:lnTo>
                        <a:pt x="1" y="7239"/>
                      </a:lnTo>
                      <a:lnTo>
                        <a:pt x="5838" y="12977"/>
                      </a:lnTo>
                      <a:lnTo>
                        <a:pt x="6439" y="8507"/>
                      </a:lnTo>
                      <a:lnTo>
                        <a:pt x="11209" y="5071"/>
                      </a:lnTo>
                      <a:lnTo>
                        <a:pt x="7840" y="1"/>
                      </a:lnTo>
                      <a:close/>
                    </a:path>
                  </a:pathLst>
                </a:custGeom>
                <a:solidFill>
                  <a:srgbClr val="FFB592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51"/>
                <p:cNvSpPr/>
                <p:nvPr/>
              </p:nvSpPr>
              <p:spPr>
                <a:xfrm>
                  <a:off x="3735350" y="4093375"/>
                  <a:ext cx="345275" cy="28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11473" extrusionOk="0">
                      <a:moveTo>
                        <a:pt x="4336" y="0"/>
                      </a:moveTo>
                      <a:cubicBezTo>
                        <a:pt x="4336" y="0"/>
                        <a:pt x="2268" y="1368"/>
                        <a:pt x="1134" y="2736"/>
                      </a:cubicBezTo>
                      <a:cubicBezTo>
                        <a:pt x="0" y="4137"/>
                        <a:pt x="3102" y="6338"/>
                        <a:pt x="5471" y="7839"/>
                      </a:cubicBezTo>
                      <a:cubicBezTo>
                        <a:pt x="7839" y="9307"/>
                        <a:pt x="9006" y="10975"/>
                        <a:pt x="11575" y="11442"/>
                      </a:cubicBezTo>
                      <a:cubicBezTo>
                        <a:pt x="11678" y="11462"/>
                        <a:pt x="11771" y="11472"/>
                        <a:pt x="11853" y="11472"/>
                      </a:cubicBezTo>
                      <a:cubicBezTo>
                        <a:pt x="13810" y="11472"/>
                        <a:pt x="10317" y="6000"/>
                        <a:pt x="8973" y="4303"/>
                      </a:cubicBezTo>
                      <a:lnTo>
                        <a:pt x="8973" y="4303"/>
                      </a:lnTo>
                      <a:cubicBezTo>
                        <a:pt x="8973" y="4304"/>
                        <a:pt x="8978" y="4344"/>
                        <a:pt x="8873" y="4344"/>
                      </a:cubicBezTo>
                      <a:cubicBezTo>
                        <a:pt x="8692" y="4344"/>
                        <a:pt x="8185" y="4224"/>
                        <a:pt x="6772" y="3570"/>
                      </a:cubicBezTo>
                      <a:cubicBezTo>
                        <a:pt x="4537" y="2569"/>
                        <a:pt x="4336" y="0"/>
                        <a:pt x="4336" y="0"/>
                      </a:cubicBezTo>
                      <a:close/>
                    </a:path>
                  </a:pathLst>
                </a:custGeom>
                <a:solidFill>
                  <a:srgbClr val="3F3E3E"/>
                </a:solidFill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51"/>
                <p:cNvSpPr/>
                <p:nvPr/>
              </p:nvSpPr>
              <p:spPr>
                <a:xfrm>
                  <a:off x="3891275" y="3149450"/>
                  <a:ext cx="772250" cy="98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0" h="39526" extrusionOk="0">
                      <a:moveTo>
                        <a:pt x="19568" y="1"/>
                      </a:moveTo>
                      <a:cubicBezTo>
                        <a:pt x="17739" y="1"/>
                        <a:pt x="16126" y="658"/>
                        <a:pt x="15145" y="2465"/>
                      </a:cubicBezTo>
                      <a:cubicBezTo>
                        <a:pt x="11576" y="9137"/>
                        <a:pt x="11509" y="22713"/>
                        <a:pt x="11509" y="22713"/>
                      </a:cubicBezTo>
                      <a:lnTo>
                        <a:pt x="1" y="34255"/>
                      </a:lnTo>
                      <a:lnTo>
                        <a:pt x="5405" y="39525"/>
                      </a:lnTo>
                      <a:cubicBezTo>
                        <a:pt x="5405" y="39525"/>
                        <a:pt x="12910" y="34622"/>
                        <a:pt x="19148" y="30152"/>
                      </a:cubicBezTo>
                      <a:cubicBezTo>
                        <a:pt x="25352" y="25682"/>
                        <a:pt x="30890" y="4700"/>
                        <a:pt x="30890" y="4700"/>
                      </a:cubicBezTo>
                      <a:cubicBezTo>
                        <a:pt x="30890" y="4700"/>
                        <a:pt x="24459" y="1"/>
                        <a:pt x="19568" y="1"/>
                      </a:cubicBezTo>
                      <a:close/>
                    </a:path>
                  </a:pathLst>
                </a:custGeom>
                <a:solidFill>
                  <a:srgbClr val="6AAA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51"/>
                <p:cNvSpPr/>
                <p:nvPr/>
              </p:nvSpPr>
              <p:spPr>
                <a:xfrm>
                  <a:off x="4157300" y="2484075"/>
                  <a:ext cx="564600" cy="7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4" h="31283" extrusionOk="0">
                      <a:moveTo>
                        <a:pt x="14855" y="1"/>
                      </a:moveTo>
                      <a:cubicBezTo>
                        <a:pt x="13318" y="1"/>
                        <a:pt x="9418" y="352"/>
                        <a:pt x="6739" y="3662"/>
                      </a:cubicBezTo>
                      <a:cubicBezTo>
                        <a:pt x="3336" y="7865"/>
                        <a:pt x="4371" y="18440"/>
                        <a:pt x="4371" y="18440"/>
                      </a:cubicBezTo>
                      <a:lnTo>
                        <a:pt x="1" y="27313"/>
                      </a:lnTo>
                      <a:lnTo>
                        <a:pt x="20249" y="31282"/>
                      </a:lnTo>
                      <a:lnTo>
                        <a:pt x="20215" y="29080"/>
                      </a:lnTo>
                      <a:lnTo>
                        <a:pt x="20148" y="26445"/>
                      </a:lnTo>
                      <a:lnTo>
                        <a:pt x="20048" y="18806"/>
                      </a:lnTo>
                      <a:cubicBezTo>
                        <a:pt x="20048" y="18806"/>
                        <a:pt x="22584" y="11835"/>
                        <a:pt x="21049" y="6131"/>
                      </a:cubicBezTo>
                      <a:cubicBezTo>
                        <a:pt x="19515" y="427"/>
                        <a:pt x="15512" y="26"/>
                        <a:pt x="15512" y="26"/>
                      </a:cubicBezTo>
                      <a:cubicBezTo>
                        <a:pt x="15512" y="26"/>
                        <a:pt x="15269" y="1"/>
                        <a:pt x="14855" y="1"/>
                      </a:cubicBezTo>
                      <a:close/>
                    </a:path>
                  </a:pathLst>
                </a:custGeom>
                <a:solidFill>
                  <a:srgbClr val="A6E8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51"/>
                <p:cNvSpPr/>
                <p:nvPr/>
              </p:nvSpPr>
              <p:spPr>
                <a:xfrm>
                  <a:off x="4411650" y="2204500"/>
                  <a:ext cx="292750" cy="33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0" h="13510" extrusionOk="0">
                      <a:moveTo>
                        <a:pt x="7649" y="1"/>
                      </a:moveTo>
                      <a:cubicBezTo>
                        <a:pt x="7635" y="1"/>
                        <a:pt x="7621" y="1"/>
                        <a:pt x="7606" y="1"/>
                      </a:cubicBezTo>
                      <a:cubicBezTo>
                        <a:pt x="5238" y="35"/>
                        <a:pt x="1568" y="2370"/>
                        <a:pt x="1568" y="2370"/>
                      </a:cubicBezTo>
                      <a:cubicBezTo>
                        <a:pt x="1568" y="2370"/>
                        <a:pt x="1702" y="3504"/>
                        <a:pt x="1935" y="4938"/>
                      </a:cubicBezTo>
                      <a:cubicBezTo>
                        <a:pt x="1779" y="4868"/>
                        <a:pt x="1604" y="4817"/>
                        <a:pt x="1410" y="4817"/>
                      </a:cubicBezTo>
                      <a:cubicBezTo>
                        <a:pt x="1234" y="4817"/>
                        <a:pt x="1042" y="4860"/>
                        <a:pt x="835" y="4972"/>
                      </a:cubicBezTo>
                      <a:cubicBezTo>
                        <a:pt x="1" y="5439"/>
                        <a:pt x="401" y="7140"/>
                        <a:pt x="1302" y="7974"/>
                      </a:cubicBezTo>
                      <a:cubicBezTo>
                        <a:pt x="1733" y="8376"/>
                        <a:pt x="2189" y="8481"/>
                        <a:pt x="2563" y="8481"/>
                      </a:cubicBezTo>
                      <a:cubicBezTo>
                        <a:pt x="2623" y="8481"/>
                        <a:pt x="2681" y="8479"/>
                        <a:pt x="2736" y="8474"/>
                      </a:cubicBezTo>
                      <a:lnTo>
                        <a:pt x="2736" y="8474"/>
                      </a:lnTo>
                      <a:lnTo>
                        <a:pt x="2069" y="12510"/>
                      </a:lnTo>
                      <a:cubicBezTo>
                        <a:pt x="2069" y="12510"/>
                        <a:pt x="3611" y="13510"/>
                        <a:pt x="5083" y="13510"/>
                      </a:cubicBezTo>
                      <a:cubicBezTo>
                        <a:pt x="5435" y="13510"/>
                        <a:pt x="5783" y="13452"/>
                        <a:pt x="6105" y="13311"/>
                      </a:cubicBezTo>
                      <a:lnTo>
                        <a:pt x="6405" y="11810"/>
                      </a:lnTo>
                      <a:lnTo>
                        <a:pt x="6505" y="11376"/>
                      </a:lnTo>
                      <a:cubicBezTo>
                        <a:pt x="6796" y="11421"/>
                        <a:pt x="7091" y="11444"/>
                        <a:pt x="7384" y="11444"/>
                      </a:cubicBezTo>
                      <a:cubicBezTo>
                        <a:pt x="8403" y="11444"/>
                        <a:pt x="9393" y="11164"/>
                        <a:pt x="10041" y="10542"/>
                      </a:cubicBezTo>
                      <a:cubicBezTo>
                        <a:pt x="11709" y="8941"/>
                        <a:pt x="11542" y="5839"/>
                        <a:pt x="11542" y="5839"/>
                      </a:cubicBezTo>
                      <a:cubicBezTo>
                        <a:pt x="11476" y="2656"/>
                        <a:pt x="9960" y="1"/>
                        <a:pt x="7649" y="1"/>
                      </a:cubicBezTo>
                      <a:close/>
                    </a:path>
                  </a:pathLst>
                </a:custGeom>
                <a:solidFill>
                  <a:srgbClr val="FFB5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51"/>
                <p:cNvSpPr/>
                <p:nvPr/>
              </p:nvSpPr>
              <p:spPr>
                <a:xfrm>
                  <a:off x="4632650" y="2289825"/>
                  <a:ext cx="50750" cy="8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0" h="3261" extrusionOk="0">
                      <a:moveTo>
                        <a:pt x="244" y="0"/>
                      </a:moveTo>
                      <a:cubicBezTo>
                        <a:pt x="191" y="0"/>
                        <a:pt x="140" y="64"/>
                        <a:pt x="100" y="224"/>
                      </a:cubicBezTo>
                      <a:cubicBezTo>
                        <a:pt x="0" y="625"/>
                        <a:pt x="67" y="3260"/>
                        <a:pt x="701" y="3260"/>
                      </a:cubicBezTo>
                      <a:cubicBezTo>
                        <a:pt x="716" y="3261"/>
                        <a:pt x="732" y="3261"/>
                        <a:pt x="747" y="3261"/>
                      </a:cubicBezTo>
                      <a:cubicBezTo>
                        <a:pt x="1368" y="3261"/>
                        <a:pt x="2029" y="2619"/>
                        <a:pt x="1802" y="2326"/>
                      </a:cubicBezTo>
                      <a:cubicBezTo>
                        <a:pt x="1742" y="2249"/>
                        <a:pt x="1662" y="2220"/>
                        <a:pt x="1576" y="2220"/>
                      </a:cubicBezTo>
                      <a:cubicBezTo>
                        <a:pt x="1329" y="2220"/>
                        <a:pt x="1034" y="2459"/>
                        <a:pt x="1034" y="2459"/>
                      </a:cubicBezTo>
                      <a:lnTo>
                        <a:pt x="467" y="324"/>
                      </a:lnTo>
                      <a:cubicBezTo>
                        <a:pt x="407" y="144"/>
                        <a:pt x="323" y="0"/>
                        <a:pt x="244" y="0"/>
                      </a:cubicBezTo>
                      <a:close/>
                    </a:path>
                  </a:pathLst>
                </a:custGeom>
                <a:solidFill>
                  <a:srgbClr val="CE7D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51"/>
                <p:cNvSpPr/>
                <p:nvPr/>
              </p:nvSpPr>
              <p:spPr>
                <a:xfrm>
                  <a:off x="4642225" y="2241700"/>
                  <a:ext cx="46950" cy="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1053" extrusionOk="0">
                      <a:moveTo>
                        <a:pt x="957" y="1"/>
                      </a:moveTo>
                      <a:cubicBezTo>
                        <a:pt x="390" y="1"/>
                        <a:pt x="0" y="791"/>
                        <a:pt x="218" y="915"/>
                      </a:cubicBezTo>
                      <a:cubicBezTo>
                        <a:pt x="248" y="928"/>
                        <a:pt x="277" y="934"/>
                        <a:pt x="305" y="934"/>
                      </a:cubicBezTo>
                      <a:cubicBezTo>
                        <a:pt x="491" y="934"/>
                        <a:pt x="637" y="682"/>
                        <a:pt x="985" y="682"/>
                      </a:cubicBezTo>
                      <a:cubicBezTo>
                        <a:pt x="1419" y="682"/>
                        <a:pt x="1652" y="1048"/>
                        <a:pt x="1652" y="1048"/>
                      </a:cubicBezTo>
                      <a:cubicBezTo>
                        <a:pt x="1652" y="1048"/>
                        <a:pt x="1667" y="1053"/>
                        <a:pt x="1688" y="1053"/>
                      </a:cubicBezTo>
                      <a:cubicBezTo>
                        <a:pt x="1752" y="1053"/>
                        <a:pt x="1877" y="1015"/>
                        <a:pt x="1852" y="715"/>
                      </a:cubicBezTo>
                      <a:cubicBezTo>
                        <a:pt x="1852" y="715"/>
                        <a:pt x="1719" y="181"/>
                        <a:pt x="1085" y="14"/>
                      </a:cubicBezTo>
                      <a:cubicBezTo>
                        <a:pt x="1042" y="5"/>
                        <a:pt x="999" y="1"/>
                        <a:pt x="95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51"/>
                <p:cNvSpPr/>
                <p:nvPr/>
              </p:nvSpPr>
              <p:spPr>
                <a:xfrm>
                  <a:off x="4541750" y="2248725"/>
                  <a:ext cx="46975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" h="1076" extrusionOk="0">
                      <a:moveTo>
                        <a:pt x="901" y="0"/>
                      </a:moveTo>
                      <a:cubicBezTo>
                        <a:pt x="234" y="0"/>
                        <a:pt x="0" y="968"/>
                        <a:pt x="267" y="1068"/>
                      </a:cubicBezTo>
                      <a:cubicBezTo>
                        <a:pt x="287" y="1073"/>
                        <a:pt x="305" y="1076"/>
                        <a:pt x="322" y="1076"/>
                      </a:cubicBezTo>
                      <a:cubicBezTo>
                        <a:pt x="514" y="1076"/>
                        <a:pt x="600" y="759"/>
                        <a:pt x="968" y="667"/>
                      </a:cubicBezTo>
                      <a:cubicBezTo>
                        <a:pt x="1060" y="644"/>
                        <a:pt x="1144" y="635"/>
                        <a:pt x="1217" y="635"/>
                      </a:cubicBezTo>
                      <a:cubicBezTo>
                        <a:pt x="1463" y="635"/>
                        <a:pt x="1602" y="734"/>
                        <a:pt x="1602" y="734"/>
                      </a:cubicBezTo>
                      <a:cubicBezTo>
                        <a:pt x="1602" y="734"/>
                        <a:pt x="1661" y="758"/>
                        <a:pt x="1719" y="758"/>
                      </a:cubicBezTo>
                      <a:cubicBezTo>
                        <a:pt x="1800" y="758"/>
                        <a:pt x="1879" y="713"/>
                        <a:pt x="1802" y="501"/>
                      </a:cubicBezTo>
                      <a:cubicBezTo>
                        <a:pt x="1802" y="501"/>
                        <a:pt x="1568" y="0"/>
                        <a:pt x="90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51"/>
                <p:cNvSpPr/>
                <p:nvPr/>
              </p:nvSpPr>
              <p:spPr>
                <a:xfrm>
                  <a:off x="4571775" y="2288750"/>
                  <a:ext cx="16700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1268" extrusionOk="0">
                      <a:moveTo>
                        <a:pt x="300" y="0"/>
                      </a:moveTo>
                      <a:cubicBezTo>
                        <a:pt x="134" y="0"/>
                        <a:pt x="0" y="301"/>
                        <a:pt x="0" y="634"/>
                      </a:cubicBezTo>
                      <a:cubicBezTo>
                        <a:pt x="0" y="1001"/>
                        <a:pt x="167" y="1268"/>
                        <a:pt x="334" y="1268"/>
                      </a:cubicBezTo>
                      <a:cubicBezTo>
                        <a:pt x="501" y="1268"/>
                        <a:pt x="667" y="968"/>
                        <a:pt x="634" y="634"/>
                      </a:cubicBezTo>
                      <a:cubicBezTo>
                        <a:pt x="634" y="267"/>
                        <a:pt x="501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51"/>
                <p:cNvSpPr/>
                <p:nvPr/>
              </p:nvSpPr>
              <p:spPr>
                <a:xfrm>
                  <a:off x="4659325" y="2289575"/>
                  <a:ext cx="14200" cy="2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1102" extrusionOk="0">
                      <a:moveTo>
                        <a:pt x="268" y="1"/>
                      </a:moveTo>
                      <a:cubicBezTo>
                        <a:pt x="101" y="1"/>
                        <a:pt x="1" y="268"/>
                        <a:pt x="1" y="568"/>
                      </a:cubicBezTo>
                      <a:cubicBezTo>
                        <a:pt x="1" y="835"/>
                        <a:pt x="134" y="1102"/>
                        <a:pt x="301" y="1102"/>
                      </a:cubicBezTo>
                      <a:cubicBezTo>
                        <a:pt x="434" y="1068"/>
                        <a:pt x="568" y="835"/>
                        <a:pt x="568" y="534"/>
                      </a:cubicBezTo>
                      <a:cubicBezTo>
                        <a:pt x="568" y="234"/>
                        <a:pt x="434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51"/>
                <p:cNvSpPr/>
                <p:nvPr/>
              </p:nvSpPr>
              <p:spPr>
                <a:xfrm>
                  <a:off x="4347450" y="2129500"/>
                  <a:ext cx="399475" cy="31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9" h="12642" extrusionOk="0">
                      <a:moveTo>
                        <a:pt x="12634" y="1"/>
                      </a:moveTo>
                      <a:cubicBezTo>
                        <a:pt x="11605" y="1"/>
                        <a:pt x="10674" y="500"/>
                        <a:pt x="10674" y="500"/>
                      </a:cubicBezTo>
                      <a:cubicBezTo>
                        <a:pt x="10674" y="500"/>
                        <a:pt x="9163" y="131"/>
                        <a:pt x="7371" y="131"/>
                      </a:cubicBezTo>
                      <a:cubicBezTo>
                        <a:pt x="6259" y="131"/>
                        <a:pt x="5038" y="273"/>
                        <a:pt x="4003" y="733"/>
                      </a:cubicBezTo>
                      <a:cubicBezTo>
                        <a:pt x="1301" y="1934"/>
                        <a:pt x="1501" y="4202"/>
                        <a:pt x="1501" y="4202"/>
                      </a:cubicBezTo>
                      <a:cubicBezTo>
                        <a:pt x="1501" y="4202"/>
                        <a:pt x="0" y="6270"/>
                        <a:pt x="1234" y="9072"/>
                      </a:cubicBezTo>
                      <a:cubicBezTo>
                        <a:pt x="2435" y="11874"/>
                        <a:pt x="5137" y="12642"/>
                        <a:pt x="5137" y="12642"/>
                      </a:cubicBezTo>
                      <a:lnTo>
                        <a:pt x="5337" y="11374"/>
                      </a:lnTo>
                      <a:lnTo>
                        <a:pt x="5337" y="11374"/>
                      </a:lnTo>
                      <a:cubicBezTo>
                        <a:pt x="5325" y="11374"/>
                        <a:pt x="5314" y="11374"/>
                        <a:pt x="5302" y="11374"/>
                      </a:cubicBezTo>
                      <a:cubicBezTo>
                        <a:pt x="3719" y="11374"/>
                        <a:pt x="2539" y="9166"/>
                        <a:pt x="3069" y="8338"/>
                      </a:cubicBezTo>
                      <a:cubicBezTo>
                        <a:pt x="3319" y="7938"/>
                        <a:pt x="3678" y="7838"/>
                        <a:pt x="3974" y="7838"/>
                      </a:cubicBezTo>
                      <a:cubicBezTo>
                        <a:pt x="4270" y="7838"/>
                        <a:pt x="4503" y="7938"/>
                        <a:pt x="4503" y="7938"/>
                      </a:cubicBezTo>
                      <a:lnTo>
                        <a:pt x="5704" y="9840"/>
                      </a:lnTo>
                      <a:cubicBezTo>
                        <a:pt x="6105" y="9473"/>
                        <a:pt x="5838" y="8372"/>
                        <a:pt x="5838" y="8372"/>
                      </a:cubicBezTo>
                      <a:cubicBezTo>
                        <a:pt x="5838" y="8372"/>
                        <a:pt x="6705" y="7938"/>
                        <a:pt x="7139" y="6837"/>
                      </a:cubicBezTo>
                      <a:cubicBezTo>
                        <a:pt x="7539" y="5737"/>
                        <a:pt x="7105" y="3835"/>
                        <a:pt x="7105" y="3835"/>
                      </a:cubicBezTo>
                      <a:lnTo>
                        <a:pt x="7105" y="3835"/>
                      </a:lnTo>
                      <a:cubicBezTo>
                        <a:pt x="7609" y="4328"/>
                        <a:pt x="7991" y="4494"/>
                        <a:pt x="8276" y="4494"/>
                      </a:cubicBezTo>
                      <a:cubicBezTo>
                        <a:pt x="8859" y="4494"/>
                        <a:pt x="9040" y="3802"/>
                        <a:pt x="9040" y="3802"/>
                      </a:cubicBezTo>
                      <a:cubicBezTo>
                        <a:pt x="9040" y="3802"/>
                        <a:pt x="9374" y="4536"/>
                        <a:pt x="10308" y="4703"/>
                      </a:cubicBezTo>
                      <a:cubicBezTo>
                        <a:pt x="10377" y="4713"/>
                        <a:pt x="10440" y="4718"/>
                        <a:pt x="10499" y="4718"/>
                      </a:cubicBezTo>
                      <a:cubicBezTo>
                        <a:pt x="11198" y="4718"/>
                        <a:pt x="11141" y="4035"/>
                        <a:pt x="11141" y="4035"/>
                      </a:cubicBezTo>
                      <a:lnTo>
                        <a:pt x="11141" y="4035"/>
                      </a:lnTo>
                      <a:cubicBezTo>
                        <a:pt x="11142" y="4035"/>
                        <a:pt x="12012" y="4508"/>
                        <a:pt x="13217" y="4508"/>
                      </a:cubicBezTo>
                      <a:cubicBezTo>
                        <a:pt x="13407" y="4508"/>
                        <a:pt x="13605" y="4496"/>
                        <a:pt x="13810" y="4469"/>
                      </a:cubicBezTo>
                      <a:cubicBezTo>
                        <a:pt x="15311" y="4269"/>
                        <a:pt x="15978" y="1600"/>
                        <a:pt x="13910" y="333"/>
                      </a:cubicBezTo>
                      <a:cubicBezTo>
                        <a:pt x="13508" y="87"/>
                        <a:pt x="13062" y="1"/>
                        <a:pt x="12634" y="1"/>
                      </a:cubicBezTo>
                      <a:close/>
                    </a:path>
                  </a:pathLst>
                </a:custGeom>
                <a:solidFill>
                  <a:srgbClr val="0048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51"/>
                <p:cNvSpPr/>
                <p:nvPr/>
              </p:nvSpPr>
              <p:spPr>
                <a:xfrm>
                  <a:off x="4389150" y="4153425"/>
                  <a:ext cx="205150" cy="29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6" h="11976" extrusionOk="0">
                      <a:moveTo>
                        <a:pt x="2635" y="0"/>
                      </a:moveTo>
                      <a:lnTo>
                        <a:pt x="1201" y="7205"/>
                      </a:lnTo>
                      <a:lnTo>
                        <a:pt x="0" y="10374"/>
                      </a:lnTo>
                      <a:lnTo>
                        <a:pt x="8006" y="11975"/>
                      </a:lnTo>
                      <a:lnTo>
                        <a:pt x="6104" y="7906"/>
                      </a:lnTo>
                      <a:lnTo>
                        <a:pt x="8206" y="2435"/>
                      </a:lnTo>
                      <a:lnTo>
                        <a:pt x="2635" y="0"/>
                      </a:lnTo>
                      <a:close/>
                    </a:path>
                  </a:pathLst>
                </a:custGeom>
                <a:solidFill>
                  <a:srgbClr val="FFB5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51"/>
                <p:cNvSpPr/>
                <p:nvPr/>
              </p:nvSpPr>
              <p:spPr>
                <a:xfrm>
                  <a:off x="4076425" y="3166875"/>
                  <a:ext cx="798075" cy="108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3" h="43365" extrusionOk="0">
                      <a:moveTo>
                        <a:pt x="3236" y="1"/>
                      </a:moveTo>
                      <a:cubicBezTo>
                        <a:pt x="3236" y="1"/>
                        <a:pt x="0" y="8874"/>
                        <a:pt x="6505" y="16446"/>
                      </a:cubicBezTo>
                      <a:cubicBezTo>
                        <a:pt x="9574" y="19982"/>
                        <a:pt x="14877" y="22183"/>
                        <a:pt x="19614" y="23517"/>
                      </a:cubicBezTo>
                      <a:cubicBezTo>
                        <a:pt x="18513" y="24852"/>
                        <a:pt x="17346" y="26620"/>
                        <a:pt x="16412" y="28788"/>
                      </a:cubicBezTo>
                      <a:cubicBezTo>
                        <a:pt x="13877" y="34692"/>
                        <a:pt x="13677" y="40196"/>
                        <a:pt x="13677" y="40196"/>
                      </a:cubicBezTo>
                      <a:lnTo>
                        <a:pt x="22616" y="43365"/>
                      </a:lnTo>
                      <a:lnTo>
                        <a:pt x="30789" y="23317"/>
                      </a:lnTo>
                      <a:cubicBezTo>
                        <a:pt x="31923" y="20549"/>
                        <a:pt x="31322" y="17346"/>
                        <a:pt x="29221" y="15211"/>
                      </a:cubicBezTo>
                      <a:lnTo>
                        <a:pt x="17179" y="2769"/>
                      </a:lnTo>
                      <a:lnTo>
                        <a:pt x="3236" y="1"/>
                      </a:lnTo>
                      <a:close/>
                    </a:path>
                  </a:pathLst>
                </a:custGeom>
                <a:solidFill>
                  <a:srgbClr val="8BC9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51"/>
                <p:cNvSpPr/>
                <p:nvPr/>
              </p:nvSpPr>
              <p:spPr>
                <a:xfrm>
                  <a:off x="4269875" y="2549325"/>
                  <a:ext cx="214350" cy="3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4" h="13028" extrusionOk="0">
                      <a:moveTo>
                        <a:pt x="3667" y="1"/>
                      </a:moveTo>
                      <a:cubicBezTo>
                        <a:pt x="2485" y="1"/>
                        <a:pt x="1223" y="1129"/>
                        <a:pt x="768" y="3954"/>
                      </a:cubicBezTo>
                      <a:cubicBezTo>
                        <a:pt x="1" y="8724"/>
                        <a:pt x="1969" y="13028"/>
                        <a:pt x="1969" y="13028"/>
                      </a:cubicBezTo>
                      <a:lnTo>
                        <a:pt x="8574" y="11426"/>
                      </a:lnTo>
                      <a:lnTo>
                        <a:pt x="5705" y="1419"/>
                      </a:lnTo>
                      <a:cubicBezTo>
                        <a:pt x="5256" y="535"/>
                        <a:pt x="4480" y="1"/>
                        <a:pt x="3667" y="1"/>
                      </a:cubicBezTo>
                      <a:close/>
                    </a:path>
                  </a:pathLst>
                </a:custGeom>
                <a:solidFill>
                  <a:srgbClr val="8BC9A6"/>
                </a:solidFill>
                <a:ln w="750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51"/>
                <p:cNvSpPr/>
                <p:nvPr/>
              </p:nvSpPr>
              <p:spPr>
                <a:xfrm>
                  <a:off x="4685175" y="2805775"/>
                  <a:ext cx="767225" cy="128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89" h="51373" extrusionOk="0">
                      <a:moveTo>
                        <a:pt x="9841" y="1"/>
                      </a:moveTo>
                      <a:lnTo>
                        <a:pt x="8907" y="4337"/>
                      </a:lnTo>
                      <a:cubicBezTo>
                        <a:pt x="8864" y="4336"/>
                        <a:pt x="8821" y="4336"/>
                        <a:pt x="8778" y="4336"/>
                      </a:cubicBezTo>
                      <a:cubicBezTo>
                        <a:pt x="5998" y="4336"/>
                        <a:pt x="3633" y="6449"/>
                        <a:pt x="3403" y="9274"/>
                      </a:cubicBezTo>
                      <a:lnTo>
                        <a:pt x="2903" y="15112"/>
                      </a:lnTo>
                      <a:lnTo>
                        <a:pt x="1435" y="32090"/>
                      </a:lnTo>
                      <a:lnTo>
                        <a:pt x="201" y="45934"/>
                      </a:lnTo>
                      <a:cubicBezTo>
                        <a:pt x="1" y="48436"/>
                        <a:pt x="1936" y="50604"/>
                        <a:pt x="4437" y="50704"/>
                      </a:cubicBezTo>
                      <a:lnTo>
                        <a:pt x="26153" y="51371"/>
                      </a:lnTo>
                      <a:cubicBezTo>
                        <a:pt x="26193" y="51372"/>
                        <a:pt x="26234" y="51373"/>
                        <a:pt x="26274" y="51373"/>
                      </a:cubicBezTo>
                      <a:cubicBezTo>
                        <a:pt x="28720" y="51373"/>
                        <a:pt x="30689" y="49396"/>
                        <a:pt x="30656" y="46934"/>
                      </a:cubicBezTo>
                      <a:lnTo>
                        <a:pt x="30489" y="32557"/>
                      </a:lnTo>
                      <a:lnTo>
                        <a:pt x="30289" y="15479"/>
                      </a:lnTo>
                      <a:lnTo>
                        <a:pt x="30222" y="10442"/>
                      </a:lnTo>
                      <a:cubicBezTo>
                        <a:pt x="30189" y="7640"/>
                        <a:pt x="28021" y="5371"/>
                        <a:pt x="25252" y="5138"/>
                      </a:cubicBezTo>
                      <a:lnTo>
                        <a:pt x="24552" y="668"/>
                      </a:lnTo>
                      <a:lnTo>
                        <a:pt x="984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51"/>
                <p:cNvSpPr/>
                <p:nvPr/>
              </p:nvSpPr>
              <p:spPr>
                <a:xfrm>
                  <a:off x="4721050" y="3183550"/>
                  <a:ext cx="726375" cy="48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55" h="19215" extrusionOk="0">
                      <a:moveTo>
                        <a:pt x="1468" y="1"/>
                      </a:moveTo>
                      <a:lnTo>
                        <a:pt x="0" y="16979"/>
                      </a:lnTo>
                      <a:cubicBezTo>
                        <a:pt x="2135" y="17680"/>
                        <a:pt x="7572" y="19214"/>
                        <a:pt x="14010" y="19214"/>
                      </a:cubicBezTo>
                      <a:cubicBezTo>
                        <a:pt x="20081" y="19214"/>
                        <a:pt x="26219" y="18481"/>
                        <a:pt x="29054" y="17880"/>
                      </a:cubicBezTo>
                      <a:lnTo>
                        <a:pt x="28854" y="401"/>
                      </a:lnTo>
                      <a:cubicBezTo>
                        <a:pt x="26748" y="801"/>
                        <a:pt x="22980" y="1350"/>
                        <a:pt x="18214" y="1350"/>
                      </a:cubicBezTo>
                      <a:cubicBezTo>
                        <a:pt x="17017" y="1350"/>
                        <a:pt x="15757" y="1315"/>
                        <a:pt x="14444" y="1235"/>
                      </a:cubicBezTo>
                      <a:cubicBezTo>
                        <a:pt x="9374" y="901"/>
                        <a:pt x="4704" y="401"/>
                        <a:pt x="14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51"/>
                <p:cNvSpPr/>
                <p:nvPr/>
              </p:nvSpPr>
              <p:spPr>
                <a:xfrm>
                  <a:off x="4367800" y="4374400"/>
                  <a:ext cx="401625" cy="15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5" h="6157" extrusionOk="0">
                      <a:moveTo>
                        <a:pt x="1354" y="1"/>
                      </a:moveTo>
                      <a:cubicBezTo>
                        <a:pt x="1354" y="1"/>
                        <a:pt x="387" y="2236"/>
                        <a:pt x="187" y="4037"/>
                      </a:cubicBezTo>
                      <a:cubicBezTo>
                        <a:pt x="0" y="5686"/>
                        <a:pt x="3295" y="5942"/>
                        <a:pt x="6013" y="5942"/>
                      </a:cubicBezTo>
                      <a:cubicBezTo>
                        <a:pt x="6209" y="5942"/>
                        <a:pt x="6403" y="5941"/>
                        <a:pt x="6591" y="5938"/>
                      </a:cubicBezTo>
                      <a:cubicBezTo>
                        <a:pt x="6712" y="5935"/>
                        <a:pt x="6830" y="5934"/>
                        <a:pt x="6947" y="5934"/>
                      </a:cubicBezTo>
                      <a:cubicBezTo>
                        <a:pt x="8460" y="5934"/>
                        <a:pt x="9704" y="6157"/>
                        <a:pt x="10931" y="6157"/>
                      </a:cubicBezTo>
                      <a:cubicBezTo>
                        <a:pt x="11819" y="6157"/>
                        <a:pt x="12698" y="6040"/>
                        <a:pt x="13663" y="5638"/>
                      </a:cubicBezTo>
                      <a:cubicBezTo>
                        <a:pt x="16065" y="4671"/>
                        <a:pt x="9727" y="1769"/>
                        <a:pt x="7626" y="1068"/>
                      </a:cubicBezTo>
                      <a:lnTo>
                        <a:pt x="7626" y="1068"/>
                      </a:lnTo>
                      <a:cubicBezTo>
                        <a:pt x="7626" y="1068"/>
                        <a:pt x="7792" y="1302"/>
                        <a:pt x="5357" y="1669"/>
                      </a:cubicBezTo>
                      <a:cubicBezTo>
                        <a:pt x="5159" y="1699"/>
                        <a:pt x="4965" y="1713"/>
                        <a:pt x="4778" y="1713"/>
                      </a:cubicBezTo>
                      <a:cubicBezTo>
                        <a:pt x="2702" y="1713"/>
                        <a:pt x="1354" y="1"/>
                        <a:pt x="13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51"/>
                <p:cNvSpPr/>
                <p:nvPr/>
              </p:nvSpPr>
              <p:spPr>
                <a:xfrm>
                  <a:off x="4856175" y="2704800"/>
                  <a:ext cx="532025" cy="13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1" h="5542" extrusionOk="0">
                      <a:moveTo>
                        <a:pt x="2520" y="1"/>
                      </a:moveTo>
                      <a:cubicBezTo>
                        <a:pt x="1137" y="1"/>
                        <a:pt x="1" y="1176"/>
                        <a:pt x="66" y="2572"/>
                      </a:cubicBezTo>
                      <a:lnTo>
                        <a:pt x="66" y="2706"/>
                      </a:lnTo>
                      <a:cubicBezTo>
                        <a:pt x="132" y="4006"/>
                        <a:pt x="1167" y="5041"/>
                        <a:pt x="2467" y="5074"/>
                      </a:cubicBezTo>
                      <a:lnTo>
                        <a:pt x="18546" y="5541"/>
                      </a:lnTo>
                      <a:cubicBezTo>
                        <a:pt x="18568" y="5542"/>
                        <a:pt x="18590" y="5542"/>
                        <a:pt x="18612" y="5542"/>
                      </a:cubicBezTo>
                      <a:cubicBezTo>
                        <a:pt x="19819" y="5542"/>
                        <a:pt x="20884" y="4651"/>
                        <a:pt x="21047" y="3439"/>
                      </a:cubicBezTo>
                      <a:cubicBezTo>
                        <a:pt x="21281" y="1972"/>
                        <a:pt x="20180" y="637"/>
                        <a:pt x="18679" y="571"/>
                      </a:cubicBezTo>
                      <a:lnTo>
                        <a:pt x="2634" y="4"/>
                      </a:lnTo>
                      <a:cubicBezTo>
                        <a:pt x="2596" y="2"/>
                        <a:pt x="2558" y="1"/>
                        <a:pt x="2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51"/>
                <p:cNvSpPr/>
                <p:nvPr/>
              </p:nvSpPr>
              <p:spPr>
                <a:xfrm>
                  <a:off x="4346600" y="2839975"/>
                  <a:ext cx="707000" cy="37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0" h="14966" extrusionOk="0">
                      <a:moveTo>
                        <a:pt x="5004" y="1"/>
                      </a:moveTo>
                      <a:lnTo>
                        <a:pt x="1" y="1201"/>
                      </a:lnTo>
                      <a:cubicBezTo>
                        <a:pt x="1" y="1201"/>
                        <a:pt x="1535" y="7606"/>
                        <a:pt x="4271" y="10508"/>
                      </a:cubicBezTo>
                      <a:cubicBezTo>
                        <a:pt x="6639" y="13043"/>
                        <a:pt x="17980" y="14211"/>
                        <a:pt x="20816" y="14444"/>
                      </a:cubicBezTo>
                      <a:cubicBezTo>
                        <a:pt x="21249" y="14511"/>
                        <a:pt x="21483" y="14511"/>
                        <a:pt x="21483" y="14511"/>
                      </a:cubicBezTo>
                      <a:lnTo>
                        <a:pt x="22317" y="14578"/>
                      </a:lnTo>
                      <a:cubicBezTo>
                        <a:pt x="23292" y="14886"/>
                        <a:pt x="24014" y="14966"/>
                        <a:pt x="24497" y="14966"/>
                      </a:cubicBezTo>
                      <a:cubicBezTo>
                        <a:pt x="25007" y="14966"/>
                        <a:pt x="25252" y="14878"/>
                        <a:pt x="25252" y="14878"/>
                      </a:cubicBezTo>
                      <a:cubicBezTo>
                        <a:pt x="25484" y="14897"/>
                        <a:pt x="25697" y="14906"/>
                        <a:pt x="25893" y="14906"/>
                      </a:cubicBezTo>
                      <a:cubicBezTo>
                        <a:pt x="27051" y="14906"/>
                        <a:pt x="27563" y="14596"/>
                        <a:pt x="27220" y="14311"/>
                      </a:cubicBezTo>
                      <a:cubicBezTo>
                        <a:pt x="26853" y="14044"/>
                        <a:pt x="25853" y="14044"/>
                        <a:pt x="25386" y="14044"/>
                      </a:cubicBezTo>
                      <a:lnTo>
                        <a:pt x="25419" y="13910"/>
                      </a:lnTo>
                      <a:cubicBezTo>
                        <a:pt x="25673" y="13930"/>
                        <a:pt x="25908" y="13938"/>
                        <a:pt x="26124" y="13938"/>
                      </a:cubicBezTo>
                      <a:cubicBezTo>
                        <a:pt x="27409" y="13938"/>
                        <a:pt x="27992" y="13624"/>
                        <a:pt x="27621" y="13310"/>
                      </a:cubicBezTo>
                      <a:cubicBezTo>
                        <a:pt x="27293" y="13064"/>
                        <a:pt x="26430" y="13042"/>
                        <a:pt x="25871" y="13042"/>
                      </a:cubicBezTo>
                      <a:cubicBezTo>
                        <a:pt x="25746" y="13042"/>
                        <a:pt x="25637" y="13043"/>
                        <a:pt x="25552" y="13043"/>
                      </a:cubicBezTo>
                      <a:lnTo>
                        <a:pt x="25619" y="12776"/>
                      </a:lnTo>
                      <a:cubicBezTo>
                        <a:pt x="25914" y="12803"/>
                        <a:pt x="26185" y="12815"/>
                        <a:pt x="26430" y="12815"/>
                      </a:cubicBezTo>
                      <a:cubicBezTo>
                        <a:pt x="27708" y="12815"/>
                        <a:pt x="28279" y="12484"/>
                        <a:pt x="27887" y="12176"/>
                      </a:cubicBezTo>
                      <a:cubicBezTo>
                        <a:pt x="27533" y="11930"/>
                        <a:pt x="26575" y="11908"/>
                        <a:pt x="26037" y="11908"/>
                      </a:cubicBezTo>
                      <a:cubicBezTo>
                        <a:pt x="25918" y="11908"/>
                        <a:pt x="25819" y="11909"/>
                        <a:pt x="25753" y="11909"/>
                      </a:cubicBezTo>
                      <a:lnTo>
                        <a:pt x="25819" y="11709"/>
                      </a:lnTo>
                      <a:cubicBezTo>
                        <a:pt x="26067" y="11730"/>
                        <a:pt x="26297" y="11739"/>
                        <a:pt x="26506" y="11739"/>
                      </a:cubicBezTo>
                      <a:cubicBezTo>
                        <a:pt x="27648" y="11739"/>
                        <a:pt x="28187" y="11457"/>
                        <a:pt x="27821" y="11175"/>
                      </a:cubicBezTo>
                      <a:cubicBezTo>
                        <a:pt x="27550" y="10978"/>
                        <a:pt x="26842" y="10927"/>
                        <a:pt x="26356" y="10927"/>
                      </a:cubicBezTo>
                      <a:cubicBezTo>
                        <a:pt x="26184" y="10927"/>
                        <a:pt x="26040" y="10933"/>
                        <a:pt x="25953" y="10942"/>
                      </a:cubicBezTo>
                      <a:lnTo>
                        <a:pt x="25853" y="10942"/>
                      </a:lnTo>
                      <a:lnTo>
                        <a:pt x="24151" y="11075"/>
                      </a:lnTo>
                      <a:lnTo>
                        <a:pt x="24285" y="10708"/>
                      </a:lnTo>
                      <a:cubicBezTo>
                        <a:pt x="24285" y="10708"/>
                        <a:pt x="25986" y="10108"/>
                        <a:pt x="25519" y="9774"/>
                      </a:cubicBezTo>
                      <a:cubicBezTo>
                        <a:pt x="25327" y="9637"/>
                        <a:pt x="25061" y="9579"/>
                        <a:pt x="24771" y="9579"/>
                      </a:cubicBezTo>
                      <a:cubicBezTo>
                        <a:pt x="24356" y="9579"/>
                        <a:pt x="23891" y="9698"/>
                        <a:pt x="23518" y="9874"/>
                      </a:cubicBezTo>
                      <a:cubicBezTo>
                        <a:pt x="22884" y="10141"/>
                        <a:pt x="22117" y="11275"/>
                        <a:pt x="22117" y="11275"/>
                      </a:cubicBezTo>
                      <a:lnTo>
                        <a:pt x="21483" y="11142"/>
                      </a:lnTo>
                      <a:lnTo>
                        <a:pt x="7840" y="7039"/>
                      </a:lnTo>
                      <a:lnTo>
                        <a:pt x="5004" y="1"/>
                      </a:lnTo>
                      <a:close/>
                    </a:path>
                  </a:pathLst>
                </a:custGeom>
                <a:solidFill>
                  <a:srgbClr val="FFB592"/>
                </a:solidFill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6" name="Google Shape;2236;p51"/>
                <p:cNvSpPr/>
                <p:nvPr/>
              </p:nvSpPr>
              <p:spPr>
                <a:xfrm>
                  <a:off x="4466700" y="2326100"/>
                  <a:ext cx="248525" cy="15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1" h="6059" extrusionOk="0">
                      <a:moveTo>
                        <a:pt x="7106" y="0"/>
                      </a:moveTo>
                      <a:cubicBezTo>
                        <a:pt x="5800" y="0"/>
                        <a:pt x="3598" y="858"/>
                        <a:pt x="2869" y="1175"/>
                      </a:cubicBezTo>
                      <a:cubicBezTo>
                        <a:pt x="2288" y="884"/>
                        <a:pt x="1175" y="406"/>
                        <a:pt x="106" y="406"/>
                      </a:cubicBezTo>
                      <a:cubicBezTo>
                        <a:pt x="71" y="406"/>
                        <a:pt x="35" y="407"/>
                        <a:pt x="0" y="408"/>
                      </a:cubicBezTo>
                      <a:lnTo>
                        <a:pt x="300" y="941"/>
                      </a:lnTo>
                      <a:lnTo>
                        <a:pt x="2669" y="1842"/>
                      </a:lnTo>
                      <a:cubicBezTo>
                        <a:pt x="2736" y="2776"/>
                        <a:pt x="3069" y="4544"/>
                        <a:pt x="4137" y="5345"/>
                      </a:cubicBezTo>
                      <a:cubicBezTo>
                        <a:pt x="4923" y="5921"/>
                        <a:pt x="5810" y="6059"/>
                        <a:pt x="6476" y="6059"/>
                      </a:cubicBezTo>
                      <a:cubicBezTo>
                        <a:pt x="7082" y="6059"/>
                        <a:pt x="7506" y="5945"/>
                        <a:pt x="7506" y="5945"/>
                      </a:cubicBezTo>
                      <a:cubicBezTo>
                        <a:pt x="7506" y="5945"/>
                        <a:pt x="9941" y="4344"/>
                        <a:pt x="9340" y="508"/>
                      </a:cubicBezTo>
                      <a:cubicBezTo>
                        <a:pt x="9340" y="508"/>
                        <a:pt x="8840" y="141"/>
                        <a:pt x="7305" y="7"/>
                      </a:cubicBezTo>
                      <a:cubicBezTo>
                        <a:pt x="7242" y="2"/>
                        <a:pt x="7175" y="0"/>
                        <a:pt x="71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7" name="Google Shape;2237;p51"/>
                <p:cNvSpPr/>
                <p:nvPr/>
              </p:nvSpPr>
              <p:spPr>
                <a:xfrm>
                  <a:off x="4157300" y="2653175"/>
                  <a:ext cx="506225" cy="6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24552" fill="none" extrusionOk="0">
                      <a:moveTo>
                        <a:pt x="5238" y="0"/>
                      </a:moveTo>
                      <a:cubicBezTo>
                        <a:pt x="5238" y="0"/>
                        <a:pt x="3937" y="3736"/>
                        <a:pt x="4371" y="11676"/>
                      </a:cubicBezTo>
                      <a:cubicBezTo>
                        <a:pt x="4371" y="11676"/>
                        <a:pt x="1468" y="17480"/>
                        <a:pt x="1" y="20549"/>
                      </a:cubicBezTo>
                      <a:lnTo>
                        <a:pt x="20249" y="24551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51"/>
                <p:cNvSpPr/>
                <p:nvPr/>
              </p:nvSpPr>
              <p:spPr>
                <a:xfrm>
                  <a:off x="4459200" y="2506400"/>
                  <a:ext cx="122600" cy="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4" h="1569" fill="none" extrusionOk="0">
                      <a:moveTo>
                        <a:pt x="0" y="1"/>
                      </a:moveTo>
                      <a:cubicBezTo>
                        <a:pt x="0" y="1"/>
                        <a:pt x="1434" y="1302"/>
                        <a:pt x="3069" y="1435"/>
                      </a:cubicBezTo>
                      <a:cubicBezTo>
                        <a:pt x="4703" y="1568"/>
                        <a:pt x="4904" y="368"/>
                        <a:pt x="4904" y="368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51"/>
                <p:cNvSpPr/>
                <p:nvPr/>
              </p:nvSpPr>
              <p:spPr>
                <a:xfrm>
                  <a:off x="4550075" y="2336975"/>
                  <a:ext cx="155150" cy="1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6" h="5186" extrusionOk="0">
                      <a:moveTo>
                        <a:pt x="3757" y="0"/>
                      </a:moveTo>
                      <a:cubicBezTo>
                        <a:pt x="2046" y="0"/>
                        <a:pt x="201" y="1107"/>
                        <a:pt x="201" y="1107"/>
                      </a:cubicBezTo>
                      <a:cubicBezTo>
                        <a:pt x="201" y="1107"/>
                        <a:pt x="1" y="3308"/>
                        <a:pt x="1002" y="4242"/>
                      </a:cubicBezTo>
                      <a:cubicBezTo>
                        <a:pt x="1639" y="4852"/>
                        <a:pt x="2644" y="5185"/>
                        <a:pt x="3750" y="5185"/>
                      </a:cubicBezTo>
                      <a:cubicBezTo>
                        <a:pt x="3976" y="5185"/>
                        <a:pt x="4206" y="5171"/>
                        <a:pt x="4437" y="5143"/>
                      </a:cubicBezTo>
                      <a:cubicBezTo>
                        <a:pt x="4704" y="4910"/>
                        <a:pt x="5171" y="4443"/>
                        <a:pt x="5505" y="3742"/>
                      </a:cubicBezTo>
                      <a:cubicBezTo>
                        <a:pt x="5905" y="2975"/>
                        <a:pt x="6205" y="1874"/>
                        <a:pt x="6072" y="473"/>
                      </a:cubicBezTo>
                      <a:cubicBezTo>
                        <a:pt x="5738" y="273"/>
                        <a:pt x="5071" y="39"/>
                        <a:pt x="3970" y="6"/>
                      </a:cubicBezTo>
                      <a:cubicBezTo>
                        <a:pt x="3900" y="2"/>
                        <a:pt x="3829" y="0"/>
                        <a:pt x="3757" y="0"/>
                      </a:cubicBezTo>
                      <a:close/>
                    </a:path>
                  </a:pathLst>
                </a:custGeom>
                <a:solidFill>
                  <a:srgbClr val="C1E6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51"/>
                <p:cNvSpPr/>
                <p:nvPr/>
              </p:nvSpPr>
              <p:spPr>
                <a:xfrm>
                  <a:off x="4550100" y="2364625"/>
                  <a:ext cx="137600" cy="10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4" h="4080" extrusionOk="0">
                      <a:moveTo>
                        <a:pt x="200" y="1"/>
                      </a:moveTo>
                      <a:lnTo>
                        <a:pt x="200" y="1"/>
                      </a:lnTo>
                      <a:cubicBezTo>
                        <a:pt x="200" y="1"/>
                        <a:pt x="0" y="2203"/>
                        <a:pt x="1001" y="3136"/>
                      </a:cubicBezTo>
                      <a:cubicBezTo>
                        <a:pt x="1638" y="3746"/>
                        <a:pt x="2643" y="4079"/>
                        <a:pt x="3749" y="4079"/>
                      </a:cubicBezTo>
                      <a:cubicBezTo>
                        <a:pt x="3975" y="4079"/>
                        <a:pt x="4205" y="4065"/>
                        <a:pt x="4436" y="4037"/>
                      </a:cubicBezTo>
                      <a:cubicBezTo>
                        <a:pt x="4703" y="3804"/>
                        <a:pt x="5170" y="3337"/>
                        <a:pt x="5504" y="2636"/>
                      </a:cubicBezTo>
                      <a:lnTo>
                        <a:pt x="5504" y="2636"/>
                      </a:lnTo>
                      <a:cubicBezTo>
                        <a:pt x="5106" y="2815"/>
                        <a:pt x="4518" y="3018"/>
                        <a:pt x="3839" y="3018"/>
                      </a:cubicBezTo>
                      <a:cubicBezTo>
                        <a:pt x="3380" y="3018"/>
                        <a:pt x="2880" y="2925"/>
                        <a:pt x="2368" y="2669"/>
                      </a:cubicBezTo>
                      <a:cubicBezTo>
                        <a:pt x="501" y="1669"/>
                        <a:pt x="200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A7D2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51"/>
                <p:cNvSpPr/>
                <p:nvPr/>
              </p:nvSpPr>
              <p:spPr>
                <a:xfrm>
                  <a:off x="4464200" y="2267900"/>
                  <a:ext cx="256875" cy="2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5" h="9841" fill="none" extrusionOk="0">
                      <a:moveTo>
                        <a:pt x="8773" y="0"/>
                      </a:moveTo>
                      <a:cubicBezTo>
                        <a:pt x="8773" y="0"/>
                        <a:pt x="10274" y="3837"/>
                        <a:pt x="8940" y="6605"/>
                      </a:cubicBezTo>
                      <a:cubicBezTo>
                        <a:pt x="7639" y="9374"/>
                        <a:pt x="1735" y="9841"/>
                        <a:pt x="667" y="5838"/>
                      </a:cubicBezTo>
                      <a:lnTo>
                        <a:pt x="0" y="9474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51"/>
                <p:cNvSpPr/>
                <p:nvPr/>
              </p:nvSpPr>
              <p:spPr>
                <a:xfrm>
                  <a:off x="4564275" y="2488900"/>
                  <a:ext cx="11700" cy="4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1935" fill="none" extrusionOk="0">
                      <a:moveTo>
                        <a:pt x="467" y="0"/>
                      </a:moveTo>
                      <a:lnTo>
                        <a:pt x="0" y="1935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51"/>
                <p:cNvSpPr/>
                <p:nvPr/>
              </p:nvSpPr>
              <p:spPr>
                <a:xfrm>
                  <a:off x="4361625" y="2111950"/>
                  <a:ext cx="383625" cy="33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5" h="13277" fill="none" extrusionOk="0">
                      <a:moveTo>
                        <a:pt x="5404" y="8974"/>
                      </a:moveTo>
                      <a:cubicBezTo>
                        <a:pt x="5404" y="8974"/>
                        <a:pt x="7339" y="7873"/>
                        <a:pt x="6538" y="4537"/>
                      </a:cubicBezTo>
                      <a:cubicBezTo>
                        <a:pt x="6538" y="4537"/>
                        <a:pt x="7205" y="5238"/>
                        <a:pt x="7772" y="5171"/>
                      </a:cubicBezTo>
                      <a:cubicBezTo>
                        <a:pt x="8373" y="5104"/>
                        <a:pt x="8473" y="4504"/>
                        <a:pt x="8473" y="4504"/>
                      </a:cubicBezTo>
                      <a:cubicBezTo>
                        <a:pt x="8473" y="4504"/>
                        <a:pt x="9207" y="5471"/>
                        <a:pt x="9841" y="5405"/>
                      </a:cubicBezTo>
                      <a:cubicBezTo>
                        <a:pt x="10441" y="5338"/>
                        <a:pt x="10574" y="4737"/>
                        <a:pt x="10574" y="4737"/>
                      </a:cubicBezTo>
                      <a:cubicBezTo>
                        <a:pt x="10574" y="4737"/>
                        <a:pt x="12309" y="5638"/>
                        <a:pt x="13410" y="5271"/>
                      </a:cubicBezTo>
                      <a:cubicBezTo>
                        <a:pt x="14511" y="4904"/>
                        <a:pt x="15345" y="2669"/>
                        <a:pt x="13743" y="1335"/>
                      </a:cubicBezTo>
                      <a:cubicBezTo>
                        <a:pt x="12142" y="1"/>
                        <a:pt x="10107" y="1202"/>
                        <a:pt x="10107" y="1202"/>
                      </a:cubicBezTo>
                      <a:cubicBezTo>
                        <a:pt x="10107" y="1202"/>
                        <a:pt x="7406" y="501"/>
                        <a:pt x="5037" y="968"/>
                      </a:cubicBezTo>
                      <a:cubicBezTo>
                        <a:pt x="2669" y="1468"/>
                        <a:pt x="1501" y="2603"/>
                        <a:pt x="1101" y="3703"/>
                      </a:cubicBezTo>
                      <a:cubicBezTo>
                        <a:pt x="667" y="4804"/>
                        <a:pt x="834" y="5304"/>
                        <a:pt x="834" y="5304"/>
                      </a:cubicBezTo>
                      <a:cubicBezTo>
                        <a:pt x="834" y="5304"/>
                        <a:pt x="0" y="6138"/>
                        <a:pt x="334" y="8407"/>
                      </a:cubicBezTo>
                      <a:cubicBezTo>
                        <a:pt x="901" y="12076"/>
                        <a:pt x="4503" y="13277"/>
                        <a:pt x="4503" y="13277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51"/>
                <p:cNvSpPr/>
                <p:nvPr/>
              </p:nvSpPr>
              <p:spPr>
                <a:xfrm>
                  <a:off x="4354125" y="2490550"/>
                  <a:ext cx="112600" cy="5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4" h="2236" fill="none" extrusionOk="0">
                      <a:moveTo>
                        <a:pt x="0" y="2236"/>
                      </a:moveTo>
                      <a:cubicBezTo>
                        <a:pt x="0" y="2236"/>
                        <a:pt x="2235" y="401"/>
                        <a:pt x="4503" y="1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51"/>
                <p:cNvSpPr/>
                <p:nvPr/>
              </p:nvSpPr>
              <p:spPr>
                <a:xfrm>
                  <a:off x="4620975" y="2524750"/>
                  <a:ext cx="80075" cy="5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3" h="21049" fill="none" extrusionOk="0">
                      <a:moveTo>
                        <a:pt x="0" y="0"/>
                      </a:moveTo>
                      <a:cubicBezTo>
                        <a:pt x="0" y="0"/>
                        <a:pt x="3203" y="3703"/>
                        <a:pt x="3002" y="7773"/>
                      </a:cubicBezTo>
                      <a:cubicBezTo>
                        <a:pt x="2769" y="11842"/>
                        <a:pt x="1501" y="17413"/>
                        <a:pt x="1501" y="17413"/>
                      </a:cubicBezTo>
                      <a:lnTo>
                        <a:pt x="1501" y="21049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51"/>
                <p:cNvSpPr/>
                <p:nvPr/>
              </p:nvSpPr>
              <p:spPr>
                <a:xfrm>
                  <a:off x="4498375" y="3034275"/>
                  <a:ext cx="27550" cy="2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969" fill="none" extrusionOk="0">
                      <a:moveTo>
                        <a:pt x="1102" y="1"/>
                      </a:moveTo>
                      <a:lnTo>
                        <a:pt x="1" y="968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51"/>
                <p:cNvSpPr/>
                <p:nvPr/>
              </p:nvSpPr>
              <p:spPr>
                <a:xfrm>
                  <a:off x="4658500" y="2960050"/>
                  <a:ext cx="113425" cy="6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7" h="2503" fill="none" extrusionOk="0">
                      <a:moveTo>
                        <a:pt x="0" y="1"/>
                      </a:moveTo>
                      <a:cubicBezTo>
                        <a:pt x="0" y="1"/>
                        <a:pt x="1735" y="2069"/>
                        <a:pt x="4537" y="2503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2248;p51"/>
                <p:cNvSpPr/>
                <p:nvPr/>
              </p:nvSpPr>
              <p:spPr>
                <a:xfrm>
                  <a:off x="4727725" y="2890000"/>
                  <a:ext cx="37550" cy="3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1269" fill="none" extrusionOk="0">
                      <a:moveTo>
                        <a:pt x="0" y="1269"/>
                      </a:moveTo>
                      <a:lnTo>
                        <a:pt x="1501" y="1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51"/>
                <p:cNvSpPr/>
                <p:nvPr/>
              </p:nvSpPr>
              <p:spPr>
                <a:xfrm>
                  <a:off x="4073075" y="3166875"/>
                  <a:ext cx="505400" cy="58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6" h="23518" fill="none" extrusionOk="0">
                      <a:moveTo>
                        <a:pt x="3370" y="1"/>
                      </a:moveTo>
                      <a:cubicBezTo>
                        <a:pt x="3370" y="1"/>
                        <a:pt x="1" y="10308"/>
                        <a:pt x="6672" y="16446"/>
                      </a:cubicBezTo>
                      <a:cubicBezTo>
                        <a:pt x="13310" y="22583"/>
                        <a:pt x="20215" y="23517"/>
                        <a:pt x="20215" y="23517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51"/>
                <p:cNvSpPr/>
                <p:nvPr/>
              </p:nvSpPr>
              <p:spPr>
                <a:xfrm>
                  <a:off x="4418325" y="3708925"/>
                  <a:ext cx="306075" cy="5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3" h="21683" fill="none" extrusionOk="0">
                      <a:moveTo>
                        <a:pt x="8840" y="1"/>
                      </a:moveTo>
                      <a:cubicBezTo>
                        <a:pt x="8273" y="301"/>
                        <a:pt x="5037" y="2136"/>
                        <a:pt x="3203" y="6272"/>
                      </a:cubicBezTo>
                      <a:cubicBezTo>
                        <a:pt x="1301" y="10608"/>
                        <a:pt x="1" y="18514"/>
                        <a:pt x="1" y="18514"/>
                      </a:cubicBezTo>
                      <a:lnTo>
                        <a:pt x="8940" y="21683"/>
                      </a:lnTo>
                      <a:lnTo>
                        <a:pt x="12243" y="13644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51"/>
                <p:cNvSpPr/>
                <p:nvPr/>
              </p:nvSpPr>
              <p:spPr>
                <a:xfrm>
                  <a:off x="4512550" y="3236925"/>
                  <a:ext cx="220200" cy="23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8" h="9341" fill="none" extrusionOk="0">
                      <a:moveTo>
                        <a:pt x="1" y="1"/>
                      </a:moveTo>
                      <a:lnTo>
                        <a:pt x="8807" y="9341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51"/>
                <p:cNvSpPr/>
                <p:nvPr/>
              </p:nvSpPr>
              <p:spPr>
                <a:xfrm>
                  <a:off x="4602625" y="2346300"/>
                  <a:ext cx="75900" cy="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534" fill="none" extrusionOk="0">
                      <a:moveTo>
                        <a:pt x="0" y="534"/>
                      </a:moveTo>
                      <a:cubicBezTo>
                        <a:pt x="0" y="534"/>
                        <a:pt x="1135" y="0"/>
                        <a:pt x="3036" y="300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51"/>
                <p:cNvSpPr/>
                <p:nvPr/>
              </p:nvSpPr>
              <p:spPr>
                <a:xfrm>
                  <a:off x="4179000" y="3524625"/>
                  <a:ext cx="98425" cy="26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7" h="10442" fill="none" extrusionOk="0">
                      <a:moveTo>
                        <a:pt x="500" y="1"/>
                      </a:moveTo>
                      <a:lnTo>
                        <a:pt x="0" y="7706"/>
                      </a:lnTo>
                      <a:lnTo>
                        <a:pt x="3936" y="10442"/>
                      </a:lnTo>
                    </a:path>
                  </a:pathLst>
                </a:custGeom>
                <a:noFill/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51"/>
                <p:cNvSpPr/>
                <p:nvPr/>
              </p:nvSpPr>
              <p:spPr>
                <a:xfrm>
                  <a:off x="3891275" y="3733125"/>
                  <a:ext cx="602125" cy="4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5" h="16179" fill="none" extrusionOk="0">
                      <a:moveTo>
                        <a:pt x="1" y="10908"/>
                      </a:moveTo>
                      <a:lnTo>
                        <a:pt x="5405" y="16178"/>
                      </a:lnTo>
                      <a:cubicBezTo>
                        <a:pt x="5405" y="16178"/>
                        <a:pt x="16880" y="9407"/>
                        <a:pt x="19915" y="6171"/>
                      </a:cubicBezTo>
                      <a:cubicBezTo>
                        <a:pt x="22951" y="2936"/>
                        <a:pt x="24085" y="0"/>
                        <a:pt x="24085" y="0"/>
                      </a:cubicBezTo>
                    </a:path>
                  </a:pathLst>
                </a:custGeom>
                <a:noFill/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2255;p51"/>
                <p:cNvSpPr/>
                <p:nvPr/>
              </p:nvSpPr>
              <p:spPr>
                <a:xfrm>
                  <a:off x="4401650" y="4183425"/>
                  <a:ext cx="184325" cy="2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9442" fill="none" extrusionOk="0">
                      <a:moveTo>
                        <a:pt x="2069" y="1"/>
                      </a:moveTo>
                      <a:lnTo>
                        <a:pt x="701" y="6005"/>
                      </a:lnTo>
                      <a:lnTo>
                        <a:pt x="0" y="7640"/>
                      </a:lnTo>
                      <a:cubicBezTo>
                        <a:pt x="0" y="7640"/>
                        <a:pt x="868" y="9208"/>
                        <a:pt x="3103" y="9341"/>
                      </a:cubicBezTo>
                      <a:cubicBezTo>
                        <a:pt x="5371" y="9441"/>
                        <a:pt x="6605" y="8841"/>
                        <a:pt x="6605" y="8841"/>
                      </a:cubicBezTo>
                      <a:lnTo>
                        <a:pt x="5704" y="6472"/>
                      </a:lnTo>
                      <a:lnTo>
                        <a:pt x="7372" y="2102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6" name="Google Shape;2256;p51"/>
                <p:cNvSpPr/>
                <p:nvPr/>
              </p:nvSpPr>
              <p:spPr>
                <a:xfrm>
                  <a:off x="2277625" y="3536300"/>
                  <a:ext cx="417000" cy="7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0" h="3137" extrusionOk="0">
                      <a:moveTo>
                        <a:pt x="1" y="1"/>
                      </a:moveTo>
                      <a:lnTo>
                        <a:pt x="368" y="901"/>
                      </a:lnTo>
                      <a:lnTo>
                        <a:pt x="15979" y="3136"/>
                      </a:lnTo>
                      <a:lnTo>
                        <a:pt x="16679" y="176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51"/>
                <p:cNvSpPr/>
                <p:nvPr/>
              </p:nvSpPr>
              <p:spPr>
                <a:xfrm>
                  <a:off x="2928925" y="3795650"/>
                  <a:ext cx="181825" cy="8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3" h="3490" extrusionOk="0">
                      <a:moveTo>
                        <a:pt x="101" y="1"/>
                      </a:moveTo>
                      <a:lnTo>
                        <a:pt x="101" y="668"/>
                      </a:lnTo>
                      <a:cubicBezTo>
                        <a:pt x="101" y="668"/>
                        <a:pt x="1" y="968"/>
                        <a:pt x="234" y="1469"/>
                      </a:cubicBezTo>
                      <a:cubicBezTo>
                        <a:pt x="434" y="1969"/>
                        <a:pt x="901" y="2269"/>
                        <a:pt x="901" y="2269"/>
                      </a:cubicBezTo>
                      <a:cubicBezTo>
                        <a:pt x="901" y="2269"/>
                        <a:pt x="935" y="3036"/>
                        <a:pt x="2002" y="3337"/>
                      </a:cubicBezTo>
                      <a:cubicBezTo>
                        <a:pt x="2420" y="3454"/>
                        <a:pt x="3032" y="3490"/>
                        <a:pt x="3622" y="3490"/>
                      </a:cubicBezTo>
                      <a:cubicBezTo>
                        <a:pt x="4539" y="3490"/>
                        <a:pt x="5405" y="3403"/>
                        <a:pt x="5405" y="3403"/>
                      </a:cubicBezTo>
                      <a:lnTo>
                        <a:pt x="7273" y="3170"/>
                      </a:lnTo>
                      <a:lnTo>
                        <a:pt x="6605" y="1102"/>
                      </a:lnTo>
                      <a:lnTo>
                        <a:pt x="101" y="1"/>
                      </a:lnTo>
                      <a:close/>
                    </a:path>
                  </a:pathLst>
                </a:custGeom>
                <a:solidFill>
                  <a:srgbClr val="FFB592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51"/>
                <p:cNvSpPr/>
                <p:nvPr/>
              </p:nvSpPr>
              <p:spPr>
                <a:xfrm>
                  <a:off x="3206625" y="4959000"/>
                  <a:ext cx="419500" cy="13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0" h="5260" extrusionOk="0">
                      <a:moveTo>
                        <a:pt x="9908" y="0"/>
                      </a:moveTo>
                      <a:lnTo>
                        <a:pt x="9908" y="34"/>
                      </a:lnTo>
                      <a:cubicBezTo>
                        <a:pt x="9908" y="34"/>
                        <a:pt x="1" y="3436"/>
                        <a:pt x="1769" y="5037"/>
                      </a:cubicBezTo>
                      <a:cubicBezTo>
                        <a:pt x="1946" y="5204"/>
                        <a:pt x="3585" y="5260"/>
                        <a:pt x="5690" y="5260"/>
                      </a:cubicBezTo>
                      <a:cubicBezTo>
                        <a:pt x="9900" y="5260"/>
                        <a:pt x="15979" y="5037"/>
                        <a:pt x="15979" y="5037"/>
                      </a:cubicBezTo>
                      <a:cubicBezTo>
                        <a:pt x="16779" y="4070"/>
                        <a:pt x="15178" y="0"/>
                        <a:pt x="15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51"/>
                <p:cNvSpPr/>
                <p:nvPr/>
              </p:nvSpPr>
              <p:spPr>
                <a:xfrm>
                  <a:off x="3833750" y="3663825"/>
                  <a:ext cx="774725" cy="125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9" h="50373" extrusionOk="0">
                      <a:moveTo>
                        <a:pt x="20775" y="0"/>
                      </a:moveTo>
                      <a:cubicBezTo>
                        <a:pt x="14969" y="0"/>
                        <a:pt x="0" y="8443"/>
                        <a:pt x="0" y="8443"/>
                      </a:cubicBezTo>
                      <a:cubicBezTo>
                        <a:pt x="0" y="8443"/>
                        <a:pt x="34" y="14280"/>
                        <a:pt x="1101" y="21119"/>
                      </a:cubicBezTo>
                      <a:cubicBezTo>
                        <a:pt x="1701" y="24888"/>
                        <a:pt x="2602" y="28957"/>
                        <a:pt x="4003" y="32493"/>
                      </a:cubicBezTo>
                      <a:cubicBezTo>
                        <a:pt x="7939" y="42534"/>
                        <a:pt x="22883" y="50373"/>
                        <a:pt x="22883" y="50373"/>
                      </a:cubicBezTo>
                      <a:lnTo>
                        <a:pt x="25085" y="48371"/>
                      </a:lnTo>
                      <a:lnTo>
                        <a:pt x="30989" y="43034"/>
                      </a:lnTo>
                      <a:lnTo>
                        <a:pt x="16946" y="26956"/>
                      </a:lnTo>
                      <a:cubicBezTo>
                        <a:pt x="16946" y="26956"/>
                        <a:pt x="21916" y="19251"/>
                        <a:pt x="23484" y="11111"/>
                      </a:cubicBezTo>
                      <a:cubicBezTo>
                        <a:pt x="23851" y="9010"/>
                        <a:pt x="24051" y="6908"/>
                        <a:pt x="23851" y="4874"/>
                      </a:cubicBezTo>
                      <a:cubicBezTo>
                        <a:pt x="23717" y="3539"/>
                        <a:pt x="23417" y="2238"/>
                        <a:pt x="22917" y="1004"/>
                      </a:cubicBezTo>
                      <a:cubicBezTo>
                        <a:pt x="22632" y="298"/>
                        <a:pt x="21865" y="0"/>
                        <a:pt x="207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51"/>
                <p:cNvSpPr/>
                <p:nvPr/>
              </p:nvSpPr>
              <p:spPr>
                <a:xfrm>
                  <a:off x="3080700" y="3171875"/>
                  <a:ext cx="546250" cy="87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0" h="35093" extrusionOk="0">
                      <a:moveTo>
                        <a:pt x="19882" y="1"/>
                      </a:moveTo>
                      <a:lnTo>
                        <a:pt x="19214" y="1835"/>
                      </a:lnTo>
                      <a:lnTo>
                        <a:pt x="16779" y="8473"/>
                      </a:lnTo>
                      <a:lnTo>
                        <a:pt x="12376" y="20515"/>
                      </a:lnTo>
                      <a:lnTo>
                        <a:pt x="1" y="24685"/>
                      </a:lnTo>
                      <a:lnTo>
                        <a:pt x="2736" y="32791"/>
                      </a:lnTo>
                      <a:lnTo>
                        <a:pt x="3537" y="35092"/>
                      </a:lnTo>
                      <a:cubicBezTo>
                        <a:pt x="3537" y="35092"/>
                        <a:pt x="16346" y="33525"/>
                        <a:pt x="19281" y="27520"/>
                      </a:cubicBezTo>
                      <a:cubicBezTo>
                        <a:pt x="21850" y="22217"/>
                        <a:pt x="20382" y="4971"/>
                        <a:pt x="19982" y="868"/>
                      </a:cubicBezTo>
                      <a:cubicBezTo>
                        <a:pt x="19915" y="301"/>
                        <a:pt x="19882" y="1"/>
                        <a:pt x="19882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51"/>
                <p:cNvSpPr/>
                <p:nvPr/>
              </p:nvSpPr>
              <p:spPr>
                <a:xfrm>
                  <a:off x="3560225" y="3038650"/>
                  <a:ext cx="682175" cy="79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87" h="31849" extrusionOk="0">
                      <a:moveTo>
                        <a:pt x="8309" y="1"/>
                      </a:moveTo>
                      <a:cubicBezTo>
                        <a:pt x="7959" y="1"/>
                        <a:pt x="7666" y="13"/>
                        <a:pt x="7439" y="26"/>
                      </a:cubicBezTo>
                      <a:cubicBezTo>
                        <a:pt x="7138" y="59"/>
                        <a:pt x="6972" y="93"/>
                        <a:pt x="6972" y="93"/>
                      </a:cubicBezTo>
                      <a:lnTo>
                        <a:pt x="3903" y="1794"/>
                      </a:lnTo>
                      <a:cubicBezTo>
                        <a:pt x="3903" y="1794"/>
                        <a:pt x="1534" y="3462"/>
                        <a:pt x="701" y="8765"/>
                      </a:cubicBezTo>
                      <a:cubicBezTo>
                        <a:pt x="0" y="13402"/>
                        <a:pt x="4370" y="24310"/>
                        <a:pt x="8106" y="29781"/>
                      </a:cubicBezTo>
                      <a:cubicBezTo>
                        <a:pt x="8673" y="30581"/>
                        <a:pt x="9207" y="31315"/>
                        <a:pt x="9740" y="31849"/>
                      </a:cubicBezTo>
                      <a:lnTo>
                        <a:pt x="23050" y="23943"/>
                      </a:lnTo>
                      <a:lnTo>
                        <a:pt x="27286" y="21441"/>
                      </a:lnTo>
                      <a:cubicBezTo>
                        <a:pt x="27286" y="21441"/>
                        <a:pt x="21482" y="7798"/>
                        <a:pt x="17012" y="3495"/>
                      </a:cubicBezTo>
                      <a:cubicBezTo>
                        <a:pt x="14811" y="1360"/>
                        <a:pt x="12376" y="493"/>
                        <a:pt x="10441" y="159"/>
                      </a:cubicBezTo>
                      <a:cubicBezTo>
                        <a:pt x="9611" y="35"/>
                        <a:pt x="8884" y="1"/>
                        <a:pt x="8309" y="1"/>
                      </a:cubicBezTo>
                      <a:close/>
                    </a:path>
                  </a:pathLst>
                </a:custGeom>
                <a:solidFill>
                  <a:srgbClr val="C1E6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51"/>
                <p:cNvSpPr/>
                <p:nvPr/>
              </p:nvSpPr>
              <p:spPr>
                <a:xfrm>
                  <a:off x="3620250" y="2989250"/>
                  <a:ext cx="122625" cy="13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" h="5472" extrusionOk="0">
                      <a:moveTo>
                        <a:pt x="3003" y="0"/>
                      </a:moveTo>
                      <a:lnTo>
                        <a:pt x="1" y="3103"/>
                      </a:lnTo>
                      <a:lnTo>
                        <a:pt x="1535" y="4670"/>
                      </a:lnTo>
                      <a:lnTo>
                        <a:pt x="2302" y="5471"/>
                      </a:lnTo>
                      <a:lnTo>
                        <a:pt x="4904" y="2502"/>
                      </a:lnTo>
                      <a:lnTo>
                        <a:pt x="3570" y="734"/>
                      </a:lnTo>
                      <a:lnTo>
                        <a:pt x="3003" y="0"/>
                      </a:lnTo>
                      <a:close/>
                    </a:path>
                  </a:pathLst>
                </a:custGeom>
                <a:solidFill>
                  <a:srgbClr val="FFB5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51"/>
                <p:cNvSpPr/>
                <p:nvPr/>
              </p:nvSpPr>
              <p:spPr>
                <a:xfrm>
                  <a:off x="3726175" y="3038650"/>
                  <a:ext cx="460350" cy="79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31849" extrusionOk="0">
                      <a:moveTo>
                        <a:pt x="1671" y="1"/>
                      </a:moveTo>
                      <a:cubicBezTo>
                        <a:pt x="1321" y="1"/>
                        <a:pt x="1028" y="13"/>
                        <a:pt x="801" y="26"/>
                      </a:cubicBezTo>
                      <a:lnTo>
                        <a:pt x="0" y="1260"/>
                      </a:lnTo>
                      <a:cubicBezTo>
                        <a:pt x="0" y="1260"/>
                        <a:pt x="4170" y="15804"/>
                        <a:pt x="3403" y="22876"/>
                      </a:cubicBezTo>
                      <a:cubicBezTo>
                        <a:pt x="3036" y="26645"/>
                        <a:pt x="2168" y="28680"/>
                        <a:pt x="1468" y="29781"/>
                      </a:cubicBezTo>
                      <a:cubicBezTo>
                        <a:pt x="2035" y="30581"/>
                        <a:pt x="2569" y="31315"/>
                        <a:pt x="3102" y="31849"/>
                      </a:cubicBezTo>
                      <a:lnTo>
                        <a:pt x="16412" y="23943"/>
                      </a:lnTo>
                      <a:lnTo>
                        <a:pt x="18413" y="22375"/>
                      </a:lnTo>
                      <a:lnTo>
                        <a:pt x="3803" y="159"/>
                      </a:lnTo>
                      <a:cubicBezTo>
                        <a:pt x="2973" y="35"/>
                        <a:pt x="2246" y="1"/>
                        <a:pt x="1671" y="1"/>
                      </a:cubicBezTo>
                      <a:close/>
                    </a:path>
                  </a:pathLst>
                </a:custGeom>
                <a:solidFill>
                  <a:srgbClr val="A7D2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51"/>
                <p:cNvSpPr/>
                <p:nvPr/>
              </p:nvSpPr>
              <p:spPr>
                <a:xfrm>
                  <a:off x="3444300" y="2761575"/>
                  <a:ext cx="282725" cy="32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" h="12897" extrusionOk="0">
                      <a:moveTo>
                        <a:pt x="4470" y="1"/>
                      </a:moveTo>
                      <a:cubicBezTo>
                        <a:pt x="1835" y="1"/>
                        <a:pt x="167" y="3036"/>
                        <a:pt x="134" y="6672"/>
                      </a:cubicBezTo>
                      <a:cubicBezTo>
                        <a:pt x="134" y="6672"/>
                        <a:pt x="0" y="10142"/>
                        <a:pt x="1935" y="11909"/>
                      </a:cubicBezTo>
                      <a:cubicBezTo>
                        <a:pt x="2668" y="12592"/>
                        <a:pt x="3742" y="12896"/>
                        <a:pt x="4864" y="12896"/>
                      </a:cubicBezTo>
                      <a:cubicBezTo>
                        <a:pt x="6701" y="12896"/>
                        <a:pt x="8666" y="12080"/>
                        <a:pt x="9474" y="10775"/>
                      </a:cubicBezTo>
                      <a:cubicBezTo>
                        <a:pt x="10775" y="8674"/>
                        <a:pt x="11308" y="2569"/>
                        <a:pt x="11308" y="2569"/>
                      </a:cubicBezTo>
                      <a:cubicBezTo>
                        <a:pt x="11308" y="2569"/>
                        <a:pt x="7139" y="1"/>
                        <a:pt x="4470" y="1"/>
                      </a:cubicBezTo>
                      <a:close/>
                    </a:path>
                  </a:pathLst>
                </a:custGeom>
                <a:solidFill>
                  <a:srgbClr val="FFB5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51"/>
                <p:cNvSpPr/>
                <p:nvPr/>
              </p:nvSpPr>
              <p:spPr>
                <a:xfrm>
                  <a:off x="3677800" y="2894575"/>
                  <a:ext cx="95100" cy="10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4" h="4120" extrusionOk="0">
                      <a:moveTo>
                        <a:pt x="2194" y="0"/>
                      </a:moveTo>
                      <a:cubicBezTo>
                        <a:pt x="1499" y="0"/>
                        <a:pt x="968" y="552"/>
                        <a:pt x="968" y="552"/>
                      </a:cubicBezTo>
                      <a:lnTo>
                        <a:pt x="0" y="3954"/>
                      </a:lnTo>
                      <a:cubicBezTo>
                        <a:pt x="0" y="3954"/>
                        <a:pt x="389" y="4119"/>
                        <a:pt x="904" y="4119"/>
                      </a:cubicBezTo>
                      <a:cubicBezTo>
                        <a:pt x="1343" y="4119"/>
                        <a:pt x="1875" y="3999"/>
                        <a:pt x="2335" y="3554"/>
                      </a:cubicBezTo>
                      <a:cubicBezTo>
                        <a:pt x="3369" y="2587"/>
                        <a:pt x="3803" y="652"/>
                        <a:pt x="2802" y="152"/>
                      </a:cubicBezTo>
                      <a:cubicBezTo>
                        <a:pt x="2592" y="43"/>
                        <a:pt x="2387" y="0"/>
                        <a:pt x="2194" y="0"/>
                      </a:cubicBezTo>
                      <a:close/>
                    </a:path>
                  </a:pathLst>
                </a:custGeom>
                <a:solidFill>
                  <a:srgbClr val="FFB5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51"/>
                <p:cNvSpPr/>
                <p:nvPr/>
              </p:nvSpPr>
              <p:spPr>
                <a:xfrm>
                  <a:off x="3466825" y="2858250"/>
                  <a:ext cx="55875" cy="9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5" h="3707" extrusionOk="0">
                      <a:moveTo>
                        <a:pt x="1960" y="0"/>
                      </a:moveTo>
                      <a:cubicBezTo>
                        <a:pt x="1866" y="0"/>
                        <a:pt x="1775" y="167"/>
                        <a:pt x="1735" y="370"/>
                      </a:cubicBezTo>
                      <a:lnTo>
                        <a:pt x="1134" y="2805"/>
                      </a:lnTo>
                      <a:cubicBezTo>
                        <a:pt x="1134" y="2805"/>
                        <a:pt x="778" y="2524"/>
                        <a:pt x="487" y="2524"/>
                      </a:cubicBezTo>
                      <a:cubicBezTo>
                        <a:pt x="390" y="2524"/>
                        <a:pt x="300" y="2555"/>
                        <a:pt x="234" y="2639"/>
                      </a:cubicBezTo>
                      <a:cubicBezTo>
                        <a:pt x="0" y="3006"/>
                        <a:pt x="767" y="3706"/>
                        <a:pt x="1501" y="3706"/>
                      </a:cubicBezTo>
                      <a:cubicBezTo>
                        <a:pt x="2235" y="3673"/>
                        <a:pt x="2235" y="704"/>
                        <a:pt x="2135" y="237"/>
                      </a:cubicBezTo>
                      <a:cubicBezTo>
                        <a:pt x="2083" y="68"/>
                        <a:pt x="2021" y="0"/>
                        <a:pt x="1960" y="0"/>
                      </a:cubicBezTo>
                      <a:close/>
                    </a:path>
                  </a:pathLst>
                </a:custGeom>
                <a:solidFill>
                  <a:srgbClr val="CE7D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51"/>
                <p:cNvSpPr/>
                <p:nvPr/>
              </p:nvSpPr>
              <p:spPr>
                <a:xfrm>
                  <a:off x="3572025" y="2810800"/>
                  <a:ext cx="52425" cy="2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1183" extrusionOk="0">
                      <a:moveTo>
                        <a:pt x="1096" y="0"/>
                      </a:moveTo>
                      <a:cubicBezTo>
                        <a:pt x="362" y="0"/>
                        <a:pt x="95" y="567"/>
                        <a:pt x="95" y="567"/>
                      </a:cubicBezTo>
                      <a:cubicBezTo>
                        <a:pt x="1" y="812"/>
                        <a:pt x="77" y="865"/>
                        <a:pt x="161" y="865"/>
                      </a:cubicBezTo>
                      <a:cubicBezTo>
                        <a:pt x="226" y="865"/>
                        <a:pt x="295" y="834"/>
                        <a:pt x="295" y="834"/>
                      </a:cubicBezTo>
                      <a:cubicBezTo>
                        <a:pt x="295" y="834"/>
                        <a:pt x="466" y="706"/>
                        <a:pt x="773" y="706"/>
                      </a:cubicBezTo>
                      <a:cubicBezTo>
                        <a:pt x="850" y="706"/>
                        <a:pt x="936" y="714"/>
                        <a:pt x="1029" y="734"/>
                      </a:cubicBezTo>
                      <a:cubicBezTo>
                        <a:pt x="1418" y="824"/>
                        <a:pt x="1512" y="1182"/>
                        <a:pt x="1744" y="1182"/>
                      </a:cubicBezTo>
                      <a:cubicBezTo>
                        <a:pt x="1771" y="1182"/>
                        <a:pt x="1799" y="1178"/>
                        <a:pt x="1830" y="1168"/>
                      </a:cubicBezTo>
                      <a:cubicBezTo>
                        <a:pt x="2097" y="1101"/>
                        <a:pt x="1830" y="0"/>
                        <a:pt x="109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51"/>
                <p:cNvSpPr/>
                <p:nvPr/>
              </p:nvSpPr>
              <p:spPr>
                <a:xfrm>
                  <a:off x="3435950" y="2694400"/>
                  <a:ext cx="348625" cy="2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5" h="9727" extrusionOk="0">
                      <a:moveTo>
                        <a:pt x="8573" y="0"/>
                      </a:moveTo>
                      <a:cubicBezTo>
                        <a:pt x="6080" y="0"/>
                        <a:pt x="3334" y="723"/>
                        <a:pt x="2033" y="723"/>
                      </a:cubicBezTo>
                      <a:cubicBezTo>
                        <a:pt x="1987" y="723"/>
                        <a:pt x="1944" y="722"/>
                        <a:pt x="1902" y="720"/>
                      </a:cubicBezTo>
                      <a:cubicBezTo>
                        <a:pt x="1856" y="718"/>
                        <a:pt x="1811" y="717"/>
                        <a:pt x="1769" y="717"/>
                      </a:cubicBezTo>
                      <a:cubicBezTo>
                        <a:pt x="400" y="717"/>
                        <a:pt x="912" y="1728"/>
                        <a:pt x="1235" y="1954"/>
                      </a:cubicBezTo>
                      <a:cubicBezTo>
                        <a:pt x="1235" y="1954"/>
                        <a:pt x="434" y="2054"/>
                        <a:pt x="201" y="2454"/>
                      </a:cubicBezTo>
                      <a:cubicBezTo>
                        <a:pt x="1" y="2855"/>
                        <a:pt x="935" y="3422"/>
                        <a:pt x="1435" y="3555"/>
                      </a:cubicBezTo>
                      <a:cubicBezTo>
                        <a:pt x="1435" y="3555"/>
                        <a:pt x="1168" y="4456"/>
                        <a:pt x="1669" y="4856"/>
                      </a:cubicBezTo>
                      <a:cubicBezTo>
                        <a:pt x="1669" y="4856"/>
                        <a:pt x="1735" y="4656"/>
                        <a:pt x="1835" y="4389"/>
                      </a:cubicBezTo>
                      <a:cubicBezTo>
                        <a:pt x="2002" y="4056"/>
                        <a:pt x="2302" y="3622"/>
                        <a:pt x="2836" y="3322"/>
                      </a:cubicBezTo>
                      <a:cubicBezTo>
                        <a:pt x="3131" y="3164"/>
                        <a:pt x="3750" y="3099"/>
                        <a:pt x="4480" y="3099"/>
                      </a:cubicBezTo>
                      <a:cubicBezTo>
                        <a:pt x="6062" y="3099"/>
                        <a:pt x="8172" y="3403"/>
                        <a:pt x="8674" y="3722"/>
                      </a:cubicBezTo>
                      <a:cubicBezTo>
                        <a:pt x="8674" y="3722"/>
                        <a:pt x="8207" y="5690"/>
                        <a:pt x="8340" y="6958"/>
                      </a:cubicBezTo>
                      <a:cubicBezTo>
                        <a:pt x="8474" y="8259"/>
                        <a:pt x="9674" y="8759"/>
                        <a:pt x="9674" y="8759"/>
                      </a:cubicBezTo>
                      <a:lnTo>
                        <a:pt x="9674" y="9726"/>
                      </a:lnTo>
                      <a:lnTo>
                        <a:pt x="10475" y="9726"/>
                      </a:lnTo>
                      <a:cubicBezTo>
                        <a:pt x="10475" y="9726"/>
                        <a:pt x="10809" y="8159"/>
                        <a:pt x="11743" y="7992"/>
                      </a:cubicBezTo>
                      <a:cubicBezTo>
                        <a:pt x="11784" y="7988"/>
                        <a:pt x="11825" y="7987"/>
                        <a:pt x="11865" y="7987"/>
                      </a:cubicBezTo>
                      <a:cubicBezTo>
                        <a:pt x="12204" y="7987"/>
                        <a:pt x="12464" y="8109"/>
                        <a:pt x="12643" y="8259"/>
                      </a:cubicBezTo>
                      <a:cubicBezTo>
                        <a:pt x="12877" y="8459"/>
                        <a:pt x="12977" y="8726"/>
                        <a:pt x="12977" y="8726"/>
                      </a:cubicBezTo>
                      <a:cubicBezTo>
                        <a:pt x="12977" y="8726"/>
                        <a:pt x="13944" y="5657"/>
                        <a:pt x="13877" y="5023"/>
                      </a:cubicBezTo>
                      <a:cubicBezTo>
                        <a:pt x="13777" y="4389"/>
                        <a:pt x="13744" y="4122"/>
                        <a:pt x="13177" y="3855"/>
                      </a:cubicBezTo>
                      <a:cubicBezTo>
                        <a:pt x="13177" y="3855"/>
                        <a:pt x="13210" y="720"/>
                        <a:pt x="10342" y="153"/>
                      </a:cubicBezTo>
                      <a:cubicBezTo>
                        <a:pt x="9784" y="44"/>
                        <a:pt x="9186" y="0"/>
                        <a:pt x="8573" y="0"/>
                      </a:cubicBezTo>
                      <a:close/>
                    </a:path>
                  </a:pathLst>
                </a:custGeom>
                <a:solidFill>
                  <a:srgbClr val="00486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51"/>
                <p:cNvSpPr/>
                <p:nvPr/>
              </p:nvSpPr>
              <p:spPr>
                <a:xfrm>
                  <a:off x="3573550" y="2856650"/>
                  <a:ext cx="18375" cy="3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1402" extrusionOk="0">
                      <a:moveTo>
                        <a:pt x="368" y="1"/>
                      </a:moveTo>
                      <a:cubicBezTo>
                        <a:pt x="134" y="1"/>
                        <a:pt x="1" y="301"/>
                        <a:pt x="1" y="701"/>
                      </a:cubicBezTo>
                      <a:cubicBezTo>
                        <a:pt x="1" y="1101"/>
                        <a:pt x="168" y="1402"/>
                        <a:pt x="368" y="1402"/>
                      </a:cubicBezTo>
                      <a:cubicBezTo>
                        <a:pt x="568" y="1402"/>
                        <a:pt x="735" y="1101"/>
                        <a:pt x="735" y="701"/>
                      </a:cubicBezTo>
                      <a:cubicBezTo>
                        <a:pt x="735" y="301"/>
                        <a:pt x="568" y="1"/>
                        <a:pt x="36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51"/>
                <p:cNvSpPr/>
                <p:nvPr/>
              </p:nvSpPr>
              <p:spPr>
                <a:xfrm>
                  <a:off x="3476825" y="2859150"/>
                  <a:ext cx="15875" cy="3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202" extrusionOk="0">
                      <a:moveTo>
                        <a:pt x="334" y="1"/>
                      </a:moveTo>
                      <a:cubicBezTo>
                        <a:pt x="167" y="1"/>
                        <a:pt x="0" y="268"/>
                        <a:pt x="0" y="601"/>
                      </a:cubicBezTo>
                      <a:cubicBezTo>
                        <a:pt x="0" y="935"/>
                        <a:pt x="167" y="1202"/>
                        <a:pt x="334" y="1202"/>
                      </a:cubicBezTo>
                      <a:cubicBezTo>
                        <a:pt x="501" y="1202"/>
                        <a:pt x="634" y="935"/>
                        <a:pt x="634" y="601"/>
                      </a:cubicBezTo>
                      <a:cubicBezTo>
                        <a:pt x="634" y="268"/>
                        <a:pt x="501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51"/>
                <p:cNvSpPr/>
                <p:nvPr/>
              </p:nvSpPr>
              <p:spPr>
                <a:xfrm>
                  <a:off x="3439300" y="2898900"/>
                  <a:ext cx="271050" cy="17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2" h="6829" extrusionOk="0">
                      <a:moveTo>
                        <a:pt x="2873" y="0"/>
                      </a:moveTo>
                      <a:cubicBezTo>
                        <a:pt x="2779" y="0"/>
                        <a:pt x="2688" y="4"/>
                        <a:pt x="2602" y="12"/>
                      </a:cubicBezTo>
                      <a:cubicBezTo>
                        <a:pt x="901" y="212"/>
                        <a:pt x="334" y="646"/>
                        <a:pt x="334" y="646"/>
                      </a:cubicBezTo>
                      <a:cubicBezTo>
                        <a:pt x="334" y="779"/>
                        <a:pt x="300" y="946"/>
                        <a:pt x="300" y="1079"/>
                      </a:cubicBezTo>
                      <a:cubicBezTo>
                        <a:pt x="0" y="4215"/>
                        <a:pt x="1501" y="5883"/>
                        <a:pt x="2168" y="6483"/>
                      </a:cubicBezTo>
                      <a:cubicBezTo>
                        <a:pt x="2369" y="6650"/>
                        <a:pt x="2502" y="6717"/>
                        <a:pt x="2502" y="6717"/>
                      </a:cubicBezTo>
                      <a:cubicBezTo>
                        <a:pt x="2502" y="6717"/>
                        <a:pt x="2941" y="6828"/>
                        <a:pt x="3577" y="6828"/>
                      </a:cubicBezTo>
                      <a:cubicBezTo>
                        <a:pt x="4333" y="6828"/>
                        <a:pt x="5366" y="6671"/>
                        <a:pt x="6271" y="5983"/>
                      </a:cubicBezTo>
                      <a:cubicBezTo>
                        <a:pt x="7472" y="5082"/>
                        <a:pt x="7806" y="3047"/>
                        <a:pt x="7873" y="2013"/>
                      </a:cubicBezTo>
                      <a:lnTo>
                        <a:pt x="10541" y="946"/>
                      </a:lnTo>
                      <a:lnTo>
                        <a:pt x="10841" y="345"/>
                      </a:lnTo>
                      <a:cubicBezTo>
                        <a:pt x="10808" y="345"/>
                        <a:pt x="10775" y="344"/>
                        <a:pt x="10742" y="344"/>
                      </a:cubicBezTo>
                      <a:cubicBezTo>
                        <a:pt x="9538" y="344"/>
                        <a:pt x="8288" y="922"/>
                        <a:pt x="7639" y="1279"/>
                      </a:cubicBezTo>
                      <a:cubicBezTo>
                        <a:pt x="6792" y="935"/>
                        <a:pt x="4354" y="0"/>
                        <a:pt x="28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51"/>
                <p:cNvSpPr/>
                <p:nvPr/>
              </p:nvSpPr>
              <p:spPr>
                <a:xfrm>
                  <a:off x="2652900" y="3544650"/>
                  <a:ext cx="196825" cy="1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3" h="5972" extrusionOk="0">
                      <a:moveTo>
                        <a:pt x="401" y="0"/>
                      </a:moveTo>
                      <a:lnTo>
                        <a:pt x="234" y="1768"/>
                      </a:lnTo>
                      <a:lnTo>
                        <a:pt x="0" y="4103"/>
                      </a:lnTo>
                      <a:lnTo>
                        <a:pt x="5538" y="5438"/>
                      </a:lnTo>
                      <a:lnTo>
                        <a:pt x="7873" y="5971"/>
                      </a:lnTo>
                      <a:lnTo>
                        <a:pt x="7873" y="434"/>
                      </a:lnTo>
                      <a:lnTo>
                        <a:pt x="401" y="0"/>
                      </a:lnTo>
                      <a:close/>
                    </a:path>
                  </a:pathLst>
                </a:custGeom>
                <a:solidFill>
                  <a:srgbClr val="7787FF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51"/>
                <p:cNvSpPr/>
                <p:nvPr/>
              </p:nvSpPr>
              <p:spPr>
                <a:xfrm>
                  <a:off x="3519350" y="3083475"/>
                  <a:ext cx="366125" cy="93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5" h="37395" extrusionOk="0">
                      <a:moveTo>
                        <a:pt x="4704" y="1"/>
                      </a:moveTo>
                      <a:cubicBezTo>
                        <a:pt x="4704" y="1"/>
                        <a:pt x="1201" y="2403"/>
                        <a:pt x="601" y="8607"/>
                      </a:cubicBezTo>
                      <a:cubicBezTo>
                        <a:pt x="1" y="14845"/>
                        <a:pt x="5871" y="37394"/>
                        <a:pt x="5871" y="37394"/>
                      </a:cubicBezTo>
                      <a:lnTo>
                        <a:pt x="14644" y="34492"/>
                      </a:lnTo>
                      <a:cubicBezTo>
                        <a:pt x="14644" y="34492"/>
                        <a:pt x="5871" y="23284"/>
                        <a:pt x="5071" y="14945"/>
                      </a:cubicBezTo>
                      <a:cubicBezTo>
                        <a:pt x="4037" y="3904"/>
                        <a:pt x="5104" y="434"/>
                        <a:pt x="5104" y="434"/>
                      </a:cubicBezTo>
                      <a:lnTo>
                        <a:pt x="470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51"/>
                <p:cNvSpPr/>
                <p:nvPr/>
              </p:nvSpPr>
              <p:spPr>
                <a:xfrm>
                  <a:off x="3250000" y="3554650"/>
                  <a:ext cx="1104975" cy="14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99" h="56375" extrusionOk="0">
                      <a:moveTo>
                        <a:pt x="39762" y="1"/>
                      </a:moveTo>
                      <a:lnTo>
                        <a:pt x="39528" y="134"/>
                      </a:lnTo>
                      <a:lnTo>
                        <a:pt x="25418" y="8807"/>
                      </a:lnTo>
                      <a:lnTo>
                        <a:pt x="18480" y="13043"/>
                      </a:lnTo>
                      <a:cubicBezTo>
                        <a:pt x="18480" y="13043"/>
                        <a:pt x="17313" y="13644"/>
                        <a:pt x="15578" y="14745"/>
                      </a:cubicBezTo>
                      <a:cubicBezTo>
                        <a:pt x="11975" y="17013"/>
                        <a:pt x="5838" y="21516"/>
                        <a:pt x="2335" y="27387"/>
                      </a:cubicBezTo>
                      <a:cubicBezTo>
                        <a:pt x="2135" y="27687"/>
                        <a:pt x="1968" y="27987"/>
                        <a:pt x="1835" y="28288"/>
                      </a:cubicBezTo>
                      <a:cubicBezTo>
                        <a:pt x="534" y="30689"/>
                        <a:pt x="34" y="33758"/>
                        <a:pt x="34" y="36960"/>
                      </a:cubicBezTo>
                      <a:cubicBezTo>
                        <a:pt x="0" y="45000"/>
                        <a:pt x="2902" y="53939"/>
                        <a:pt x="3603" y="55941"/>
                      </a:cubicBezTo>
                      <a:cubicBezTo>
                        <a:pt x="3703" y="56208"/>
                        <a:pt x="3736" y="56374"/>
                        <a:pt x="3736" y="56374"/>
                      </a:cubicBezTo>
                      <a:lnTo>
                        <a:pt x="15645" y="56374"/>
                      </a:lnTo>
                      <a:lnTo>
                        <a:pt x="17413" y="34959"/>
                      </a:lnTo>
                      <a:cubicBezTo>
                        <a:pt x="17413" y="34959"/>
                        <a:pt x="42297" y="23117"/>
                        <a:pt x="43364" y="15178"/>
                      </a:cubicBezTo>
                      <a:cubicBezTo>
                        <a:pt x="44198" y="8940"/>
                        <a:pt x="41496" y="3136"/>
                        <a:pt x="40296" y="935"/>
                      </a:cubicBezTo>
                      <a:cubicBezTo>
                        <a:pt x="39962" y="334"/>
                        <a:pt x="39762" y="1"/>
                        <a:pt x="3976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51"/>
                <p:cNvSpPr/>
                <p:nvPr/>
              </p:nvSpPr>
              <p:spPr>
                <a:xfrm>
                  <a:off x="3734500" y="3034075"/>
                  <a:ext cx="882325" cy="9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3" h="36469" extrusionOk="0">
                      <a:moveTo>
                        <a:pt x="2173" y="0"/>
                      </a:moveTo>
                      <a:cubicBezTo>
                        <a:pt x="1443" y="0"/>
                        <a:pt x="718" y="92"/>
                        <a:pt x="1" y="276"/>
                      </a:cubicBezTo>
                      <a:cubicBezTo>
                        <a:pt x="1" y="276"/>
                        <a:pt x="5838" y="25260"/>
                        <a:pt x="18547" y="34567"/>
                      </a:cubicBezTo>
                      <a:cubicBezTo>
                        <a:pt x="19548" y="35301"/>
                        <a:pt x="20582" y="35968"/>
                        <a:pt x="21683" y="36468"/>
                      </a:cubicBezTo>
                      <a:lnTo>
                        <a:pt x="25852" y="32165"/>
                      </a:lnTo>
                      <a:lnTo>
                        <a:pt x="35293" y="22358"/>
                      </a:lnTo>
                      <a:cubicBezTo>
                        <a:pt x="35293" y="22358"/>
                        <a:pt x="33224" y="21057"/>
                        <a:pt x="30356" y="19156"/>
                      </a:cubicBezTo>
                      <a:cubicBezTo>
                        <a:pt x="24818" y="15520"/>
                        <a:pt x="16179" y="9616"/>
                        <a:pt x="13544" y="6447"/>
                      </a:cubicBezTo>
                      <a:cubicBezTo>
                        <a:pt x="10775" y="3178"/>
                        <a:pt x="7573" y="976"/>
                        <a:pt x="4370" y="276"/>
                      </a:cubicBezTo>
                      <a:cubicBezTo>
                        <a:pt x="3637" y="92"/>
                        <a:pt x="2903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51"/>
                <p:cNvSpPr/>
                <p:nvPr/>
              </p:nvSpPr>
              <p:spPr>
                <a:xfrm>
                  <a:off x="2740450" y="3485450"/>
                  <a:ext cx="1240100" cy="50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04" h="20215" extrusionOk="0">
                      <a:moveTo>
                        <a:pt x="6473" y="0"/>
                      </a:moveTo>
                      <a:cubicBezTo>
                        <a:pt x="3529" y="0"/>
                        <a:pt x="968" y="2145"/>
                        <a:pt x="501" y="5104"/>
                      </a:cubicBezTo>
                      <a:cubicBezTo>
                        <a:pt x="1" y="8306"/>
                        <a:pt x="2136" y="11308"/>
                        <a:pt x="5338" y="11909"/>
                      </a:cubicBezTo>
                      <a:lnTo>
                        <a:pt x="47335" y="20214"/>
                      </a:lnTo>
                      <a:lnTo>
                        <a:pt x="49603" y="4436"/>
                      </a:lnTo>
                      <a:lnTo>
                        <a:pt x="7106" y="33"/>
                      </a:lnTo>
                      <a:cubicBezTo>
                        <a:pt x="6894" y="11"/>
                        <a:pt x="6682" y="0"/>
                        <a:pt x="64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51"/>
                <p:cNvSpPr/>
                <p:nvPr/>
              </p:nvSpPr>
              <p:spPr>
                <a:xfrm>
                  <a:off x="3908800" y="3752300"/>
                  <a:ext cx="460350" cy="12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4871" extrusionOk="0">
                      <a:moveTo>
                        <a:pt x="801" y="0"/>
                      </a:moveTo>
                      <a:lnTo>
                        <a:pt x="0" y="3036"/>
                      </a:lnTo>
                      <a:lnTo>
                        <a:pt x="17646" y="4870"/>
                      </a:lnTo>
                      <a:lnTo>
                        <a:pt x="18413" y="2869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51"/>
                <p:cNvSpPr/>
                <p:nvPr/>
              </p:nvSpPr>
              <p:spPr>
                <a:xfrm>
                  <a:off x="3843750" y="3040125"/>
                  <a:ext cx="591275" cy="7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51" h="2935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636" y="4470"/>
                        <a:pt x="13944" y="12976"/>
                        <a:pt x="13944" y="12976"/>
                      </a:cubicBezTo>
                      <a:lnTo>
                        <a:pt x="10608" y="25785"/>
                      </a:lnTo>
                      <a:lnTo>
                        <a:pt x="11842" y="26352"/>
                      </a:lnTo>
                      <a:lnTo>
                        <a:pt x="18647" y="29355"/>
                      </a:lnTo>
                      <a:lnTo>
                        <a:pt x="21282" y="23751"/>
                      </a:lnTo>
                      <a:cubicBezTo>
                        <a:pt x="22683" y="20748"/>
                        <a:pt x="23651" y="16846"/>
                        <a:pt x="23050" y="13176"/>
                      </a:cubicBezTo>
                      <a:cubicBezTo>
                        <a:pt x="22783" y="11575"/>
                        <a:pt x="22216" y="10007"/>
                        <a:pt x="21249" y="8606"/>
                      </a:cubicBezTo>
                      <a:cubicBezTo>
                        <a:pt x="20348" y="7272"/>
                        <a:pt x="19047" y="6038"/>
                        <a:pt x="17279" y="5071"/>
                      </a:cubicBezTo>
                      <a:cubicBezTo>
                        <a:pt x="11942" y="2002"/>
                        <a:pt x="5738" y="767"/>
                        <a:pt x="2436" y="300"/>
                      </a:cubicBezTo>
                      <a:cubicBezTo>
                        <a:pt x="901" y="67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51"/>
                <p:cNvSpPr/>
                <p:nvPr/>
              </p:nvSpPr>
              <p:spPr>
                <a:xfrm>
                  <a:off x="4056400" y="3702250"/>
                  <a:ext cx="173475" cy="18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9" h="7342" extrusionOk="0">
                      <a:moveTo>
                        <a:pt x="3636" y="1"/>
                      </a:moveTo>
                      <a:lnTo>
                        <a:pt x="3236" y="1202"/>
                      </a:lnTo>
                      <a:cubicBezTo>
                        <a:pt x="3236" y="1202"/>
                        <a:pt x="834" y="1802"/>
                        <a:pt x="401" y="2770"/>
                      </a:cubicBezTo>
                      <a:cubicBezTo>
                        <a:pt x="1" y="3704"/>
                        <a:pt x="701" y="4437"/>
                        <a:pt x="701" y="4437"/>
                      </a:cubicBezTo>
                      <a:cubicBezTo>
                        <a:pt x="701" y="4437"/>
                        <a:pt x="301" y="6572"/>
                        <a:pt x="1035" y="7139"/>
                      </a:cubicBezTo>
                      <a:cubicBezTo>
                        <a:pt x="1221" y="7282"/>
                        <a:pt x="1415" y="7334"/>
                        <a:pt x="1599" y="7334"/>
                      </a:cubicBezTo>
                      <a:cubicBezTo>
                        <a:pt x="2105" y="7334"/>
                        <a:pt x="2536" y="6939"/>
                        <a:pt x="2536" y="6939"/>
                      </a:cubicBezTo>
                      <a:cubicBezTo>
                        <a:pt x="2536" y="6939"/>
                        <a:pt x="2845" y="7341"/>
                        <a:pt x="3613" y="7341"/>
                      </a:cubicBezTo>
                      <a:cubicBezTo>
                        <a:pt x="3642" y="7341"/>
                        <a:pt x="3672" y="7341"/>
                        <a:pt x="3703" y="7339"/>
                      </a:cubicBezTo>
                      <a:cubicBezTo>
                        <a:pt x="4537" y="7273"/>
                        <a:pt x="4771" y="6772"/>
                        <a:pt x="4771" y="6772"/>
                      </a:cubicBezTo>
                      <a:cubicBezTo>
                        <a:pt x="4771" y="6772"/>
                        <a:pt x="4937" y="6814"/>
                        <a:pt x="5163" y="6814"/>
                      </a:cubicBezTo>
                      <a:cubicBezTo>
                        <a:pt x="5388" y="6814"/>
                        <a:pt x="5671" y="6772"/>
                        <a:pt x="5905" y="6606"/>
                      </a:cubicBezTo>
                      <a:cubicBezTo>
                        <a:pt x="6372" y="6272"/>
                        <a:pt x="6939" y="3737"/>
                        <a:pt x="6572" y="2403"/>
                      </a:cubicBezTo>
                      <a:lnTo>
                        <a:pt x="6939" y="1435"/>
                      </a:lnTo>
                      <a:lnTo>
                        <a:pt x="3636" y="1"/>
                      </a:lnTo>
                      <a:close/>
                    </a:path>
                  </a:pathLst>
                </a:custGeom>
                <a:solidFill>
                  <a:srgbClr val="FFB592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51"/>
                <p:cNvSpPr/>
                <p:nvPr/>
              </p:nvSpPr>
              <p:spPr>
                <a:xfrm>
                  <a:off x="4326225" y="4778875"/>
                  <a:ext cx="316450" cy="2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1595" extrusionOk="0">
                      <a:moveTo>
                        <a:pt x="9422" y="0"/>
                      </a:moveTo>
                      <a:lnTo>
                        <a:pt x="5352" y="3669"/>
                      </a:lnTo>
                      <a:lnTo>
                        <a:pt x="4418" y="7472"/>
                      </a:lnTo>
                      <a:cubicBezTo>
                        <a:pt x="4418" y="7472"/>
                        <a:pt x="983" y="8973"/>
                        <a:pt x="482" y="10074"/>
                      </a:cubicBezTo>
                      <a:cubicBezTo>
                        <a:pt x="0" y="11038"/>
                        <a:pt x="1696" y="11594"/>
                        <a:pt x="4438" y="11594"/>
                      </a:cubicBezTo>
                      <a:cubicBezTo>
                        <a:pt x="4732" y="11594"/>
                        <a:pt x="5037" y="11588"/>
                        <a:pt x="5352" y="11575"/>
                      </a:cubicBezTo>
                      <a:cubicBezTo>
                        <a:pt x="8588" y="11442"/>
                        <a:pt x="10022" y="8539"/>
                        <a:pt x="11157" y="6305"/>
                      </a:cubicBezTo>
                      <a:cubicBezTo>
                        <a:pt x="12291" y="4103"/>
                        <a:pt x="12658" y="3269"/>
                        <a:pt x="12658" y="3002"/>
                      </a:cubicBezTo>
                      <a:cubicBezTo>
                        <a:pt x="12658" y="2769"/>
                        <a:pt x="9422" y="0"/>
                        <a:pt x="94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51"/>
                <p:cNvSpPr/>
                <p:nvPr/>
              </p:nvSpPr>
              <p:spPr>
                <a:xfrm>
                  <a:off x="4325750" y="3739775"/>
                  <a:ext cx="76750" cy="21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8541" extrusionOk="0">
                      <a:moveTo>
                        <a:pt x="1735" y="1"/>
                      </a:moveTo>
                      <a:lnTo>
                        <a:pt x="268" y="3570"/>
                      </a:lnTo>
                      <a:lnTo>
                        <a:pt x="1" y="8540"/>
                      </a:lnTo>
                      <a:lnTo>
                        <a:pt x="1302" y="8540"/>
                      </a:lnTo>
                      <a:lnTo>
                        <a:pt x="3070" y="335"/>
                      </a:lnTo>
                      <a:lnTo>
                        <a:pt x="173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51"/>
                <p:cNvSpPr/>
                <p:nvPr/>
              </p:nvSpPr>
              <p:spPr>
                <a:xfrm>
                  <a:off x="3442625" y="2912400"/>
                  <a:ext cx="180150" cy="1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6" h="5981" extrusionOk="0">
                      <a:moveTo>
                        <a:pt x="2792" y="0"/>
                      </a:moveTo>
                      <a:cubicBezTo>
                        <a:pt x="2718" y="0"/>
                        <a:pt x="2643" y="2"/>
                        <a:pt x="2569" y="6"/>
                      </a:cubicBezTo>
                      <a:cubicBezTo>
                        <a:pt x="1302" y="72"/>
                        <a:pt x="568" y="339"/>
                        <a:pt x="167" y="539"/>
                      </a:cubicBezTo>
                      <a:cubicBezTo>
                        <a:pt x="1" y="2174"/>
                        <a:pt x="334" y="3408"/>
                        <a:pt x="801" y="4309"/>
                      </a:cubicBezTo>
                      <a:cubicBezTo>
                        <a:pt x="1202" y="5109"/>
                        <a:pt x="1735" y="5643"/>
                        <a:pt x="2035" y="5943"/>
                      </a:cubicBezTo>
                      <a:cubicBezTo>
                        <a:pt x="2275" y="5968"/>
                        <a:pt x="2513" y="5980"/>
                        <a:pt x="2746" y="5980"/>
                      </a:cubicBezTo>
                      <a:cubicBezTo>
                        <a:pt x="4073" y="5980"/>
                        <a:pt x="5273" y="5585"/>
                        <a:pt x="6038" y="4876"/>
                      </a:cubicBezTo>
                      <a:cubicBezTo>
                        <a:pt x="7206" y="3808"/>
                        <a:pt x="6972" y="1273"/>
                        <a:pt x="6972" y="1273"/>
                      </a:cubicBezTo>
                      <a:cubicBezTo>
                        <a:pt x="6972" y="1273"/>
                        <a:pt x="4830" y="0"/>
                        <a:pt x="2792" y="0"/>
                      </a:cubicBezTo>
                      <a:close/>
                    </a:path>
                  </a:pathLst>
                </a:custGeom>
                <a:solidFill>
                  <a:srgbClr val="C1E6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51"/>
                <p:cNvSpPr/>
                <p:nvPr/>
              </p:nvSpPr>
              <p:spPr>
                <a:xfrm>
                  <a:off x="3462650" y="2944225"/>
                  <a:ext cx="160125" cy="11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5" h="4708" extrusionOk="0">
                      <a:moveTo>
                        <a:pt x="6171" y="0"/>
                      </a:moveTo>
                      <a:cubicBezTo>
                        <a:pt x="6171" y="1"/>
                        <a:pt x="5838" y="1935"/>
                        <a:pt x="3636" y="3036"/>
                      </a:cubicBezTo>
                      <a:cubicBezTo>
                        <a:pt x="3047" y="3351"/>
                        <a:pt x="2463" y="3463"/>
                        <a:pt x="1924" y="3463"/>
                      </a:cubicBezTo>
                      <a:cubicBezTo>
                        <a:pt x="1152" y="3463"/>
                        <a:pt x="472" y="3232"/>
                        <a:pt x="0" y="3036"/>
                      </a:cubicBezTo>
                      <a:lnTo>
                        <a:pt x="0" y="3036"/>
                      </a:lnTo>
                      <a:cubicBezTo>
                        <a:pt x="401" y="3836"/>
                        <a:pt x="934" y="4370"/>
                        <a:pt x="1234" y="4670"/>
                      </a:cubicBezTo>
                      <a:cubicBezTo>
                        <a:pt x="1474" y="4695"/>
                        <a:pt x="1712" y="4707"/>
                        <a:pt x="1945" y="4707"/>
                      </a:cubicBezTo>
                      <a:cubicBezTo>
                        <a:pt x="3272" y="4707"/>
                        <a:pt x="4472" y="4312"/>
                        <a:pt x="5237" y="3603"/>
                      </a:cubicBezTo>
                      <a:cubicBezTo>
                        <a:pt x="6405" y="2535"/>
                        <a:pt x="6171" y="1"/>
                        <a:pt x="6171" y="0"/>
                      </a:cubicBezTo>
                      <a:close/>
                    </a:path>
                  </a:pathLst>
                </a:custGeom>
                <a:solidFill>
                  <a:srgbClr val="A7D2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51"/>
                <p:cNvSpPr/>
                <p:nvPr/>
              </p:nvSpPr>
              <p:spPr>
                <a:xfrm>
                  <a:off x="3398425" y="3582175"/>
                  <a:ext cx="538750" cy="37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50" h="14878" extrusionOk="0">
                      <a:moveTo>
                        <a:pt x="1702" y="0"/>
                      </a:moveTo>
                      <a:lnTo>
                        <a:pt x="468" y="7806"/>
                      </a:lnTo>
                      <a:lnTo>
                        <a:pt x="1" y="10675"/>
                      </a:lnTo>
                      <a:lnTo>
                        <a:pt x="19715" y="14878"/>
                      </a:lnTo>
                      <a:lnTo>
                        <a:pt x="20482" y="9474"/>
                      </a:lnTo>
                      <a:lnTo>
                        <a:pt x="21549" y="1802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51"/>
                <p:cNvSpPr/>
                <p:nvPr/>
              </p:nvSpPr>
              <p:spPr>
                <a:xfrm>
                  <a:off x="2790500" y="3524800"/>
                  <a:ext cx="650475" cy="32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9" h="13004" extrusionOk="0">
                      <a:moveTo>
                        <a:pt x="4870" y="0"/>
                      </a:moveTo>
                      <a:cubicBezTo>
                        <a:pt x="2607" y="0"/>
                        <a:pt x="645" y="1663"/>
                        <a:pt x="334" y="3963"/>
                      </a:cubicBezTo>
                      <a:cubicBezTo>
                        <a:pt x="0" y="6398"/>
                        <a:pt x="1602" y="8667"/>
                        <a:pt x="4003" y="9100"/>
                      </a:cubicBezTo>
                      <a:lnTo>
                        <a:pt x="24318" y="13003"/>
                      </a:lnTo>
                      <a:lnTo>
                        <a:pt x="24785" y="10101"/>
                      </a:lnTo>
                      <a:lnTo>
                        <a:pt x="26019" y="2295"/>
                      </a:lnTo>
                      <a:lnTo>
                        <a:pt x="5371" y="27"/>
                      </a:lnTo>
                      <a:cubicBezTo>
                        <a:pt x="5203" y="9"/>
                        <a:pt x="5036" y="0"/>
                        <a:pt x="4870" y="0"/>
                      </a:cubicBezTo>
                      <a:close/>
                    </a:path>
                  </a:pathLst>
                </a:custGeom>
                <a:solidFill>
                  <a:srgbClr val="A2AF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51"/>
                <p:cNvSpPr/>
                <p:nvPr/>
              </p:nvSpPr>
              <p:spPr>
                <a:xfrm>
                  <a:off x="2910575" y="3582175"/>
                  <a:ext cx="14200" cy="10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204" fill="none" extrusionOk="0">
                      <a:moveTo>
                        <a:pt x="568" y="0"/>
                      </a:moveTo>
                      <a:lnTo>
                        <a:pt x="1" y="4203"/>
                      </a:lnTo>
                    </a:path>
                  </a:pathLst>
                </a:custGeom>
                <a:noFill/>
                <a:ln w="10850" cap="rnd" cmpd="sng">
                  <a:solidFill>
                    <a:srgbClr val="7787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51"/>
                <p:cNvSpPr/>
                <p:nvPr/>
              </p:nvSpPr>
              <p:spPr>
                <a:xfrm>
                  <a:off x="2996475" y="3596350"/>
                  <a:ext cx="14200" cy="10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171" fill="none" extrusionOk="0">
                      <a:moveTo>
                        <a:pt x="568" y="0"/>
                      </a:moveTo>
                      <a:lnTo>
                        <a:pt x="1" y="4170"/>
                      </a:lnTo>
                    </a:path>
                  </a:pathLst>
                </a:custGeom>
                <a:noFill/>
                <a:ln w="10850" cap="rnd" cmpd="sng">
                  <a:solidFill>
                    <a:srgbClr val="7787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51"/>
                <p:cNvSpPr/>
                <p:nvPr/>
              </p:nvSpPr>
              <p:spPr>
                <a:xfrm>
                  <a:off x="3080700" y="3610525"/>
                  <a:ext cx="14200" cy="10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171" fill="none" extrusionOk="0">
                      <a:moveTo>
                        <a:pt x="568" y="1"/>
                      </a:moveTo>
                      <a:lnTo>
                        <a:pt x="1" y="4170"/>
                      </a:lnTo>
                    </a:path>
                  </a:pathLst>
                </a:custGeom>
                <a:noFill/>
                <a:ln w="10850" cap="rnd" cmpd="sng">
                  <a:solidFill>
                    <a:srgbClr val="7787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51"/>
                <p:cNvSpPr/>
                <p:nvPr/>
              </p:nvSpPr>
              <p:spPr>
                <a:xfrm>
                  <a:off x="3164100" y="3624700"/>
                  <a:ext cx="14200" cy="10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204" fill="none" extrusionOk="0">
                      <a:moveTo>
                        <a:pt x="567" y="1"/>
                      </a:moveTo>
                      <a:lnTo>
                        <a:pt x="0" y="4204"/>
                      </a:lnTo>
                    </a:path>
                  </a:pathLst>
                </a:custGeom>
                <a:noFill/>
                <a:ln w="10850" cap="rnd" cmpd="sng">
                  <a:solidFill>
                    <a:srgbClr val="7787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51"/>
                <p:cNvSpPr/>
                <p:nvPr/>
              </p:nvSpPr>
              <p:spPr>
                <a:xfrm>
                  <a:off x="3248325" y="3638875"/>
                  <a:ext cx="14200" cy="10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204" fill="none" extrusionOk="0">
                      <a:moveTo>
                        <a:pt x="568" y="1"/>
                      </a:moveTo>
                      <a:lnTo>
                        <a:pt x="0" y="4204"/>
                      </a:lnTo>
                    </a:path>
                  </a:pathLst>
                </a:custGeom>
                <a:noFill/>
                <a:ln w="10850" cap="rnd" cmpd="sng">
                  <a:solidFill>
                    <a:srgbClr val="7787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51"/>
                <p:cNvSpPr/>
                <p:nvPr/>
              </p:nvSpPr>
              <p:spPr>
                <a:xfrm>
                  <a:off x="3331725" y="3653050"/>
                  <a:ext cx="14200" cy="10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204" fill="none" extrusionOk="0">
                      <a:moveTo>
                        <a:pt x="567" y="1"/>
                      </a:moveTo>
                      <a:lnTo>
                        <a:pt x="0" y="4204"/>
                      </a:lnTo>
                    </a:path>
                  </a:pathLst>
                </a:custGeom>
                <a:noFill/>
                <a:ln w="10850" cap="rnd" cmpd="sng">
                  <a:solidFill>
                    <a:srgbClr val="7787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51"/>
                <p:cNvSpPr/>
                <p:nvPr/>
              </p:nvSpPr>
              <p:spPr>
                <a:xfrm>
                  <a:off x="3843750" y="3040125"/>
                  <a:ext cx="466200" cy="7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8" h="29355" fill="none" extrusionOk="0">
                      <a:moveTo>
                        <a:pt x="0" y="0"/>
                      </a:moveTo>
                      <a:cubicBezTo>
                        <a:pt x="0" y="0"/>
                        <a:pt x="2702" y="3703"/>
                        <a:pt x="6572" y="6972"/>
                      </a:cubicBezTo>
                      <a:cubicBezTo>
                        <a:pt x="10441" y="10208"/>
                        <a:pt x="13944" y="12976"/>
                        <a:pt x="13944" y="12976"/>
                      </a:cubicBezTo>
                      <a:lnTo>
                        <a:pt x="10608" y="25785"/>
                      </a:lnTo>
                      <a:lnTo>
                        <a:pt x="18647" y="29355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51"/>
                <p:cNvSpPr/>
                <p:nvPr/>
              </p:nvSpPr>
              <p:spPr>
                <a:xfrm>
                  <a:off x="3726175" y="3030100"/>
                  <a:ext cx="217675" cy="5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7" h="22251" fill="none" extrusionOk="0">
                      <a:moveTo>
                        <a:pt x="8706" y="22250"/>
                      </a:moveTo>
                      <a:cubicBezTo>
                        <a:pt x="1535" y="12243"/>
                        <a:pt x="0" y="1"/>
                        <a:pt x="0" y="1"/>
                      </a:cubicBezTo>
                      <a:lnTo>
                        <a:pt x="2402" y="168"/>
                      </a:lnTo>
                      <a:lnTo>
                        <a:pt x="6438" y="6272"/>
                      </a:lnTo>
                      <a:lnTo>
                        <a:pt x="4136" y="9741"/>
                      </a:lnTo>
                      <a:lnTo>
                        <a:pt x="8106" y="12777"/>
                      </a:lnTo>
                      <a:lnTo>
                        <a:pt x="8473" y="18214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51"/>
                <p:cNvSpPr/>
                <p:nvPr/>
              </p:nvSpPr>
              <p:spPr>
                <a:xfrm>
                  <a:off x="3374250" y="3533800"/>
                  <a:ext cx="606300" cy="45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52" h="18314" fill="none" extrusionOk="0">
                      <a:moveTo>
                        <a:pt x="21983" y="18314"/>
                      </a:moveTo>
                      <a:lnTo>
                        <a:pt x="24251" y="2502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51"/>
                <p:cNvSpPr/>
                <p:nvPr/>
              </p:nvSpPr>
              <p:spPr>
                <a:xfrm>
                  <a:off x="3958000" y="3756475"/>
                  <a:ext cx="108425" cy="1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7" h="601" fill="none" extrusionOk="0">
                      <a:moveTo>
                        <a:pt x="0" y="0"/>
                      </a:moveTo>
                      <a:lnTo>
                        <a:pt x="4337" y="601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51"/>
                <p:cNvSpPr/>
                <p:nvPr/>
              </p:nvSpPr>
              <p:spPr>
                <a:xfrm>
                  <a:off x="4223175" y="3739775"/>
                  <a:ext cx="179325" cy="21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8541" fill="none" extrusionOk="0">
                      <a:moveTo>
                        <a:pt x="1" y="2403"/>
                      </a:moveTo>
                      <a:lnTo>
                        <a:pt x="4538" y="3137"/>
                      </a:lnTo>
                      <a:lnTo>
                        <a:pt x="5838" y="1"/>
                      </a:lnTo>
                      <a:lnTo>
                        <a:pt x="7173" y="335"/>
                      </a:lnTo>
                      <a:lnTo>
                        <a:pt x="5405" y="8540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51"/>
                <p:cNvSpPr/>
                <p:nvPr/>
              </p:nvSpPr>
              <p:spPr>
                <a:xfrm>
                  <a:off x="3626925" y="3094325"/>
                  <a:ext cx="44225" cy="4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9" h="18914" fill="none" extrusionOk="0">
                      <a:moveTo>
                        <a:pt x="801" y="0"/>
                      </a:moveTo>
                      <a:cubicBezTo>
                        <a:pt x="801" y="0"/>
                        <a:pt x="1" y="4037"/>
                        <a:pt x="501" y="9941"/>
                      </a:cubicBezTo>
                      <a:cubicBezTo>
                        <a:pt x="968" y="15845"/>
                        <a:pt x="1769" y="18914"/>
                        <a:pt x="1769" y="18914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51"/>
                <p:cNvSpPr/>
                <p:nvPr/>
              </p:nvSpPr>
              <p:spPr>
                <a:xfrm>
                  <a:off x="3577725" y="3072650"/>
                  <a:ext cx="55900" cy="49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9615" fill="none" extrusionOk="0">
                      <a:moveTo>
                        <a:pt x="1935" y="0"/>
                      </a:moveTo>
                      <a:lnTo>
                        <a:pt x="1" y="7405"/>
                      </a:lnTo>
                      <a:lnTo>
                        <a:pt x="1702" y="10074"/>
                      </a:lnTo>
                      <a:lnTo>
                        <a:pt x="868" y="14010"/>
                      </a:lnTo>
                      <a:lnTo>
                        <a:pt x="2235" y="19614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51"/>
                <p:cNvSpPr/>
                <p:nvPr/>
              </p:nvSpPr>
              <p:spPr>
                <a:xfrm>
                  <a:off x="4217350" y="3330325"/>
                  <a:ext cx="90925" cy="3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7" h="1269" fill="none" extrusionOk="0">
                      <a:moveTo>
                        <a:pt x="0" y="1268"/>
                      </a:moveTo>
                      <a:cubicBezTo>
                        <a:pt x="0" y="1268"/>
                        <a:pt x="768" y="101"/>
                        <a:pt x="3636" y="1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51"/>
                <p:cNvSpPr/>
                <p:nvPr/>
              </p:nvSpPr>
              <p:spPr>
                <a:xfrm>
                  <a:off x="4391650" y="3467925"/>
                  <a:ext cx="225175" cy="35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7" h="14345" fill="none" extrusionOk="0">
                      <a:moveTo>
                        <a:pt x="1334" y="0"/>
                      </a:moveTo>
                      <a:lnTo>
                        <a:pt x="9007" y="5004"/>
                      </a:lnTo>
                      <a:lnTo>
                        <a:pt x="0" y="14344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51"/>
                <p:cNvSpPr/>
                <p:nvPr/>
              </p:nvSpPr>
              <p:spPr>
                <a:xfrm>
                  <a:off x="3843750" y="3040125"/>
                  <a:ext cx="601275" cy="57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1" h="22817" fill="none" extrusionOk="0">
                      <a:moveTo>
                        <a:pt x="0" y="0"/>
                      </a:moveTo>
                      <a:cubicBezTo>
                        <a:pt x="0" y="0"/>
                        <a:pt x="19748" y="1902"/>
                        <a:pt x="22383" y="10708"/>
                      </a:cubicBezTo>
                      <a:cubicBezTo>
                        <a:pt x="24051" y="16379"/>
                        <a:pt x="21916" y="22817"/>
                        <a:pt x="21916" y="22817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51"/>
                <p:cNvSpPr/>
                <p:nvPr/>
              </p:nvSpPr>
              <p:spPr>
                <a:xfrm>
                  <a:off x="3096550" y="3831525"/>
                  <a:ext cx="427000" cy="21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0" h="8707" fill="none" extrusionOk="0">
                      <a:moveTo>
                        <a:pt x="0" y="0"/>
                      </a:moveTo>
                      <a:lnTo>
                        <a:pt x="2903" y="8706"/>
                      </a:lnTo>
                      <a:cubicBezTo>
                        <a:pt x="2903" y="8706"/>
                        <a:pt x="13343" y="7172"/>
                        <a:pt x="17079" y="3203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51"/>
                <p:cNvSpPr/>
                <p:nvPr/>
              </p:nvSpPr>
              <p:spPr>
                <a:xfrm>
                  <a:off x="3511850" y="3101000"/>
                  <a:ext cx="105925" cy="45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" h="18014" fill="none" extrusionOk="0">
                      <a:moveTo>
                        <a:pt x="1968" y="18013"/>
                      </a:moveTo>
                      <a:cubicBezTo>
                        <a:pt x="1968" y="18013"/>
                        <a:pt x="0" y="9707"/>
                        <a:pt x="1368" y="5237"/>
                      </a:cubicBezTo>
                      <a:cubicBezTo>
                        <a:pt x="2769" y="734"/>
                        <a:pt x="4237" y="0"/>
                        <a:pt x="4237" y="0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51"/>
                <p:cNvSpPr/>
                <p:nvPr/>
              </p:nvSpPr>
              <p:spPr>
                <a:xfrm>
                  <a:off x="3445975" y="3298625"/>
                  <a:ext cx="88400" cy="2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6" h="9708" fill="none" extrusionOk="0">
                      <a:moveTo>
                        <a:pt x="0" y="9708"/>
                      </a:moveTo>
                      <a:lnTo>
                        <a:pt x="3536" y="1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51"/>
                <p:cNvSpPr/>
                <p:nvPr/>
              </p:nvSpPr>
              <p:spPr>
                <a:xfrm>
                  <a:off x="3440950" y="2834150"/>
                  <a:ext cx="254375" cy="2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5" h="10742" fill="none" extrusionOk="0">
                      <a:moveTo>
                        <a:pt x="868" y="0"/>
                      </a:moveTo>
                      <a:cubicBezTo>
                        <a:pt x="868" y="0"/>
                        <a:pt x="1" y="2635"/>
                        <a:pt x="201" y="5004"/>
                      </a:cubicBezTo>
                      <a:cubicBezTo>
                        <a:pt x="368" y="7372"/>
                        <a:pt x="2002" y="10741"/>
                        <a:pt x="5838" y="9974"/>
                      </a:cubicBezTo>
                      <a:cubicBezTo>
                        <a:pt x="9641" y="9240"/>
                        <a:pt x="10175" y="6538"/>
                        <a:pt x="10175" y="6538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51"/>
                <p:cNvSpPr/>
                <p:nvPr/>
              </p:nvSpPr>
              <p:spPr>
                <a:xfrm>
                  <a:off x="3729500" y="2912525"/>
                  <a:ext cx="38375" cy="7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3070" fill="none" extrusionOk="0">
                      <a:moveTo>
                        <a:pt x="1235" y="1"/>
                      </a:moveTo>
                      <a:cubicBezTo>
                        <a:pt x="1235" y="1"/>
                        <a:pt x="1535" y="2236"/>
                        <a:pt x="1" y="3069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51"/>
                <p:cNvSpPr/>
                <p:nvPr/>
              </p:nvSpPr>
              <p:spPr>
                <a:xfrm>
                  <a:off x="3459300" y="2929200"/>
                  <a:ext cx="1192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1" h="502" fill="none" extrusionOk="0">
                      <a:moveTo>
                        <a:pt x="1" y="334"/>
                      </a:moveTo>
                      <a:cubicBezTo>
                        <a:pt x="1" y="334"/>
                        <a:pt x="501" y="1"/>
                        <a:pt x="2069" y="34"/>
                      </a:cubicBezTo>
                      <a:cubicBezTo>
                        <a:pt x="3637" y="67"/>
                        <a:pt x="4771" y="501"/>
                        <a:pt x="4771" y="501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51"/>
                <p:cNvSpPr/>
                <p:nvPr/>
              </p:nvSpPr>
              <p:spPr>
                <a:xfrm>
                  <a:off x="3626100" y="4414425"/>
                  <a:ext cx="592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568" fill="none" extrusionOk="0">
                      <a:moveTo>
                        <a:pt x="0" y="1"/>
                      </a:moveTo>
                      <a:lnTo>
                        <a:pt x="2369" y="568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2309;p51"/>
                <p:cNvSpPr/>
                <p:nvPr/>
              </p:nvSpPr>
              <p:spPr>
                <a:xfrm>
                  <a:off x="3189950" y="3932425"/>
                  <a:ext cx="1135825" cy="10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33" h="41264" fill="none" extrusionOk="0">
                      <a:moveTo>
                        <a:pt x="17546" y="0"/>
                      </a:moveTo>
                      <a:cubicBezTo>
                        <a:pt x="17546" y="0"/>
                        <a:pt x="6672" y="6071"/>
                        <a:pt x="3203" y="15778"/>
                      </a:cubicBezTo>
                      <a:cubicBezTo>
                        <a:pt x="0" y="24718"/>
                        <a:pt x="6138" y="41263"/>
                        <a:pt x="6138" y="41263"/>
                      </a:cubicBezTo>
                      <a:lnTo>
                        <a:pt x="18047" y="41263"/>
                      </a:lnTo>
                      <a:lnTo>
                        <a:pt x="19815" y="19848"/>
                      </a:lnTo>
                      <a:cubicBezTo>
                        <a:pt x="19815" y="19848"/>
                        <a:pt x="44699" y="6972"/>
                        <a:pt x="45433" y="834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0" name="Google Shape;2310;p51"/>
                <p:cNvSpPr/>
                <p:nvPr/>
              </p:nvSpPr>
              <p:spPr>
                <a:xfrm>
                  <a:off x="3887125" y="4322700"/>
                  <a:ext cx="721350" cy="60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54" h="24018" fill="none" extrusionOk="0">
                      <a:moveTo>
                        <a:pt x="0" y="1"/>
                      </a:moveTo>
                      <a:cubicBezTo>
                        <a:pt x="0" y="1"/>
                        <a:pt x="1601" y="6839"/>
                        <a:pt x="4670" y="11009"/>
                      </a:cubicBezTo>
                      <a:cubicBezTo>
                        <a:pt x="8640" y="16379"/>
                        <a:pt x="20748" y="24018"/>
                        <a:pt x="20748" y="24018"/>
                      </a:cubicBezTo>
                      <a:lnTo>
                        <a:pt x="28854" y="16679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1" name="Google Shape;2311;p51"/>
                <p:cNvSpPr/>
                <p:nvPr/>
              </p:nvSpPr>
              <p:spPr>
                <a:xfrm>
                  <a:off x="4204850" y="4337725"/>
                  <a:ext cx="52550" cy="7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3103" fill="none" extrusionOk="0">
                      <a:moveTo>
                        <a:pt x="0" y="3102"/>
                      </a:moveTo>
                      <a:cubicBezTo>
                        <a:pt x="0" y="3102"/>
                        <a:pt x="1735" y="1368"/>
                        <a:pt x="2102" y="0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2" name="Google Shape;2312;p51"/>
                <p:cNvSpPr/>
                <p:nvPr/>
              </p:nvSpPr>
              <p:spPr>
                <a:xfrm>
                  <a:off x="4436675" y="4965675"/>
                  <a:ext cx="52550" cy="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001" extrusionOk="0">
                      <a:moveTo>
                        <a:pt x="0" y="0"/>
                      </a:moveTo>
                      <a:lnTo>
                        <a:pt x="2102" y="1001"/>
                      </a:lnTo>
                      <a:cubicBezTo>
                        <a:pt x="2102" y="1001"/>
                        <a:pt x="1501" y="567"/>
                        <a:pt x="0" y="0"/>
                      </a:cubicBezTo>
                      <a:close/>
                    </a:path>
                  </a:pathLst>
                </a:custGeom>
                <a:solidFill>
                  <a:srgbClr val="3F3E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3" name="Google Shape;2313;p51"/>
                <p:cNvSpPr/>
                <p:nvPr/>
              </p:nvSpPr>
              <p:spPr>
                <a:xfrm>
                  <a:off x="4436675" y="4965675"/>
                  <a:ext cx="52550" cy="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001" fill="none" extrusionOk="0">
                      <a:moveTo>
                        <a:pt x="2102" y="1001"/>
                      </a:moveTo>
                      <a:cubicBezTo>
                        <a:pt x="2102" y="1001"/>
                        <a:pt x="1501" y="567"/>
                        <a:pt x="0" y="0"/>
                      </a:cubicBezTo>
                    </a:path>
                  </a:pathLst>
                </a:custGeom>
                <a:noFill/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4" name="Google Shape;2314;p51"/>
                <p:cNvSpPr/>
                <p:nvPr/>
              </p:nvSpPr>
              <p:spPr>
                <a:xfrm>
                  <a:off x="3626100" y="3066800"/>
                  <a:ext cx="103425" cy="5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" h="2370" fill="none" extrusionOk="0">
                      <a:moveTo>
                        <a:pt x="0" y="234"/>
                      </a:moveTo>
                      <a:lnTo>
                        <a:pt x="2068" y="2369"/>
                      </a:lnTo>
                      <a:lnTo>
                        <a:pt x="4137" y="1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5" name="Google Shape;2315;p51"/>
                <p:cNvSpPr/>
                <p:nvPr/>
              </p:nvSpPr>
              <p:spPr>
                <a:xfrm>
                  <a:off x="3458575" y="2805300"/>
                  <a:ext cx="52775" cy="2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1188" extrusionOk="0">
                      <a:moveTo>
                        <a:pt x="1059" y="1"/>
                      </a:moveTo>
                      <a:cubicBezTo>
                        <a:pt x="1007" y="1"/>
                        <a:pt x="952" y="7"/>
                        <a:pt x="897" y="20"/>
                      </a:cubicBezTo>
                      <a:cubicBezTo>
                        <a:pt x="163" y="187"/>
                        <a:pt x="30" y="787"/>
                        <a:pt x="30" y="787"/>
                      </a:cubicBezTo>
                      <a:cubicBezTo>
                        <a:pt x="1" y="1163"/>
                        <a:pt x="197" y="1188"/>
                        <a:pt x="250" y="1188"/>
                      </a:cubicBezTo>
                      <a:cubicBezTo>
                        <a:pt x="259" y="1188"/>
                        <a:pt x="263" y="1187"/>
                        <a:pt x="263" y="1187"/>
                      </a:cubicBezTo>
                      <a:cubicBezTo>
                        <a:pt x="263" y="1187"/>
                        <a:pt x="530" y="754"/>
                        <a:pt x="997" y="754"/>
                      </a:cubicBezTo>
                      <a:cubicBezTo>
                        <a:pt x="1364" y="754"/>
                        <a:pt x="1564" y="1016"/>
                        <a:pt x="1758" y="1016"/>
                      </a:cubicBezTo>
                      <a:cubicBezTo>
                        <a:pt x="1793" y="1016"/>
                        <a:pt x="1829" y="1008"/>
                        <a:pt x="1864" y="987"/>
                      </a:cubicBezTo>
                      <a:cubicBezTo>
                        <a:pt x="2110" y="834"/>
                        <a:pt x="1677" y="1"/>
                        <a:pt x="105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6" name="Google Shape;2316;p51"/>
                <p:cNvSpPr/>
                <p:nvPr/>
              </p:nvSpPr>
              <p:spPr>
                <a:xfrm>
                  <a:off x="4293850" y="2122225"/>
                  <a:ext cx="140350" cy="1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4" h="6255" extrusionOk="0">
                      <a:moveTo>
                        <a:pt x="3177" y="1"/>
                      </a:moveTo>
                      <a:cubicBezTo>
                        <a:pt x="1808" y="1"/>
                        <a:pt x="682" y="1214"/>
                        <a:pt x="343" y="3359"/>
                      </a:cubicBezTo>
                      <a:cubicBezTo>
                        <a:pt x="1" y="5525"/>
                        <a:pt x="1023" y="6254"/>
                        <a:pt x="2264" y="6254"/>
                      </a:cubicBezTo>
                      <a:cubicBezTo>
                        <a:pt x="2475" y="6254"/>
                        <a:pt x="2693" y="6233"/>
                        <a:pt x="2911" y="6194"/>
                      </a:cubicBezTo>
                      <a:cubicBezTo>
                        <a:pt x="4412" y="5961"/>
                        <a:pt x="5180" y="3559"/>
                        <a:pt x="5180" y="3559"/>
                      </a:cubicBezTo>
                      <a:cubicBezTo>
                        <a:pt x="5180" y="3559"/>
                        <a:pt x="5613" y="690"/>
                        <a:pt x="3945" y="123"/>
                      </a:cubicBezTo>
                      <a:cubicBezTo>
                        <a:pt x="3683" y="41"/>
                        <a:pt x="3426" y="1"/>
                        <a:pt x="3177" y="1"/>
                      </a:cubicBezTo>
                      <a:close/>
                    </a:path>
                  </a:pathLst>
                </a:custGeom>
                <a:solidFill>
                  <a:srgbClr val="0048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17" name="Google Shape;2317;p51"/>
              <p:cNvSpPr/>
              <p:nvPr/>
            </p:nvSpPr>
            <p:spPr>
              <a:xfrm>
                <a:off x="7811150" y="2757050"/>
                <a:ext cx="457200" cy="457200"/>
              </a:xfrm>
              <a:prstGeom prst="mathPlus">
                <a:avLst>
                  <a:gd name="adj1" fmla="val 2352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" name="Google Shape;3030;p59"/>
          <p:cNvSpPr txBox="1">
            <a:spLocks noGrp="1"/>
          </p:cNvSpPr>
          <p:nvPr>
            <p:ph type="title"/>
          </p:nvPr>
        </p:nvSpPr>
        <p:spPr>
          <a:xfrm>
            <a:off x="1388100" y="1779120"/>
            <a:ext cx="6367800" cy="20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!</a:t>
            </a:r>
            <a:endParaRPr dirty="0"/>
          </a:p>
        </p:txBody>
      </p:sp>
      <p:grpSp>
        <p:nvGrpSpPr>
          <p:cNvPr id="3031" name="Google Shape;3031;p59"/>
          <p:cNvGrpSpPr/>
          <p:nvPr/>
        </p:nvGrpSpPr>
        <p:grpSpPr>
          <a:xfrm rot="-660199">
            <a:off x="3817263" y="318177"/>
            <a:ext cx="1528942" cy="1463331"/>
            <a:chOff x="6855525" y="3005825"/>
            <a:chExt cx="2128541" cy="2034921"/>
          </a:xfrm>
        </p:grpSpPr>
        <p:sp>
          <p:nvSpPr>
            <p:cNvPr id="3032" name="Google Shape;3032;p59"/>
            <p:cNvSpPr/>
            <p:nvPr/>
          </p:nvSpPr>
          <p:spPr>
            <a:xfrm>
              <a:off x="6998370" y="3005825"/>
              <a:ext cx="1985697" cy="2034921"/>
            </a:xfrm>
            <a:custGeom>
              <a:avLst/>
              <a:gdLst/>
              <a:ahLst/>
              <a:cxnLst/>
              <a:rect l="l" t="t" r="r" b="b"/>
              <a:pathLst>
                <a:path w="31909" h="32700" extrusionOk="0">
                  <a:moveTo>
                    <a:pt x="17302" y="0"/>
                  </a:moveTo>
                  <a:cubicBezTo>
                    <a:pt x="17164" y="0"/>
                    <a:pt x="17010" y="14"/>
                    <a:pt x="16848" y="51"/>
                  </a:cubicBezTo>
                  <a:cubicBezTo>
                    <a:pt x="16726" y="78"/>
                    <a:pt x="16608" y="113"/>
                    <a:pt x="16495" y="156"/>
                  </a:cubicBezTo>
                  <a:cubicBezTo>
                    <a:pt x="16483" y="160"/>
                    <a:pt x="16476" y="164"/>
                    <a:pt x="16463" y="172"/>
                  </a:cubicBezTo>
                  <a:cubicBezTo>
                    <a:pt x="16456" y="172"/>
                    <a:pt x="16448" y="176"/>
                    <a:pt x="16444" y="179"/>
                  </a:cubicBezTo>
                  <a:cubicBezTo>
                    <a:pt x="16224" y="268"/>
                    <a:pt x="12114" y="1913"/>
                    <a:pt x="7711" y="1913"/>
                  </a:cubicBezTo>
                  <a:cubicBezTo>
                    <a:pt x="6469" y="1913"/>
                    <a:pt x="5204" y="1783"/>
                    <a:pt x="3997" y="1449"/>
                  </a:cubicBezTo>
                  <a:cubicBezTo>
                    <a:pt x="3800" y="1392"/>
                    <a:pt x="3599" y="1364"/>
                    <a:pt x="3400" y="1364"/>
                  </a:cubicBezTo>
                  <a:cubicBezTo>
                    <a:pt x="2994" y="1364"/>
                    <a:pt x="2593" y="1479"/>
                    <a:pt x="2249" y="1700"/>
                  </a:cubicBezTo>
                  <a:cubicBezTo>
                    <a:pt x="1912" y="1915"/>
                    <a:pt x="1638" y="2228"/>
                    <a:pt x="1465" y="2593"/>
                  </a:cubicBezTo>
                  <a:cubicBezTo>
                    <a:pt x="1438" y="2656"/>
                    <a:pt x="1411" y="2718"/>
                    <a:pt x="1383" y="2785"/>
                  </a:cubicBezTo>
                  <a:cubicBezTo>
                    <a:pt x="1364" y="2840"/>
                    <a:pt x="1348" y="2895"/>
                    <a:pt x="1333" y="2950"/>
                  </a:cubicBezTo>
                  <a:cubicBezTo>
                    <a:pt x="1215" y="3365"/>
                    <a:pt x="0" y="7852"/>
                    <a:pt x="451" y="13485"/>
                  </a:cubicBezTo>
                  <a:cubicBezTo>
                    <a:pt x="890" y="18966"/>
                    <a:pt x="3025" y="26682"/>
                    <a:pt x="10716" y="32300"/>
                  </a:cubicBezTo>
                  <a:cubicBezTo>
                    <a:pt x="10924" y="32449"/>
                    <a:pt x="11154" y="32554"/>
                    <a:pt x="11405" y="32621"/>
                  </a:cubicBezTo>
                  <a:cubicBezTo>
                    <a:pt x="11586" y="32671"/>
                    <a:pt x="11778" y="32700"/>
                    <a:pt x="11962" y="32700"/>
                  </a:cubicBezTo>
                  <a:cubicBezTo>
                    <a:pt x="12142" y="32700"/>
                    <a:pt x="12346" y="32671"/>
                    <a:pt x="12518" y="32624"/>
                  </a:cubicBezTo>
                  <a:cubicBezTo>
                    <a:pt x="21698" y="30184"/>
                    <a:pt x="26486" y="23770"/>
                    <a:pt x="28884" y="18821"/>
                  </a:cubicBezTo>
                  <a:cubicBezTo>
                    <a:pt x="31414" y="13591"/>
                    <a:pt x="31870" y="8850"/>
                    <a:pt x="31888" y="8635"/>
                  </a:cubicBezTo>
                  <a:cubicBezTo>
                    <a:pt x="31908" y="8388"/>
                    <a:pt x="31881" y="8129"/>
                    <a:pt x="31810" y="7886"/>
                  </a:cubicBezTo>
                  <a:cubicBezTo>
                    <a:pt x="31752" y="7667"/>
                    <a:pt x="31658" y="7452"/>
                    <a:pt x="31532" y="7264"/>
                  </a:cubicBezTo>
                  <a:cubicBezTo>
                    <a:pt x="31517" y="7240"/>
                    <a:pt x="31501" y="7221"/>
                    <a:pt x="31489" y="7201"/>
                  </a:cubicBezTo>
                  <a:cubicBezTo>
                    <a:pt x="31485" y="7193"/>
                    <a:pt x="31481" y="7189"/>
                    <a:pt x="31477" y="7185"/>
                  </a:cubicBezTo>
                  <a:cubicBezTo>
                    <a:pt x="31399" y="7080"/>
                    <a:pt x="31313" y="6985"/>
                    <a:pt x="31223" y="6899"/>
                  </a:cubicBezTo>
                  <a:cubicBezTo>
                    <a:pt x="31089" y="6774"/>
                    <a:pt x="30941" y="6668"/>
                    <a:pt x="30776" y="6577"/>
                  </a:cubicBezTo>
                  <a:cubicBezTo>
                    <a:pt x="30737" y="6559"/>
                    <a:pt x="30694" y="6535"/>
                    <a:pt x="30651" y="6515"/>
                  </a:cubicBezTo>
                  <a:cubicBezTo>
                    <a:pt x="30474" y="6429"/>
                    <a:pt x="30286" y="6371"/>
                    <a:pt x="30091" y="6335"/>
                  </a:cubicBezTo>
                  <a:cubicBezTo>
                    <a:pt x="30047" y="6331"/>
                    <a:pt x="30004" y="6324"/>
                    <a:pt x="29957" y="6319"/>
                  </a:cubicBezTo>
                  <a:cubicBezTo>
                    <a:pt x="24178" y="5743"/>
                    <a:pt x="18854" y="669"/>
                    <a:pt x="18803" y="615"/>
                  </a:cubicBezTo>
                  <a:cubicBezTo>
                    <a:pt x="18799" y="615"/>
                    <a:pt x="18794" y="611"/>
                    <a:pt x="18794" y="606"/>
                  </a:cubicBezTo>
                  <a:cubicBezTo>
                    <a:pt x="18787" y="603"/>
                    <a:pt x="18783" y="599"/>
                    <a:pt x="18779" y="595"/>
                  </a:cubicBezTo>
                  <a:cubicBezTo>
                    <a:pt x="18666" y="485"/>
                    <a:pt x="18536" y="391"/>
                    <a:pt x="18399" y="309"/>
                  </a:cubicBezTo>
                  <a:cubicBezTo>
                    <a:pt x="18188" y="179"/>
                    <a:pt x="17953" y="85"/>
                    <a:pt x="17713" y="38"/>
                  </a:cubicBezTo>
                  <a:cubicBezTo>
                    <a:pt x="17600" y="18"/>
                    <a:pt x="17461" y="0"/>
                    <a:pt x="17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3" name="Google Shape;3033;p59"/>
            <p:cNvGrpSpPr/>
            <p:nvPr/>
          </p:nvGrpSpPr>
          <p:grpSpPr>
            <a:xfrm>
              <a:off x="6855525" y="3119879"/>
              <a:ext cx="2026213" cy="1828824"/>
              <a:chOff x="7332026" y="1166754"/>
              <a:chExt cx="1406604" cy="1272668"/>
            </a:xfrm>
          </p:grpSpPr>
          <p:sp>
            <p:nvSpPr>
              <p:cNvPr id="3034" name="Google Shape;3034;p59"/>
              <p:cNvSpPr/>
              <p:nvPr/>
            </p:nvSpPr>
            <p:spPr>
              <a:xfrm>
                <a:off x="8674724" y="1449293"/>
                <a:ext cx="63896" cy="4672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156" fill="none" extrusionOk="0">
                    <a:moveTo>
                      <a:pt x="1581" y="0"/>
                    </a:moveTo>
                    <a:lnTo>
                      <a:pt x="0" y="115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59"/>
              <p:cNvSpPr/>
              <p:nvPr/>
            </p:nvSpPr>
            <p:spPr>
              <a:xfrm>
                <a:off x="7941314" y="2377988"/>
                <a:ext cx="11114" cy="61431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20" fill="none" extrusionOk="0">
                    <a:moveTo>
                      <a:pt x="1" y="1520"/>
                    </a:moveTo>
                    <a:lnTo>
                      <a:pt x="274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59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extrusionOk="0">
                    <a:moveTo>
                      <a:pt x="21004" y="0"/>
                    </a:moveTo>
                    <a:cubicBezTo>
                      <a:pt x="21004" y="0"/>
                      <a:pt x="16031" y="2111"/>
                      <a:pt x="10447" y="2111"/>
                    </a:cubicBezTo>
                    <a:cubicBezTo>
                      <a:pt x="8845" y="2111"/>
                      <a:pt x="7193" y="1937"/>
                      <a:pt x="5593" y="1490"/>
                    </a:cubicBezTo>
                    <a:lnTo>
                      <a:pt x="5593" y="1490"/>
                    </a:ln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ubicBezTo>
                      <a:pt x="27387" y="6231"/>
                      <a:pt x="21004" y="0"/>
                      <a:pt x="21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59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extrusionOk="0">
                    <a:moveTo>
                      <a:pt x="14986" y="1"/>
                    </a:moveTo>
                    <a:cubicBezTo>
                      <a:pt x="13269" y="621"/>
                      <a:pt x="9194" y="1914"/>
                      <a:pt x="4700" y="1914"/>
                    </a:cubicBezTo>
                    <a:cubicBezTo>
                      <a:pt x="3466" y="1914"/>
                      <a:pt x="2200" y="1817"/>
                      <a:pt x="943" y="1581"/>
                    </a:cubicBezTo>
                    <a:cubicBezTo>
                      <a:pt x="943" y="1581"/>
                      <a:pt x="913" y="1581"/>
                      <a:pt x="882" y="1551"/>
                    </a:cubicBezTo>
                    <a:cubicBezTo>
                      <a:pt x="518" y="3314"/>
                      <a:pt x="1" y="6749"/>
                      <a:pt x="335" y="10761"/>
                    </a:cubicBezTo>
                    <a:cubicBezTo>
                      <a:pt x="639" y="14135"/>
                      <a:pt x="1460" y="17265"/>
                      <a:pt x="2797" y="20031"/>
                    </a:cubicBezTo>
                    <a:cubicBezTo>
                      <a:pt x="4348" y="23284"/>
                      <a:pt x="6658" y="26111"/>
                      <a:pt x="9636" y="28390"/>
                    </a:cubicBezTo>
                    <a:cubicBezTo>
                      <a:pt x="13253" y="27357"/>
                      <a:pt x="16415" y="25563"/>
                      <a:pt x="19059" y="23101"/>
                    </a:cubicBezTo>
                    <a:cubicBezTo>
                      <a:pt x="21339" y="21004"/>
                      <a:pt x="23223" y="18390"/>
                      <a:pt x="24713" y="15350"/>
                    </a:cubicBezTo>
                    <a:cubicBezTo>
                      <a:pt x="26476" y="11733"/>
                      <a:pt x="27236" y="8329"/>
                      <a:pt x="27539" y="6566"/>
                    </a:cubicBezTo>
                    <a:lnTo>
                      <a:pt x="27479" y="6566"/>
                    </a:lnTo>
                    <a:cubicBezTo>
                      <a:pt x="21643" y="5472"/>
                      <a:pt x="16719" y="1520"/>
                      <a:pt x="149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59"/>
              <p:cNvSpPr/>
              <p:nvPr/>
            </p:nvSpPr>
            <p:spPr>
              <a:xfrm>
                <a:off x="8061719" y="1230610"/>
                <a:ext cx="614268" cy="663412"/>
              </a:xfrm>
              <a:custGeom>
                <a:avLst/>
                <a:gdLst/>
                <a:ahLst/>
                <a:cxnLst/>
                <a:rect l="l" t="t" r="r" b="b"/>
                <a:pathLst>
                  <a:path w="15199" h="16415" extrusionOk="0">
                    <a:moveTo>
                      <a:pt x="2645" y="1"/>
                    </a:moveTo>
                    <a:lnTo>
                      <a:pt x="1" y="14013"/>
                    </a:lnTo>
                    <a:lnTo>
                      <a:pt x="6293" y="15381"/>
                    </a:lnTo>
                    <a:lnTo>
                      <a:pt x="11825" y="16414"/>
                    </a:lnTo>
                    <a:cubicBezTo>
                      <a:pt x="12007" y="16080"/>
                      <a:pt x="12189" y="15715"/>
                      <a:pt x="12372" y="15350"/>
                    </a:cubicBezTo>
                    <a:cubicBezTo>
                      <a:pt x="14135" y="11733"/>
                      <a:pt x="14895" y="8329"/>
                      <a:pt x="15198" y="6566"/>
                    </a:cubicBezTo>
                    <a:lnTo>
                      <a:pt x="15168" y="6566"/>
                    </a:lnTo>
                    <a:cubicBezTo>
                      <a:pt x="9302" y="5472"/>
                      <a:pt x="4378" y="1520"/>
                      <a:pt x="2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59"/>
              <p:cNvSpPr/>
              <p:nvPr/>
            </p:nvSpPr>
            <p:spPr>
              <a:xfrm>
                <a:off x="7581387" y="1713407"/>
                <a:ext cx="480373" cy="664625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6445" extrusionOk="0">
                    <a:moveTo>
                      <a:pt x="1" y="0"/>
                    </a:moveTo>
                    <a:cubicBezTo>
                      <a:pt x="366" y="2918"/>
                      <a:pt x="1156" y="5623"/>
                      <a:pt x="2341" y="8085"/>
                    </a:cubicBezTo>
                    <a:cubicBezTo>
                      <a:pt x="3892" y="11338"/>
                      <a:pt x="6202" y="14165"/>
                      <a:pt x="9180" y="16444"/>
                    </a:cubicBezTo>
                    <a:lnTo>
                      <a:pt x="11886" y="206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59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extrusionOk="0">
                    <a:moveTo>
                      <a:pt x="6505" y="1"/>
                    </a:move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lnTo>
                      <a:pt x="13132" y="6475"/>
                    </a:ln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59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fill="none" extrusionOk="0">
                    <a:moveTo>
                      <a:pt x="34804" y="6991"/>
                    </a:moveTo>
                    <a:cubicBezTo>
                      <a:pt x="27387" y="6231"/>
                      <a:pt x="21004" y="0"/>
                      <a:pt x="21004" y="0"/>
                    </a:cubicBezTo>
                    <a:cubicBezTo>
                      <a:pt x="21004" y="0"/>
                      <a:pt x="12767" y="3496"/>
                      <a:pt x="5593" y="1490"/>
                    </a:cubicBez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59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fill="none" extrusionOk="0">
                    <a:moveTo>
                      <a:pt x="9636" y="28390"/>
                    </a:moveTo>
                    <a:cubicBezTo>
                      <a:pt x="6658" y="26111"/>
                      <a:pt x="4348" y="23284"/>
                      <a:pt x="2797" y="20031"/>
                    </a:cubicBezTo>
                    <a:cubicBezTo>
                      <a:pt x="1460" y="17265"/>
                      <a:pt x="639" y="14135"/>
                      <a:pt x="335" y="10761"/>
                    </a:cubicBezTo>
                    <a:cubicBezTo>
                      <a:pt x="1" y="6749"/>
                      <a:pt x="518" y="3314"/>
                      <a:pt x="882" y="1551"/>
                    </a:cubicBezTo>
                    <a:cubicBezTo>
                      <a:pt x="913" y="1581"/>
                      <a:pt x="943" y="1581"/>
                      <a:pt x="943" y="1581"/>
                    </a:cubicBezTo>
                    <a:cubicBezTo>
                      <a:pt x="6779" y="2676"/>
                      <a:pt x="12798" y="791"/>
                      <a:pt x="14986" y="1"/>
                    </a:cubicBezTo>
                    <a:cubicBezTo>
                      <a:pt x="16719" y="1520"/>
                      <a:pt x="21643" y="5472"/>
                      <a:pt x="27479" y="6566"/>
                    </a:cubicBezTo>
                    <a:cubicBezTo>
                      <a:pt x="27509" y="6566"/>
                      <a:pt x="27509" y="6566"/>
                      <a:pt x="27539" y="6566"/>
                    </a:cubicBezTo>
                    <a:cubicBezTo>
                      <a:pt x="27236" y="8329"/>
                      <a:pt x="26476" y="11733"/>
                      <a:pt x="24713" y="15350"/>
                    </a:cubicBezTo>
                    <a:cubicBezTo>
                      <a:pt x="23223" y="18390"/>
                      <a:pt x="21339" y="21004"/>
                      <a:pt x="19059" y="23101"/>
                    </a:cubicBezTo>
                    <a:cubicBezTo>
                      <a:pt x="16415" y="25563"/>
                      <a:pt x="13253" y="27357"/>
                      <a:pt x="9636" y="2839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59"/>
              <p:cNvSpPr/>
              <p:nvPr/>
            </p:nvSpPr>
            <p:spPr>
              <a:xfrm>
                <a:off x="8168617" y="1166754"/>
                <a:ext cx="12286" cy="63896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581" fill="none" extrusionOk="0">
                    <a:moveTo>
                      <a:pt x="304" y="0"/>
                    </a:moveTo>
                    <a:lnTo>
                      <a:pt x="0" y="158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59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fill="none" extrusionOk="0">
                    <a:moveTo>
                      <a:pt x="13132" y="6475"/>
                    </a:move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59"/>
              <p:cNvSpPr/>
              <p:nvPr/>
            </p:nvSpPr>
            <p:spPr>
              <a:xfrm>
                <a:off x="8108398" y="1230610"/>
                <a:ext cx="60259" cy="31697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7843" fill="none" extrusionOk="0">
                    <a:moveTo>
                      <a:pt x="1490" y="1"/>
                    </a:moveTo>
                    <a:lnTo>
                      <a:pt x="1" y="784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59"/>
              <p:cNvSpPr/>
              <p:nvPr/>
            </p:nvSpPr>
            <p:spPr>
              <a:xfrm>
                <a:off x="7952396" y="2058592"/>
                <a:ext cx="60218" cy="31944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7904" fill="none" extrusionOk="0">
                    <a:moveTo>
                      <a:pt x="0" y="7903"/>
                    </a:moveTo>
                    <a:lnTo>
                      <a:pt x="149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59"/>
              <p:cNvSpPr/>
              <p:nvPr/>
            </p:nvSpPr>
            <p:spPr>
              <a:xfrm>
                <a:off x="8316010" y="1852192"/>
                <a:ext cx="223616" cy="4183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035" fill="none" extrusionOk="0">
                    <a:moveTo>
                      <a:pt x="1" y="1"/>
                    </a:moveTo>
                    <a:lnTo>
                      <a:pt x="5533" y="103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59"/>
              <p:cNvSpPr/>
              <p:nvPr/>
            </p:nvSpPr>
            <p:spPr>
              <a:xfrm>
                <a:off x="7582640" y="1713407"/>
                <a:ext cx="222363" cy="41789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034" fill="none" extrusionOk="0">
                    <a:moveTo>
                      <a:pt x="5502" y="103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9" name="Google Shape;3049;p59"/>
          <p:cNvGrpSpPr/>
          <p:nvPr/>
        </p:nvGrpSpPr>
        <p:grpSpPr>
          <a:xfrm>
            <a:off x="579807" y="3638459"/>
            <a:ext cx="1228334" cy="1188754"/>
            <a:chOff x="4464792" y="1820248"/>
            <a:chExt cx="947642" cy="914426"/>
          </a:xfrm>
        </p:grpSpPr>
        <p:sp>
          <p:nvSpPr>
            <p:cNvPr id="3050" name="Google Shape;3050;p5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1" name="Google Shape;3051;p5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3052" name="Google Shape;3052;p5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5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5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5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5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5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5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5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5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5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5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5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5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5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5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5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5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5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5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5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5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5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5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5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5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5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5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5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5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5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5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5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5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5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5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5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5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5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5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5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5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5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4" name="Google Shape;3094;p59"/>
          <p:cNvGrpSpPr/>
          <p:nvPr/>
        </p:nvGrpSpPr>
        <p:grpSpPr>
          <a:xfrm>
            <a:off x="7681782" y="1140709"/>
            <a:ext cx="1228334" cy="1188754"/>
            <a:chOff x="4464792" y="1820248"/>
            <a:chExt cx="947642" cy="914426"/>
          </a:xfrm>
        </p:grpSpPr>
        <p:sp>
          <p:nvSpPr>
            <p:cNvPr id="3095" name="Google Shape;3095;p5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6" name="Google Shape;3096;p5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3097" name="Google Shape;3097;p5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5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5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5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5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5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5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5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5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5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5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5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5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5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5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5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5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5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5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5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5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5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5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5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5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5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5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5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5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5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5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5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5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5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5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5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5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5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5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5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5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5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39" name="Google Shape;3139;p59"/>
          <p:cNvGrpSpPr/>
          <p:nvPr/>
        </p:nvGrpSpPr>
        <p:grpSpPr>
          <a:xfrm>
            <a:off x="1500589" y="539492"/>
            <a:ext cx="850414" cy="822983"/>
            <a:chOff x="4464792" y="1820248"/>
            <a:chExt cx="947642" cy="914426"/>
          </a:xfrm>
        </p:grpSpPr>
        <p:sp>
          <p:nvSpPr>
            <p:cNvPr id="3140" name="Google Shape;3140;p5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1" name="Google Shape;3141;p5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3142" name="Google Shape;3142;p5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5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5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5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5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5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5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5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5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5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5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5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5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5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5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5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5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5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5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5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5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5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5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5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5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5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5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5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5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5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5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5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5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5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5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5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5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5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5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5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5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5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84" name="Google Shape;3184;p59"/>
          <p:cNvGrpSpPr/>
          <p:nvPr/>
        </p:nvGrpSpPr>
        <p:grpSpPr>
          <a:xfrm>
            <a:off x="6831364" y="3216617"/>
            <a:ext cx="850414" cy="822983"/>
            <a:chOff x="4464792" y="1820248"/>
            <a:chExt cx="947642" cy="914426"/>
          </a:xfrm>
        </p:grpSpPr>
        <p:sp>
          <p:nvSpPr>
            <p:cNvPr id="3185" name="Google Shape;3185;p5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6" name="Google Shape;3186;p5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3187" name="Google Shape;3187;p5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5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5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5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5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5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5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5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5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5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5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5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5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5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5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5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5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5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5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5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5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5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5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5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5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5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5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5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5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5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5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5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5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5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5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5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5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5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5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5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5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5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29" name="Google Shape;3229;p59"/>
          <p:cNvGrpSpPr/>
          <p:nvPr/>
        </p:nvGrpSpPr>
        <p:grpSpPr>
          <a:xfrm>
            <a:off x="1093530" y="1873851"/>
            <a:ext cx="572186" cy="548656"/>
            <a:chOff x="4464792" y="1820248"/>
            <a:chExt cx="947642" cy="914426"/>
          </a:xfrm>
        </p:grpSpPr>
        <p:sp>
          <p:nvSpPr>
            <p:cNvPr id="3230" name="Google Shape;3230;p5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1" name="Google Shape;3231;p5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3232" name="Google Shape;3232;p5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5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5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5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5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5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5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5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5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5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5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5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5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5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5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5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5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5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5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5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5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5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5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5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5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5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5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5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5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5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5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5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5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5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5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5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5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5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5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5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5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5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74" name="Google Shape;3274;p59"/>
          <p:cNvGrpSpPr/>
          <p:nvPr/>
        </p:nvGrpSpPr>
        <p:grpSpPr>
          <a:xfrm>
            <a:off x="5006180" y="4214426"/>
            <a:ext cx="572186" cy="548656"/>
            <a:chOff x="4464792" y="1820248"/>
            <a:chExt cx="947642" cy="914426"/>
          </a:xfrm>
        </p:grpSpPr>
        <p:sp>
          <p:nvSpPr>
            <p:cNvPr id="3275" name="Google Shape;3275;p5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6" name="Google Shape;3276;p5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3277" name="Google Shape;3277;p5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5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5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5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5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5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5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5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5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5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5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5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5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5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5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5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5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5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5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5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5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5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5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5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5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5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5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5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5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5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5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5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5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5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5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5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5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5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5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5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5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5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9" name="Google Shape;3319;p59"/>
          <p:cNvGrpSpPr/>
          <p:nvPr/>
        </p:nvGrpSpPr>
        <p:grpSpPr>
          <a:xfrm>
            <a:off x="6474030" y="324201"/>
            <a:ext cx="572186" cy="548656"/>
            <a:chOff x="4464792" y="1820248"/>
            <a:chExt cx="947642" cy="914426"/>
          </a:xfrm>
        </p:grpSpPr>
        <p:sp>
          <p:nvSpPr>
            <p:cNvPr id="3320" name="Google Shape;3320;p5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1" name="Google Shape;3321;p5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3322" name="Google Shape;3322;p5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5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5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5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5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5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5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5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5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5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5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5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5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5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5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5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5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5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5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5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5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5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5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5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5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5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5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5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5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5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5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5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5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5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5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5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5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5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5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5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5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5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159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6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Contents:</a:t>
            </a:r>
            <a:endParaRPr b="1" dirty="0"/>
          </a:p>
        </p:txBody>
      </p:sp>
      <p:sp>
        <p:nvSpPr>
          <p:cNvPr id="748" name="Google Shape;748;p36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537371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187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arabicPeriod"/>
            </a:pPr>
            <a:endParaRPr lang="en" sz="1150" dirty="0"/>
          </a:p>
          <a:p>
            <a:pPr lvl="0" indent="-187325">
              <a:buSzPts val="1150"/>
              <a:buAutoNum type="arabicPeriod"/>
            </a:pPr>
            <a:r>
              <a:rPr lang="en-US" sz="1800" b="1" dirty="0"/>
              <a:t>An introduction of the global situation of life before and after covid-19 with vaccination rates.</a:t>
            </a:r>
          </a:p>
          <a:p>
            <a:pPr lvl="0" indent="-187325">
              <a:buSzPts val="1150"/>
              <a:buAutoNum type="arabicPeriod"/>
            </a:pPr>
            <a:r>
              <a:rPr lang="en" sz="1800" b="1" dirty="0"/>
              <a:t>The new normal life and Covid effect on life.</a:t>
            </a:r>
            <a:endParaRPr sz="1800" b="1" dirty="0"/>
          </a:p>
          <a:p>
            <a:pPr lvl="0" indent="-187325">
              <a:buSzPts val="1150"/>
              <a:buAutoNum type="arabicPeriod"/>
            </a:pPr>
            <a:r>
              <a:rPr lang="en-US" sz="1800" b="1" dirty="0"/>
              <a:t>Case study about the number of closed schools and continuation of education</a:t>
            </a:r>
            <a:r>
              <a:rPr lang="en" sz="1800" b="1" dirty="0"/>
              <a:t>.</a:t>
            </a:r>
            <a:endParaRPr sz="1800" b="1" dirty="0"/>
          </a:p>
          <a:p>
            <a:pPr marL="457200" lvl="0" indent="-187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arabicPeriod"/>
            </a:pPr>
            <a:r>
              <a:rPr lang="en" sz="1800" b="1" dirty="0">
                <a:solidFill>
                  <a:schemeClr val="hlink"/>
                </a:solidFill>
                <a:uFill>
                  <a:noFill/>
                </a:uFill>
              </a:rPr>
              <a:t>Study on death rates among populations compared to the vaccinated people.</a:t>
            </a:r>
          </a:p>
          <a:p>
            <a:pPr lvl="0" indent="-187325">
              <a:buSzPts val="1150"/>
              <a:buAutoNum type="arabicPeriod"/>
            </a:pPr>
            <a:r>
              <a:rPr lang="en-US" sz="1800" b="1" dirty="0"/>
              <a:t>Prediction of deaths numbers based on the vaccination rates in each country.</a:t>
            </a:r>
          </a:p>
          <a:p>
            <a:pPr lvl="0" indent="-187325">
              <a:buSzPts val="1150"/>
              <a:buAutoNum type="arabicPeriod"/>
            </a:pPr>
            <a:r>
              <a:rPr lang="en-US" sz="1800" b="1" dirty="0"/>
              <a:t>Prediction of education effectiveness after covid-19.</a:t>
            </a:r>
          </a:p>
          <a:p>
            <a:pPr marL="26987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</a:pPr>
            <a:endParaRPr sz="1150" dirty="0"/>
          </a:p>
        </p:txBody>
      </p:sp>
      <p:sp>
        <p:nvSpPr>
          <p:cNvPr id="749" name="Google Shape;749;p36"/>
          <p:cNvSpPr/>
          <p:nvPr/>
        </p:nvSpPr>
        <p:spPr>
          <a:xfrm>
            <a:off x="6610992" y="111173"/>
            <a:ext cx="947642" cy="914426"/>
          </a:xfrm>
          <a:custGeom>
            <a:avLst/>
            <a:gdLst/>
            <a:ahLst/>
            <a:cxnLst/>
            <a:rect l="l" t="t" r="r" b="b"/>
            <a:pathLst>
              <a:path w="22448" h="21888" extrusionOk="0">
                <a:moveTo>
                  <a:pt x="8516" y="0"/>
                </a:moveTo>
                <a:cubicBezTo>
                  <a:pt x="8240" y="0"/>
                  <a:pt x="7964" y="54"/>
                  <a:pt x="7699" y="162"/>
                </a:cubicBezTo>
                <a:lnTo>
                  <a:pt x="6133" y="809"/>
                </a:lnTo>
                <a:cubicBezTo>
                  <a:pt x="5599" y="1028"/>
                  <a:pt x="5184" y="1444"/>
                  <a:pt x="4961" y="1972"/>
                </a:cubicBezTo>
                <a:cubicBezTo>
                  <a:pt x="4742" y="2506"/>
                  <a:pt x="4742" y="3090"/>
                  <a:pt x="4957" y="3618"/>
                </a:cubicBezTo>
                <a:cubicBezTo>
                  <a:pt x="4996" y="3708"/>
                  <a:pt x="5039" y="3795"/>
                  <a:pt x="5086" y="3877"/>
                </a:cubicBezTo>
                <a:lnTo>
                  <a:pt x="4690" y="4269"/>
                </a:lnTo>
                <a:cubicBezTo>
                  <a:pt x="4671" y="4285"/>
                  <a:pt x="4655" y="4303"/>
                  <a:pt x="4636" y="4319"/>
                </a:cubicBezTo>
                <a:cubicBezTo>
                  <a:pt x="4624" y="4335"/>
                  <a:pt x="4608" y="4347"/>
                  <a:pt x="4596" y="4363"/>
                </a:cubicBezTo>
                <a:lnTo>
                  <a:pt x="4169" y="4782"/>
                </a:lnTo>
                <a:cubicBezTo>
                  <a:pt x="4091" y="4735"/>
                  <a:pt x="4005" y="4692"/>
                  <a:pt x="3914" y="4656"/>
                </a:cubicBezTo>
                <a:cubicBezTo>
                  <a:pt x="3648" y="4546"/>
                  <a:pt x="3371" y="4494"/>
                  <a:pt x="3098" y="4494"/>
                </a:cubicBezTo>
                <a:cubicBezTo>
                  <a:pt x="2254" y="4494"/>
                  <a:pt x="1450" y="4993"/>
                  <a:pt x="1109" y="5816"/>
                </a:cubicBezTo>
                <a:lnTo>
                  <a:pt x="455" y="7383"/>
                </a:lnTo>
                <a:cubicBezTo>
                  <a:pt x="1" y="8477"/>
                  <a:pt x="518" y="9739"/>
                  <a:pt x="1611" y="10197"/>
                </a:cubicBezTo>
                <a:cubicBezTo>
                  <a:pt x="1701" y="10232"/>
                  <a:pt x="1791" y="10263"/>
                  <a:pt x="1885" y="10291"/>
                </a:cubicBezTo>
                <a:lnTo>
                  <a:pt x="1881" y="11572"/>
                </a:lnTo>
                <a:cubicBezTo>
                  <a:pt x="1791" y="11596"/>
                  <a:pt x="1701" y="11627"/>
                  <a:pt x="1615" y="11662"/>
                </a:cubicBezTo>
                <a:cubicBezTo>
                  <a:pt x="1082" y="11882"/>
                  <a:pt x="670" y="12292"/>
                  <a:pt x="447" y="12826"/>
                </a:cubicBezTo>
                <a:cubicBezTo>
                  <a:pt x="228" y="13354"/>
                  <a:pt x="224" y="13942"/>
                  <a:pt x="444" y="14471"/>
                </a:cubicBezTo>
                <a:lnTo>
                  <a:pt x="741" y="15192"/>
                </a:lnTo>
                <a:cubicBezTo>
                  <a:pt x="749" y="15208"/>
                  <a:pt x="753" y="15220"/>
                  <a:pt x="757" y="15235"/>
                </a:cubicBezTo>
                <a:cubicBezTo>
                  <a:pt x="764" y="15251"/>
                  <a:pt x="773" y="15267"/>
                  <a:pt x="777" y="15282"/>
                </a:cubicBezTo>
                <a:cubicBezTo>
                  <a:pt x="784" y="15294"/>
                  <a:pt x="788" y="15302"/>
                  <a:pt x="793" y="15314"/>
                </a:cubicBezTo>
                <a:lnTo>
                  <a:pt x="1090" y="16039"/>
                </a:lnTo>
                <a:cubicBezTo>
                  <a:pt x="1423" y="16849"/>
                  <a:pt x="2203" y="17374"/>
                  <a:pt x="3080" y="17374"/>
                </a:cubicBezTo>
                <a:cubicBezTo>
                  <a:pt x="3362" y="17374"/>
                  <a:pt x="3641" y="17319"/>
                  <a:pt x="3896" y="17214"/>
                </a:cubicBezTo>
                <a:cubicBezTo>
                  <a:pt x="3985" y="17175"/>
                  <a:pt x="4071" y="17135"/>
                  <a:pt x="4154" y="17084"/>
                </a:cubicBezTo>
                <a:lnTo>
                  <a:pt x="5059" y="17997"/>
                </a:lnTo>
                <a:cubicBezTo>
                  <a:pt x="5012" y="18079"/>
                  <a:pt x="4972" y="18162"/>
                  <a:pt x="4937" y="18249"/>
                </a:cubicBezTo>
                <a:cubicBezTo>
                  <a:pt x="4479" y="19341"/>
                  <a:pt x="4996" y="20603"/>
                  <a:pt x="6093" y="21061"/>
                </a:cubicBezTo>
                <a:lnTo>
                  <a:pt x="7661" y="21716"/>
                </a:lnTo>
                <a:cubicBezTo>
                  <a:pt x="7927" y="21826"/>
                  <a:pt x="8205" y="21880"/>
                  <a:pt x="8487" y="21880"/>
                </a:cubicBezTo>
                <a:cubicBezTo>
                  <a:pt x="9361" y="21880"/>
                  <a:pt x="10137" y="21363"/>
                  <a:pt x="10473" y="20560"/>
                </a:cubicBezTo>
                <a:cubicBezTo>
                  <a:pt x="10509" y="20470"/>
                  <a:pt x="10540" y="20379"/>
                  <a:pt x="10567" y="20285"/>
                </a:cubicBezTo>
                <a:lnTo>
                  <a:pt x="11849" y="20289"/>
                </a:lnTo>
                <a:cubicBezTo>
                  <a:pt x="11872" y="20379"/>
                  <a:pt x="11903" y="20466"/>
                  <a:pt x="11939" y="20552"/>
                </a:cubicBezTo>
                <a:cubicBezTo>
                  <a:pt x="12272" y="21363"/>
                  <a:pt x="13052" y="21888"/>
                  <a:pt x="13929" y="21888"/>
                </a:cubicBezTo>
                <a:cubicBezTo>
                  <a:pt x="14211" y="21888"/>
                  <a:pt x="14489" y="21833"/>
                  <a:pt x="14748" y="21728"/>
                </a:cubicBezTo>
                <a:lnTo>
                  <a:pt x="15446" y="21437"/>
                </a:lnTo>
                <a:cubicBezTo>
                  <a:pt x="15465" y="21433"/>
                  <a:pt x="15480" y="21426"/>
                  <a:pt x="15500" y="21417"/>
                </a:cubicBezTo>
                <a:cubicBezTo>
                  <a:pt x="15516" y="21414"/>
                  <a:pt x="15527" y="21406"/>
                  <a:pt x="15543" y="21402"/>
                </a:cubicBezTo>
                <a:cubicBezTo>
                  <a:pt x="15571" y="21390"/>
                  <a:pt x="15598" y="21379"/>
                  <a:pt x="15626" y="21363"/>
                </a:cubicBezTo>
                <a:lnTo>
                  <a:pt x="16315" y="21081"/>
                </a:lnTo>
                <a:cubicBezTo>
                  <a:pt x="16849" y="20862"/>
                  <a:pt x="17263" y="20450"/>
                  <a:pt x="17487" y="19918"/>
                </a:cubicBezTo>
                <a:cubicBezTo>
                  <a:pt x="17706" y="19384"/>
                  <a:pt x="17706" y="18800"/>
                  <a:pt x="17491" y="18276"/>
                </a:cubicBezTo>
                <a:cubicBezTo>
                  <a:pt x="17455" y="18186"/>
                  <a:pt x="17413" y="18099"/>
                  <a:pt x="17361" y="18017"/>
                </a:cubicBezTo>
                <a:lnTo>
                  <a:pt x="18274" y="17108"/>
                </a:lnTo>
                <a:cubicBezTo>
                  <a:pt x="18353" y="17155"/>
                  <a:pt x="18439" y="17198"/>
                  <a:pt x="18525" y="17238"/>
                </a:cubicBezTo>
                <a:cubicBezTo>
                  <a:pt x="18791" y="17347"/>
                  <a:pt x="19070" y="17402"/>
                  <a:pt x="19355" y="17402"/>
                </a:cubicBezTo>
                <a:cubicBezTo>
                  <a:pt x="20225" y="17402"/>
                  <a:pt x="21001" y="16880"/>
                  <a:pt x="21339" y="16077"/>
                </a:cubicBezTo>
                <a:lnTo>
                  <a:pt x="21636" y="15365"/>
                </a:lnTo>
                <a:cubicBezTo>
                  <a:pt x="21652" y="15334"/>
                  <a:pt x="21663" y="15298"/>
                  <a:pt x="21679" y="15267"/>
                </a:cubicBezTo>
                <a:cubicBezTo>
                  <a:pt x="21683" y="15251"/>
                  <a:pt x="21691" y="15239"/>
                  <a:pt x="21695" y="15223"/>
                </a:cubicBezTo>
                <a:lnTo>
                  <a:pt x="21695" y="15220"/>
                </a:lnTo>
                <a:lnTo>
                  <a:pt x="21992" y="14511"/>
                </a:lnTo>
                <a:cubicBezTo>
                  <a:pt x="22447" y="13417"/>
                  <a:pt x="21930" y="12155"/>
                  <a:pt x="20849" y="11701"/>
                </a:cubicBezTo>
                <a:cubicBezTo>
                  <a:pt x="20755" y="11662"/>
                  <a:pt x="20661" y="11631"/>
                  <a:pt x="20567" y="11603"/>
                </a:cubicBezTo>
                <a:lnTo>
                  <a:pt x="20567" y="11055"/>
                </a:lnTo>
                <a:cubicBezTo>
                  <a:pt x="20567" y="11027"/>
                  <a:pt x="20570" y="11000"/>
                  <a:pt x="20570" y="10969"/>
                </a:cubicBezTo>
                <a:cubicBezTo>
                  <a:pt x="20570" y="10941"/>
                  <a:pt x="20570" y="10918"/>
                  <a:pt x="20567" y="10890"/>
                </a:cubicBezTo>
                <a:lnTo>
                  <a:pt x="20570" y="10318"/>
                </a:lnTo>
                <a:cubicBezTo>
                  <a:pt x="20661" y="10294"/>
                  <a:pt x="20751" y="10263"/>
                  <a:pt x="20840" y="10224"/>
                </a:cubicBezTo>
                <a:cubicBezTo>
                  <a:pt x="21370" y="10005"/>
                  <a:pt x="21785" y="9593"/>
                  <a:pt x="22004" y="9064"/>
                </a:cubicBezTo>
                <a:cubicBezTo>
                  <a:pt x="22223" y="8531"/>
                  <a:pt x="22223" y="7947"/>
                  <a:pt x="22004" y="7419"/>
                </a:cubicBezTo>
                <a:lnTo>
                  <a:pt x="21357" y="5847"/>
                </a:lnTo>
                <a:cubicBezTo>
                  <a:pt x="21016" y="5020"/>
                  <a:pt x="20212" y="4520"/>
                  <a:pt x="19367" y="4520"/>
                </a:cubicBezTo>
                <a:cubicBezTo>
                  <a:pt x="19097" y="4520"/>
                  <a:pt x="18822" y="4571"/>
                  <a:pt x="18556" y="4680"/>
                </a:cubicBezTo>
                <a:cubicBezTo>
                  <a:pt x="18552" y="4680"/>
                  <a:pt x="18552" y="4684"/>
                  <a:pt x="18549" y="4684"/>
                </a:cubicBezTo>
                <a:cubicBezTo>
                  <a:pt x="18462" y="4719"/>
                  <a:pt x="18377" y="4762"/>
                  <a:pt x="18298" y="4809"/>
                </a:cubicBezTo>
                <a:lnTo>
                  <a:pt x="17921" y="4433"/>
                </a:lnTo>
                <a:cubicBezTo>
                  <a:pt x="17898" y="4406"/>
                  <a:pt x="17874" y="4382"/>
                  <a:pt x="17851" y="4355"/>
                </a:cubicBezTo>
                <a:cubicBezTo>
                  <a:pt x="17827" y="4335"/>
                  <a:pt x="17804" y="4312"/>
                  <a:pt x="17784" y="4292"/>
                </a:cubicBezTo>
                <a:lnTo>
                  <a:pt x="17389" y="3896"/>
                </a:lnTo>
                <a:cubicBezTo>
                  <a:pt x="17436" y="3815"/>
                  <a:pt x="17475" y="3732"/>
                  <a:pt x="17511" y="3645"/>
                </a:cubicBezTo>
                <a:cubicBezTo>
                  <a:pt x="17968" y="2553"/>
                  <a:pt x="17451" y="1291"/>
                  <a:pt x="16355" y="833"/>
                </a:cubicBezTo>
                <a:lnTo>
                  <a:pt x="15641" y="535"/>
                </a:lnTo>
                <a:cubicBezTo>
                  <a:pt x="15598" y="515"/>
                  <a:pt x="15551" y="495"/>
                  <a:pt x="15500" y="476"/>
                </a:cubicBezTo>
                <a:lnTo>
                  <a:pt x="15496" y="476"/>
                </a:lnTo>
                <a:lnTo>
                  <a:pt x="14791" y="182"/>
                </a:lnTo>
                <a:cubicBezTo>
                  <a:pt x="14523" y="69"/>
                  <a:pt x="14240" y="12"/>
                  <a:pt x="13957" y="12"/>
                </a:cubicBezTo>
                <a:cubicBezTo>
                  <a:pt x="13681" y="12"/>
                  <a:pt x="13405" y="66"/>
                  <a:pt x="13142" y="174"/>
                </a:cubicBezTo>
                <a:cubicBezTo>
                  <a:pt x="12609" y="390"/>
                  <a:pt x="12194" y="805"/>
                  <a:pt x="11974" y="1334"/>
                </a:cubicBezTo>
                <a:cubicBezTo>
                  <a:pt x="11939" y="1424"/>
                  <a:pt x="11907" y="1514"/>
                  <a:pt x="11884" y="1605"/>
                </a:cubicBezTo>
                <a:lnTo>
                  <a:pt x="10599" y="1600"/>
                </a:lnTo>
                <a:cubicBezTo>
                  <a:pt x="10576" y="1511"/>
                  <a:pt x="10544" y="1424"/>
                  <a:pt x="10509" y="1338"/>
                </a:cubicBezTo>
                <a:cubicBezTo>
                  <a:pt x="10294" y="805"/>
                  <a:pt x="9882" y="390"/>
                  <a:pt x="9349" y="171"/>
                </a:cubicBezTo>
                <a:cubicBezTo>
                  <a:pt x="9081" y="57"/>
                  <a:pt x="8799" y="0"/>
                  <a:pt x="85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36"/>
          <p:cNvGrpSpPr/>
          <p:nvPr/>
        </p:nvGrpSpPr>
        <p:grpSpPr>
          <a:xfrm>
            <a:off x="6696664" y="184513"/>
            <a:ext cx="775916" cy="767964"/>
            <a:chOff x="1368075" y="1017775"/>
            <a:chExt cx="487875" cy="487875"/>
          </a:xfrm>
        </p:grpSpPr>
        <p:sp>
          <p:nvSpPr>
            <p:cNvPr id="751" name="Google Shape;751;p36"/>
            <p:cNvSpPr/>
            <p:nvPr/>
          </p:nvSpPr>
          <p:spPr>
            <a:xfrm>
              <a:off x="1475225" y="1141725"/>
              <a:ext cx="273575" cy="240750"/>
            </a:xfrm>
            <a:custGeom>
              <a:avLst/>
              <a:gdLst/>
              <a:ahLst/>
              <a:cxnLst/>
              <a:rect l="l" t="t" r="r" b="b"/>
              <a:pathLst>
                <a:path w="10943" h="9630" extrusionOk="0">
                  <a:moveTo>
                    <a:pt x="5489" y="1"/>
                  </a:moveTo>
                  <a:cubicBezTo>
                    <a:pt x="3592" y="1"/>
                    <a:pt x="1792" y="1115"/>
                    <a:pt x="1034" y="2976"/>
                  </a:cubicBezTo>
                  <a:cubicBezTo>
                    <a:pt x="0" y="5408"/>
                    <a:pt x="1155" y="8234"/>
                    <a:pt x="3617" y="9268"/>
                  </a:cubicBezTo>
                  <a:cubicBezTo>
                    <a:pt x="4218" y="9513"/>
                    <a:pt x="4839" y="9629"/>
                    <a:pt x="5450" y="9629"/>
                  </a:cubicBezTo>
                  <a:cubicBezTo>
                    <a:pt x="7340" y="9629"/>
                    <a:pt x="9128" y="8515"/>
                    <a:pt x="9909" y="6654"/>
                  </a:cubicBezTo>
                  <a:cubicBezTo>
                    <a:pt x="10943" y="4222"/>
                    <a:pt x="9757" y="1395"/>
                    <a:pt x="7326" y="362"/>
                  </a:cubicBezTo>
                  <a:cubicBezTo>
                    <a:pt x="6724" y="117"/>
                    <a:pt x="6102" y="1"/>
                    <a:pt x="548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1523850" y="1282275"/>
              <a:ext cx="64625" cy="56900"/>
            </a:xfrm>
            <a:custGeom>
              <a:avLst/>
              <a:gdLst/>
              <a:ahLst/>
              <a:cxnLst/>
              <a:rect l="l" t="t" r="r" b="b"/>
              <a:pathLst>
                <a:path w="2585" h="2276" extrusionOk="0">
                  <a:moveTo>
                    <a:pt x="1295" y="1"/>
                  </a:moveTo>
                  <a:cubicBezTo>
                    <a:pt x="850" y="1"/>
                    <a:pt x="427" y="263"/>
                    <a:pt x="244" y="698"/>
                  </a:cubicBezTo>
                  <a:cubicBezTo>
                    <a:pt x="1" y="1275"/>
                    <a:pt x="274" y="1944"/>
                    <a:pt x="852" y="2187"/>
                  </a:cubicBezTo>
                  <a:cubicBezTo>
                    <a:pt x="995" y="2247"/>
                    <a:pt x="1144" y="2276"/>
                    <a:pt x="1290" y="2276"/>
                  </a:cubicBezTo>
                  <a:cubicBezTo>
                    <a:pt x="1735" y="2276"/>
                    <a:pt x="2158" y="2013"/>
                    <a:pt x="2341" y="1579"/>
                  </a:cubicBezTo>
                  <a:cubicBezTo>
                    <a:pt x="2584" y="1002"/>
                    <a:pt x="2311" y="333"/>
                    <a:pt x="1733" y="90"/>
                  </a:cubicBezTo>
                  <a:cubicBezTo>
                    <a:pt x="1590" y="29"/>
                    <a:pt x="1441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1536775" y="1174550"/>
              <a:ext cx="106400" cy="93450"/>
            </a:xfrm>
            <a:custGeom>
              <a:avLst/>
              <a:gdLst/>
              <a:ahLst/>
              <a:cxnLst/>
              <a:rect l="l" t="t" r="r" b="b"/>
              <a:pathLst>
                <a:path w="4256" h="3738" extrusionOk="0">
                  <a:moveTo>
                    <a:pt x="2120" y="1"/>
                  </a:moveTo>
                  <a:cubicBezTo>
                    <a:pt x="1391" y="1"/>
                    <a:pt x="694" y="435"/>
                    <a:pt x="395" y="1146"/>
                  </a:cubicBezTo>
                  <a:cubicBezTo>
                    <a:pt x="0" y="2089"/>
                    <a:pt x="456" y="3183"/>
                    <a:pt x="1398" y="3578"/>
                  </a:cubicBezTo>
                  <a:cubicBezTo>
                    <a:pt x="1639" y="3686"/>
                    <a:pt x="1889" y="3738"/>
                    <a:pt x="2134" y="3738"/>
                  </a:cubicBezTo>
                  <a:cubicBezTo>
                    <a:pt x="2853" y="3738"/>
                    <a:pt x="3536" y="3300"/>
                    <a:pt x="3830" y="2575"/>
                  </a:cubicBezTo>
                  <a:cubicBezTo>
                    <a:pt x="4256" y="1633"/>
                    <a:pt x="3800" y="538"/>
                    <a:pt x="2827" y="143"/>
                  </a:cubicBezTo>
                  <a:cubicBezTo>
                    <a:pt x="2596" y="46"/>
                    <a:pt x="2356" y="1"/>
                    <a:pt x="212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1599850" y="1271625"/>
              <a:ext cx="88150" cy="77450"/>
            </a:xfrm>
            <a:custGeom>
              <a:avLst/>
              <a:gdLst/>
              <a:ahLst/>
              <a:cxnLst/>
              <a:rect l="l" t="t" r="r" b="b"/>
              <a:pathLst>
                <a:path w="3526" h="3098" extrusionOk="0">
                  <a:moveTo>
                    <a:pt x="1781" y="1"/>
                  </a:moveTo>
                  <a:cubicBezTo>
                    <a:pt x="1170" y="1"/>
                    <a:pt x="587" y="367"/>
                    <a:pt x="334" y="941"/>
                  </a:cubicBezTo>
                  <a:cubicBezTo>
                    <a:pt x="0" y="1731"/>
                    <a:pt x="395" y="2643"/>
                    <a:pt x="1186" y="2978"/>
                  </a:cubicBezTo>
                  <a:cubicBezTo>
                    <a:pt x="1370" y="3059"/>
                    <a:pt x="1563" y="3097"/>
                    <a:pt x="1755" y="3097"/>
                  </a:cubicBezTo>
                  <a:cubicBezTo>
                    <a:pt x="2354" y="3097"/>
                    <a:pt x="2938" y="2725"/>
                    <a:pt x="3192" y="2127"/>
                  </a:cubicBezTo>
                  <a:cubicBezTo>
                    <a:pt x="3526" y="1336"/>
                    <a:pt x="3131" y="455"/>
                    <a:pt x="2371" y="121"/>
                  </a:cubicBezTo>
                  <a:cubicBezTo>
                    <a:pt x="2178" y="39"/>
                    <a:pt x="1978" y="1"/>
                    <a:pt x="17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1655300" y="1212200"/>
              <a:ext cx="51700" cy="45075"/>
            </a:xfrm>
            <a:custGeom>
              <a:avLst/>
              <a:gdLst/>
              <a:ahLst/>
              <a:cxnLst/>
              <a:rect l="l" t="t" r="r" b="b"/>
              <a:pathLst>
                <a:path w="2068" h="1803" extrusionOk="0">
                  <a:moveTo>
                    <a:pt x="1033" y="1"/>
                  </a:moveTo>
                  <a:cubicBezTo>
                    <a:pt x="682" y="1"/>
                    <a:pt x="352" y="207"/>
                    <a:pt x="214" y="552"/>
                  </a:cubicBezTo>
                  <a:cubicBezTo>
                    <a:pt x="1" y="1008"/>
                    <a:pt x="214" y="1525"/>
                    <a:pt x="700" y="1738"/>
                  </a:cubicBezTo>
                  <a:cubicBezTo>
                    <a:pt x="810" y="1782"/>
                    <a:pt x="924" y="1803"/>
                    <a:pt x="1036" y="1803"/>
                  </a:cubicBezTo>
                  <a:cubicBezTo>
                    <a:pt x="1387" y="1803"/>
                    <a:pt x="1717" y="1597"/>
                    <a:pt x="1855" y="1251"/>
                  </a:cubicBezTo>
                  <a:cubicBezTo>
                    <a:pt x="2068" y="795"/>
                    <a:pt x="1855" y="248"/>
                    <a:pt x="1369" y="66"/>
                  </a:cubicBezTo>
                  <a:cubicBezTo>
                    <a:pt x="1258" y="22"/>
                    <a:pt x="1145" y="1"/>
                    <a:pt x="103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1475225" y="1125675"/>
              <a:ext cx="273575" cy="272825"/>
            </a:xfrm>
            <a:custGeom>
              <a:avLst/>
              <a:gdLst/>
              <a:ahLst/>
              <a:cxnLst/>
              <a:rect l="l" t="t" r="r" b="b"/>
              <a:pathLst>
                <a:path w="10943" h="10913" fill="none" extrusionOk="0">
                  <a:moveTo>
                    <a:pt x="9909" y="7296"/>
                  </a:moveTo>
                  <a:cubicBezTo>
                    <a:pt x="8876" y="9758"/>
                    <a:pt x="6079" y="10913"/>
                    <a:pt x="3617" y="9910"/>
                  </a:cubicBezTo>
                  <a:cubicBezTo>
                    <a:pt x="1155" y="8876"/>
                    <a:pt x="0" y="6050"/>
                    <a:pt x="1034" y="3618"/>
                  </a:cubicBezTo>
                  <a:cubicBezTo>
                    <a:pt x="2037" y="1156"/>
                    <a:pt x="4864" y="1"/>
                    <a:pt x="7326" y="1004"/>
                  </a:cubicBezTo>
                  <a:cubicBezTo>
                    <a:pt x="9757" y="2037"/>
                    <a:pt x="10943" y="4864"/>
                    <a:pt x="9909" y="7296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1658350" y="1027650"/>
              <a:ext cx="50950" cy="123150"/>
            </a:xfrm>
            <a:custGeom>
              <a:avLst/>
              <a:gdLst/>
              <a:ahLst/>
              <a:cxnLst/>
              <a:rect l="l" t="t" r="r" b="b"/>
              <a:pathLst>
                <a:path w="2038" h="4926" fill="none" extrusionOk="0">
                  <a:moveTo>
                    <a:pt x="1" y="4925"/>
                  </a:moveTo>
                  <a:lnTo>
                    <a:pt x="2037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1688000" y="1018550"/>
              <a:ext cx="43325" cy="18250"/>
            </a:xfrm>
            <a:custGeom>
              <a:avLst/>
              <a:gdLst/>
              <a:ahLst/>
              <a:cxnLst/>
              <a:rect l="l" t="t" r="r" b="b"/>
              <a:pathLst>
                <a:path w="1733" h="730" fill="none" extrusionOk="0">
                  <a:moveTo>
                    <a:pt x="0" y="0"/>
                  </a:moveTo>
                  <a:lnTo>
                    <a:pt x="1733" y="73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1722950" y="1165200"/>
              <a:ext cx="123875" cy="50950"/>
            </a:xfrm>
            <a:custGeom>
              <a:avLst/>
              <a:gdLst/>
              <a:ahLst/>
              <a:cxnLst/>
              <a:rect l="l" t="t" r="r" b="b"/>
              <a:pathLst>
                <a:path w="4955" h="2038" fill="none" extrusionOk="0">
                  <a:moveTo>
                    <a:pt x="0" y="2037"/>
                  </a:moveTo>
                  <a:lnTo>
                    <a:pt x="4955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1837675" y="1143175"/>
              <a:ext cx="18275" cy="44100"/>
            </a:xfrm>
            <a:custGeom>
              <a:avLst/>
              <a:gdLst/>
              <a:ahLst/>
              <a:cxnLst/>
              <a:rect l="l" t="t" r="r" b="b"/>
              <a:pathLst>
                <a:path w="731" h="1764" fill="none" extrusionOk="0">
                  <a:moveTo>
                    <a:pt x="1" y="0"/>
                  </a:moveTo>
                  <a:lnTo>
                    <a:pt x="730" y="1763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1722950" y="1308050"/>
              <a:ext cx="123875" cy="51700"/>
            </a:xfrm>
            <a:custGeom>
              <a:avLst/>
              <a:gdLst/>
              <a:ahLst/>
              <a:cxnLst/>
              <a:rect l="l" t="t" r="r" b="b"/>
              <a:pathLst>
                <a:path w="4955" h="2068" fill="none" extrusionOk="0">
                  <a:moveTo>
                    <a:pt x="0" y="1"/>
                  </a:moveTo>
                  <a:lnTo>
                    <a:pt x="4955" y="2068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1837675" y="1337700"/>
              <a:ext cx="17525" cy="43325"/>
            </a:xfrm>
            <a:custGeom>
              <a:avLst/>
              <a:gdLst/>
              <a:ahLst/>
              <a:cxnLst/>
              <a:rect l="l" t="t" r="r" b="b"/>
              <a:pathLst>
                <a:path w="701" h="1733" fill="none" extrusionOk="0">
                  <a:moveTo>
                    <a:pt x="700" y="0"/>
                  </a:moveTo>
                  <a:lnTo>
                    <a:pt x="1" y="1733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1657600" y="1373400"/>
              <a:ext cx="50925" cy="123900"/>
            </a:xfrm>
            <a:custGeom>
              <a:avLst/>
              <a:gdLst/>
              <a:ahLst/>
              <a:cxnLst/>
              <a:rect l="l" t="t" r="r" b="b"/>
              <a:pathLst>
                <a:path w="2037" h="4956" fill="none" extrusionOk="0">
                  <a:moveTo>
                    <a:pt x="0" y="1"/>
                  </a:moveTo>
                  <a:lnTo>
                    <a:pt x="2037" y="495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1687225" y="1488150"/>
              <a:ext cx="43350" cy="17500"/>
            </a:xfrm>
            <a:custGeom>
              <a:avLst/>
              <a:gdLst/>
              <a:ahLst/>
              <a:cxnLst/>
              <a:rect l="l" t="t" r="r" b="b"/>
              <a:pathLst>
                <a:path w="1734" h="700" fill="none" extrusionOk="0">
                  <a:moveTo>
                    <a:pt x="1733" y="1"/>
                  </a:moveTo>
                  <a:lnTo>
                    <a:pt x="1" y="70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513975" y="1373400"/>
              <a:ext cx="51700" cy="123150"/>
            </a:xfrm>
            <a:custGeom>
              <a:avLst/>
              <a:gdLst/>
              <a:ahLst/>
              <a:cxnLst/>
              <a:rect l="l" t="t" r="r" b="b"/>
              <a:pathLst>
                <a:path w="2068" h="4926" fill="none" extrusionOk="0">
                  <a:moveTo>
                    <a:pt x="2067" y="1"/>
                  </a:moveTo>
                  <a:lnTo>
                    <a:pt x="0" y="492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1492700" y="1487400"/>
              <a:ext cx="43325" cy="18250"/>
            </a:xfrm>
            <a:custGeom>
              <a:avLst/>
              <a:gdLst/>
              <a:ahLst/>
              <a:cxnLst/>
              <a:rect l="l" t="t" r="r" b="b"/>
              <a:pathLst>
                <a:path w="1733" h="730" fill="none" extrusionOk="0">
                  <a:moveTo>
                    <a:pt x="1733" y="73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1377200" y="1308050"/>
              <a:ext cx="123125" cy="50950"/>
            </a:xfrm>
            <a:custGeom>
              <a:avLst/>
              <a:gdLst/>
              <a:ahLst/>
              <a:cxnLst/>
              <a:rect l="l" t="t" r="r" b="b"/>
              <a:pathLst>
                <a:path w="4925" h="2038" fill="none" extrusionOk="0">
                  <a:moveTo>
                    <a:pt x="4924" y="1"/>
                  </a:moveTo>
                  <a:lnTo>
                    <a:pt x="0" y="203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368075" y="1336925"/>
              <a:ext cx="18250" cy="44100"/>
            </a:xfrm>
            <a:custGeom>
              <a:avLst/>
              <a:gdLst/>
              <a:ahLst/>
              <a:cxnLst/>
              <a:rect l="l" t="t" r="r" b="b"/>
              <a:pathLst>
                <a:path w="730" h="1764" fill="none" extrusionOk="0">
                  <a:moveTo>
                    <a:pt x="730" y="1764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1377200" y="1164450"/>
              <a:ext cx="123875" cy="51700"/>
            </a:xfrm>
            <a:custGeom>
              <a:avLst/>
              <a:gdLst/>
              <a:ahLst/>
              <a:cxnLst/>
              <a:rect l="l" t="t" r="r" b="b"/>
              <a:pathLst>
                <a:path w="4955" h="2068" fill="none" extrusionOk="0">
                  <a:moveTo>
                    <a:pt x="4955" y="206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1368075" y="1142400"/>
              <a:ext cx="18250" cy="44100"/>
            </a:xfrm>
            <a:custGeom>
              <a:avLst/>
              <a:gdLst/>
              <a:ahLst/>
              <a:cxnLst/>
              <a:rect l="l" t="t" r="r" b="b"/>
              <a:pathLst>
                <a:path w="730" h="1764" fill="none" extrusionOk="0">
                  <a:moveTo>
                    <a:pt x="0" y="1764"/>
                  </a:moveTo>
                  <a:lnTo>
                    <a:pt x="73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1514725" y="1026900"/>
              <a:ext cx="51700" cy="123900"/>
            </a:xfrm>
            <a:custGeom>
              <a:avLst/>
              <a:gdLst/>
              <a:ahLst/>
              <a:cxnLst/>
              <a:rect l="l" t="t" r="r" b="b"/>
              <a:pathLst>
                <a:path w="2068" h="4956" fill="none" extrusionOk="0">
                  <a:moveTo>
                    <a:pt x="2068" y="4955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1493450" y="1017775"/>
              <a:ext cx="43350" cy="18275"/>
            </a:xfrm>
            <a:custGeom>
              <a:avLst/>
              <a:gdLst/>
              <a:ahLst/>
              <a:cxnLst/>
              <a:rect l="l" t="t" r="r" b="b"/>
              <a:pathLst>
                <a:path w="1734" h="731" fill="none" extrusionOk="0">
                  <a:moveTo>
                    <a:pt x="1" y="730"/>
                  </a:moveTo>
                  <a:lnTo>
                    <a:pt x="1733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1612000" y="1062625"/>
              <a:ext cx="775" cy="79050"/>
            </a:xfrm>
            <a:custGeom>
              <a:avLst/>
              <a:gdLst/>
              <a:ahLst/>
              <a:cxnLst/>
              <a:rect l="l" t="t" r="r" b="b"/>
              <a:pathLst>
                <a:path w="31" h="3162" fill="none" extrusionOk="0">
                  <a:moveTo>
                    <a:pt x="0" y="3161"/>
                  </a:moveTo>
                  <a:lnTo>
                    <a:pt x="31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1589200" y="1062625"/>
              <a:ext cx="47150" cy="25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" y="0"/>
                  </a:moveTo>
                  <a:lnTo>
                    <a:pt x="1885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1697100" y="1121125"/>
              <a:ext cx="56275" cy="56250"/>
            </a:xfrm>
            <a:custGeom>
              <a:avLst/>
              <a:gdLst/>
              <a:ahLst/>
              <a:cxnLst/>
              <a:rect l="l" t="t" r="r" b="b"/>
              <a:pathLst>
                <a:path w="2251" h="2250" fill="none" extrusionOk="0">
                  <a:moveTo>
                    <a:pt x="1" y="2250"/>
                  </a:moveTo>
                  <a:lnTo>
                    <a:pt x="225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1736625" y="1105175"/>
              <a:ext cx="33450" cy="32700"/>
            </a:xfrm>
            <a:custGeom>
              <a:avLst/>
              <a:gdLst/>
              <a:ahLst/>
              <a:cxnLst/>
              <a:rect l="l" t="t" r="r" b="b"/>
              <a:pathLst>
                <a:path w="1338" h="1308" fill="none" extrusionOk="0">
                  <a:moveTo>
                    <a:pt x="0" y="0"/>
                  </a:moveTo>
                  <a:lnTo>
                    <a:pt x="1338" y="130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1732050" y="1262475"/>
              <a:ext cx="79075" cy="25"/>
            </a:xfrm>
            <a:custGeom>
              <a:avLst/>
              <a:gdLst/>
              <a:ahLst/>
              <a:cxnLst/>
              <a:rect l="l" t="t" r="r" b="b"/>
              <a:pathLst>
                <a:path w="3163" h="1" fill="none" extrusionOk="0">
                  <a:moveTo>
                    <a:pt x="1" y="0"/>
                  </a:moveTo>
                  <a:lnTo>
                    <a:pt x="3162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1811100" y="123890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fill="none" extrusionOk="0">
                  <a:moveTo>
                    <a:pt x="0" y="1"/>
                  </a:moveTo>
                  <a:lnTo>
                    <a:pt x="0" y="188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1696350" y="134757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fill="none" extrusionOk="0">
                  <a:moveTo>
                    <a:pt x="0" y="0"/>
                  </a:moveTo>
                  <a:lnTo>
                    <a:pt x="2250" y="225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1735850" y="1387100"/>
              <a:ext cx="33475" cy="32700"/>
            </a:xfrm>
            <a:custGeom>
              <a:avLst/>
              <a:gdLst/>
              <a:ahLst/>
              <a:cxnLst/>
              <a:rect l="l" t="t" r="r" b="b"/>
              <a:pathLst>
                <a:path w="1339" h="1308" fill="none" extrusionOk="0">
                  <a:moveTo>
                    <a:pt x="1338" y="0"/>
                  </a:moveTo>
                  <a:lnTo>
                    <a:pt x="1" y="130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1611250" y="1382525"/>
              <a:ext cx="25" cy="79050"/>
            </a:xfrm>
            <a:custGeom>
              <a:avLst/>
              <a:gdLst/>
              <a:ahLst/>
              <a:cxnLst/>
              <a:rect l="l" t="t" r="r" b="b"/>
              <a:pathLst>
                <a:path w="1" h="3162" fill="none" extrusionOk="0">
                  <a:moveTo>
                    <a:pt x="0" y="1"/>
                  </a:moveTo>
                  <a:lnTo>
                    <a:pt x="0" y="3162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1587675" y="1461550"/>
              <a:ext cx="47150" cy="25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885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1470650" y="1346825"/>
              <a:ext cx="55500" cy="55475"/>
            </a:xfrm>
            <a:custGeom>
              <a:avLst/>
              <a:gdLst/>
              <a:ahLst/>
              <a:cxnLst/>
              <a:rect l="l" t="t" r="r" b="b"/>
              <a:pathLst>
                <a:path w="2220" h="2219" fill="none" extrusionOk="0">
                  <a:moveTo>
                    <a:pt x="2220" y="0"/>
                  </a:moveTo>
                  <a:lnTo>
                    <a:pt x="1" y="2219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1453950" y="1385575"/>
              <a:ext cx="32700" cy="33450"/>
            </a:xfrm>
            <a:custGeom>
              <a:avLst/>
              <a:gdLst/>
              <a:ahLst/>
              <a:cxnLst/>
              <a:rect l="l" t="t" r="r" b="b"/>
              <a:pathLst>
                <a:path w="1308" h="1338" fill="none" extrusionOk="0">
                  <a:moveTo>
                    <a:pt x="1307" y="1338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1412150" y="1260950"/>
              <a:ext cx="79800" cy="775"/>
            </a:xfrm>
            <a:custGeom>
              <a:avLst/>
              <a:gdLst/>
              <a:ahLst/>
              <a:cxnLst/>
              <a:rect l="l" t="t" r="r" b="b"/>
              <a:pathLst>
                <a:path w="3192" h="31" fill="none" extrusionOk="0">
                  <a:moveTo>
                    <a:pt x="3192" y="31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1412150" y="123815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fill="none" extrusionOk="0">
                  <a:moveTo>
                    <a:pt x="0" y="1885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1471425" y="112037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fill="none" extrusionOk="0">
                  <a:moveTo>
                    <a:pt x="2219" y="224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1454700" y="1103650"/>
              <a:ext cx="33450" cy="33450"/>
            </a:xfrm>
            <a:custGeom>
              <a:avLst/>
              <a:gdLst/>
              <a:ahLst/>
              <a:cxnLst/>
              <a:rect l="l" t="t" r="r" b="b"/>
              <a:pathLst>
                <a:path w="1338" h="1338" fill="none" extrusionOk="0">
                  <a:moveTo>
                    <a:pt x="1" y="1338"/>
                  </a:moveTo>
                  <a:lnTo>
                    <a:pt x="1338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1523850" y="1278425"/>
              <a:ext cx="64625" cy="64625"/>
            </a:xfrm>
            <a:custGeom>
              <a:avLst/>
              <a:gdLst/>
              <a:ahLst/>
              <a:cxnLst/>
              <a:rect l="l" t="t" r="r" b="b"/>
              <a:pathLst>
                <a:path w="2585" h="2585" fill="none" extrusionOk="0">
                  <a:moveTo>
                    <a:pt x="2341" y="1733"/>
                  </a:moveTo>
                  <a:cubicBezTo>
                    <a:pt x="2098" y="2311"/>
                    <a:pt x="1429" y="2584"/>
                    <a:pt x="852" y="2341"/>
                  </a:cubicBezTo>
                  <a:cubicBezTo>
                    <a:pt x="274" y="2098"/>
                    <a:pt x="1" y="1429"/>
                    <a:pt x="244" y="852"/>
                  </a:cubicBezTo>
                  <a:cubicBezTo>
                    <a:pt x="487" y="274"/>
                    <a:pt x="1156" y="0"/>
                    <a:pt x="1733" y="244"/>
                  </a:cubicBezTo>
                  <a:cubicBezTo>
                    <a:pt x="2311" y="487"/>
                    <a:pt x="2584" y="1156"/>
                    <a:pt x="2341" y="1733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536775" y="1168250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fill="none" extrusionOk="0">
                  <a:moveTo>
                    <a:pt x="3830" y="2827"/>
                  </a:moveTo>
                  <a:cubicBezTo>
                    <a:pt x="3435" y="3800"/>
                    <a:pt x="2341" y="4256"/>
                    <a:pt x="1398" y="3830"/>
                  </a:cubicBezTo>
                  <a:cubicBezTo>
                    <a:pt x="456" y="3435"/>
                    <a:pt x="0" y="2341"/>
                    <a:pt x="395" y="1398"/>
                  </a:cubicBezTo>
                  <a:cubicBezTo>
                    <a:pt x="791" y="456"/>
                    <a:pt x="1885" y="0"/>
                    <a:pt x="2827" y="395"/>
                  </a:cubicBezTo>
                  <a:cubicBezTo>
                    <a:pt x="3800" y="790"/>
                    <a:pt x="4256" y="1885"/>
                    <a:pt x="3830" y="2827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1599850" y="1266275"/>
              <a:ext cx="88150" cy="88175"/>
            </a:xfrm>
            <a:custGeom>
              <a:avLst/>
              <a:gdLst/>
              <a:ahLst/>
              <a:cxnLst/>
              <a:rect l="l" t="t" r="r" b="b"/>
              <a:pathLst>
                <a:path w="3526" h="3527" fill="none" extrusionOk="0">
                  <a:moveTo>
                    <a:pt x="3192" y="2341"/>
                  </a:moveTo>
                  <a:cubicBezTo>
                    <a:pt x="2857" y="3131"/>
                    <a:pt x="1945" y="3526"/>
                    <a:pt x="1186" y="3192"/>
                  </a:cubicBezTo>
                  <a:cubicBezTo>
                    <a:pt x="395" y="2857"/>
                    <a:pt x="0" y="1945"/>
                    <a:pt x="334" y="1155"/>
                  </a:cubicBezTo>
                  <a:cubicBezTo>
                    <a:pt x="669" y="395"/>
                    <a:pt x="1581" y="0"/>
                    <a:pt x="2371" y="335"/>
                  </a:cubicBezTo>
                  <a:cubicBezTo>
                    <a:pt x="3131" y="669"/>
                    <a:pt x="3526" y="1550"/>
                    <a:pt x="3192" y="234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1655300" y="1209275"/>
              <a:ext cx="51700" cy="50950"/>
            </a:xfrm>
            <a:custGeom>
              <a:avLst/>
              <a:gdLst/>
              <a:ahLst/>
              <a:cxnLst/>
              <a:rect l="l" t="t" r="r" b="b"/>
              <a:pathLst>
                <a:path w="2068" h="2038" fill="none" extrusionOk="0">
                  <a:moveTo>
                    <a:pt x="1855" y="1368"/>
                  </a:moveTo>
                  <a:cubicBezTo>
                    <a:pt x="1673" y="1824"/>
                    <a:pt x="1156" y="2037"/>
                    <a:pt x="700" y="1855"/>
                  </a:cubicBezTo>
                  <a:cubicBezTo>
                    <a:pt x="214" y="1642"/>
                    <a:pt x="1" y="1125"/>
                    <a:pt x="214" y="669"/>
                  </a:cubicBezTo>
                  <a:cubicBezTo>
                    <a:pt x="396" y="213"/>
                    <a:pt x="913" y="1"/>
                    <a:pt x="1369" y="183"/>
                  </a:cubicBezTo>
                  <a:cubicBezTo>
                    <a:pt x="1855" y="365"/>
                    <a:pt x="2068" y="912"/>
                    <a:pt x="1855" y="1368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6"/>
          <p:cNvGrpSpPr/>
          <p:nvPr/>
        </p:nvGrpSpPr>
        <p:grpSpPr>
          <a:xfrm rot="6118663">
            <a:off x="7858497" y="539307"/>
            <a:ext cx="1774006" cy="2286068"/>
            <a:chOff x="6657355" y="221675"/>
            <a:chExt cx="2059068" cy="2644025"/>
          </a:xfrm>
        </p:grpSpPr>
        <p:sp>
          <p:nvSpPr>
            <p:cNvPr id="794" name="Google Shape;794;p36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5" name="Google Shape;795;p36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796" name="Google Shape;796;p36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13099" y="463324"/>
            <a:ext cx="7881973" cy="7147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Life Before Covid</a:t>
            </a:r>
            <a:endParaRPr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61D3176-1920-412C-9D32-0A79C9E12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33" y="1178029"/>
            <a:ext cx="6093191" cy="32734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13099" y="463324"/>
            <a:ext cx="7881973" cy="7147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Life Before Covid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1EC2D8-1395-4C2D-9AA7-D6C2B0FC5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66" y="1178029"/>
            <a:ext cx="6227582" cy="33939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897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13099" y="463324"/>
            <a:ext cx="7881973" cy="7147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Life after Covid</a:t>
            </a:r>
            <a:endParaRPr dirty="0"/>
          </a:p>
        </p:txBody>
      </p:sp>
      <p:grpSp>
        <p:nvGrpSpPr>
          <p:cNvPr id="858" name="Google Shape;858;p37"/>
          <p:cNvGrpSpPr/>
          <p:nvPr/>
        </p:nvGrpSpPr>
        <p:grpSpPr>
          <a:xfrm>
            <a:off x="6855525" y="3005825"/>
            <a:ext cx="2128541" cy="2034921"/>
            <a:chOff x="6855525" y="3005825"/>
            <a:chExt cx="2128541" cy="2034921"/>
          </a:xfrm>
        </p:grpSpPr>
        <p:sp>
          <p:nvSpPr>
            <p:cNvPr id="859" name="Google Shape;859;p37"/>
            <p:cNvSpPr/>
            <p:nvPr/>
          </p:nvSpPr>
          <p:spPr>
            <a:xfrm>
              <a:off x="6998370" y="3005825"/>
              <a:ext cx="1985697" cy="2034921"/>
            </a:xfrm>
            <a:custGeom>
              <a:avLst/>
              <a:gdLst/>
              <a:ahLst/>
              <a:cxnLst/>
              <a:rect l="l" t="t" r="r" b="b"/>
              <a:pathLst>
                <a:path w="31909" h="32700" extrusionOk="0">
                  <a:moveTo>
                    <a:pt x="17302" y="0"/>
                  </a:moveTo>
                  <a:cubicBezTo>
                    <a:pt x="17164" y="0"/>
                    <a:pt x="17010" y="14"/>
                    <a:pt x="16848" y="51"/>
                  </a:cubicBezTo>
                  <a:cubicBezTo>
                    <a:pt x="16726" y="78"/>
                    <a:pt x="16608" y="113"/>
                    <a:pt x="16495" y="156"/>
                  </a:cubicBezTo>
                  <a:cubicBezTo>
                    <a:pt x="16483" y="160"/>
                    <a:pt x="16476" y="164"/>
                    <a:pt x="16463" y="172"/>
                  </a:cubicBezTo>
                  <a:cubicBezTo>
                    <a:pt x="16456" y="172"/>
                    <a:pt x="16448" y="176"/>
                    <a:pt x="16444" y="179"/>
                  </a:cubicBezTo>
                  <a:cubicBezTo>
                    <a:pt x="16224" y="268"/>
                    <a:pt x="12114" y="1913"/>
                    <a:pt x="7711" y="1913"/>
                  </a:cubicBezTo>
                  <a:cubicBezTo>
                    <a:pt x="6469" y="1913"/>
                    <a:pt x="5204" y="1783"/>
                    <a:pt x="3997" y="1449"/>
                  </a:cubicBezTo>
                  <a:cubicBezTo>
                    <a:pt x="3800" y="1392"/>
                    <a:pt x="3599" y="1364"/>
                    <a:pt x="3400" y="1364"/>
                  </a:cubicBezTo>
                  <a:cubicBezTo>
                    <a:pt x="2994" y="1364"/>
                    <a:pt x="2593" y="1479"/>
                    <a:pt x="2249" y="1700"/>
                  </a:cubicBezTo>
                  <a:cubicBezTo>
                    <a:pt x="1912" y="1915"/>
                    <a:pt x="1638" y="2228"/>
                    <a:pt x="1465" y="2593"/>
                  </a:cubicBezTo>
                  <a:cubicBezTo>
                    <a:pt x="1438" y="2656"/>
                    <a:pt x="1411" y="2718"/>
                    <a:pt x="1383" y="2785"/>
                  </a:cubicBezTo>
                  <a:cubicBezTo>
                    <a:pt x="1364" y="2840"/>
                    <a:pt x="1348" y="2895"/>
                    <a:pt x="1333" y="2950"/>
                  </a:cubicBezTo>
                  <a:cubicBezTo>
                    <a:pt x="1215" y="3365"/>
                    <a:pt x="0" y="7852"/>
                    <a:pt x="451" y="13485"/>
                  </a:cubicBezTo>
                  <a:cubicBezTo>
                    <a:pt x="890" y="18966"/>
                    <a:pt x="3025" y="26682"/>
                    <a:pt x="10716" y="32300"/>
                  </a:cubicBezTo>
                  <a:cubicBezTo>
                    <a:pt x="10924" y="32449"/>
                    <a:pt x="11154" y="32554"/>
                    <a:pt x="11405" y="32621"/>
                  </a:cubicBezTo>
                  <a:cubicBezTo>
                    <a:pt x="11586" y="32671"/>
                    <a:pt x="11778" y="32700"/>
                    <a:pt x="11962" y="32700"/>
                  </a:cubicBezTo>
                  <a:cubicBezTo>
                    <a:pt x="12142" y="32700"/>
                    <a:pt x="12346" y="32671"/>
                    <a:pt x="12518" y="32624"/>
                  </a:cubicBezTo>
                  <a:cubicBezTo>
                    <a:pt x="21698" y="30184"/>
                    <a:pt x="26486" y="23770"/>
                    <a:pt x="28884" y="18821"/>
                  </a:cubicBezTo>
                  <a:cubicBezTo>
                    <a:pt x="31414" y="13591"/>
                    <a:pt x="31870" y="8850"/>
                    <a:pt x="31888" y="8635"/>
                  </a:cubicBezTo>
                  <a:cubicBezTo>
                    <a:pt x="31908" y="8388"/>
                    <a:pt x="31881" y="8129"/>
                    <a:pt x="31810" y="7886"/>
                  </a:cubicBezTo>
                  <a:cubicBezTo>
                    <a:pt x="31752" y="7667"/>
                    <a:pt x="31658" y="7452"/>
                    <a:pt x="31532" y="7264"/>
                  </a:cubicBezTo>
                  <a:cubicBezTo>
                    <a:pt x="31517" y="7240"/>
                    <a:pt x="31501" y="7221"/>
                    <a:pt x="31489" y="7201"/>
                  </a:cubicBezTo>
                  <a:cubicBezTo>
                    <a:pt x="31485" y="7193"/>
                    <a:pt x="31481" y="7189"/>
                    <a:pt x="31477" y="7185"/>
                  </a:cubicBezTo>
                  <a:cubicBezTo>
                    <a:pt x="31399" y="7080"/>
                    <a:pt x="31313" y="6985"/>
                    <a:pt x="31223" y="6899"/>
                  </a:cubicBezTo>
                  <a:cubicBezTo>
                    <a:pt x="31089" y="6774"/>
                    <a:pt x="30941" y="6668"/>
                    <a:pt x="30776" y="6577"/>
                  </a:cubicBezTo>
                  <a:cubicBezTo>
                    <a:pt x="30737" y="6559"/>
                    <a:pt x="30694" y="6535"/>
                    <a:pt x="30651" y="6515"/>
                  </a:cubicBezTo>
                  <a:cubicBezTo>
                    <a:pt x="30474" y="6429"/>
                    <a:pt x="30286" y="6371"/>
                    <a:pt x="30091" y="6335"/>
                  </a:cubicBezTo>
                  <a:cubicBezTo>
                    <a:pt x="30047" y="6331"/>
                    <a:pt x="30004" y="6324"/>
                    <a:pt x="29957" y="6319"/>
                  </a:cubicBezTo>
                  <a:cubicBezTo>
                    <a:pt x="24178" y="5743"/>
                    <a:pt x="18854" y="669"/>
                    <a:pt x="18803" y="615"/>
                  </a:cubicBezTo>
                  <a:cubicBezTo>
                    <a:pt x="18799" y="615"/>
                    <a:pt x="18794" y="611"/>
                    <a:pt x="18794" y="606"/>
                  </a:cubicBezTo>
                  <a:cubicBezTo>
                    <a:pt x="18787" y="603"/>
                    <a:pt x="18783" y="599"/>
                    <a:pt x="18779" y="595"/>
                  </a:cubicBezTo>
                  <a:cubicBezTo>
                    <a:pt x="18666" y="485"/>
                    <a:pt x="18536" y="391"/>
                    <a:pt x="18399" y="309"/>
                  </a:cubicBezTo>
                  <a:cubicBezTo>
                    <a:pt x="18188" y="179"/>
                    <a:pt x="17953" y="85"/>
                    <a:pt x="17713" y="38"/>
                  </a:cubicBezTo>
                  <a:cubicBezTo>
                    <a:pt x="17600" y="18"/>
                    <a:pt x="17461" y="0"/>
                    <a:pt x="17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0" name="Google Shape;860;p37"/>
            <p:cNvGrpSpPr/>
            <p:nvPr/>
          </p:nvGrpSpPr>
          <p:grpSpPr>
            <a:xfrm>
              <a:off x="6855525" y="3119879"/>
              <a:ext cx="2026213" cy="1828824"/>
              <a:chOff x="7332026" y="1166754"/>
              <a:chExt cx="1406604" cy="1272668"/>
            </a:xfrm>
          </p:grpSpPr>
          <p:sp>
            <p:nvSpPr>
              <p:cNvPr id="861" name="Google Shape;861;p37"/>
              <p:cNvSpPr/>
              <p:nvPr/>
            </p:nvSpPr>
            <p:spPr>
              <a:xfrm>
                <a:off x="8674724" y="1449293"/>
                <a:ext cx="63896" cy="4672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156" fill="none" extrusionOk="0">
                    <a:moveTo>
                      <a:pt x="1581" y="0"/>
                    </a:moveTo>
                    <a:lnTo>
                      <a:pt x="0" y="115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7941314" y="2377988"/>
                <a:ext cx="11114" cy="61431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20" fill="none" extrusionOk="0">
                    <a:moveTo>
                      <a:pt x="1" y="1520"/>
                    </a:moveTo>
                    <a:lnTo>
                      <a:pt x="274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7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extrusionOk="0">
                    <a:moveTo>
                      <a:pt x="21004" y="0"/>
                    </a:moveTo>
                    <a:cubicBezTo>
                      <a:pt x="21004" y="0"/>
                      <a:pt x="16031" y="2111"/>
                      <a:pt x="10447" y="2111"/>
                    </a:cubicBezTo>
                    <a:cubicBezTo>
                      <a:pt x="8845" y="2111"/>
                      <a:pt x="7193" y="1937"/>
                      <a:pt x="5593" y="1490"/>
                    </a:cubicBezTo>
                    <a:lnTo>
                      <a:pt x="5593" y="1490"/>
                    </a:ln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ubicBezTo>
                      <a:pt x="27387" y="6231"/>
                      <a:pt x="21004" y="0"/>
                      <a:pt x="21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7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extrusionOk="0">
                    <a:moveTo>
                      <a:pt x="14986" y="1"/>
                    </a:moveTo>
                    <a:cubicBezTo>
                      <a:pt x="13269" y="621"/>
                      <a:pt x="9194" y="1914"/>
                      <a:pt x="4700" y="1914"/>
                    </a:cubicBezTo>
                    <a:cubicBezTo>
                      <a:pt x="3466" y="1914"/>
                      <a:pt x="2200" y="1817"/>
                      <a:pt x="943" y="1581"/>
                    </a:cubicBezTo>
                    <a:cubicBezTo>
                      <a:pt x="943" y="1581"/>
                      <a:pt x="913" y="1581"/>
                      <a:pt x="882" y="1551"/>
                    </a:cubicBezTo>
                    <a:cubicBezTo>
                      <a:pt x="518" y="3314"/>
                      <a:pt x="1" y="6749"/>
                      <a:pt x="335" y="10761"/>
                    </a:cubicBezTo>
                    <a:cubicBezTo>
                      <a:pt x="639" y="14135"/>
                      <a:pt x="1460" y="17265"/>
                      <a:pt x="2797" y="20031"/>
                    </a:cubicBezTo>
                    <a:cubicBezTo>
                      <a:pt x="4348" y="23284"/>
                      <a:pt x="6658" y="26111"/>
                      <a:pt x="9636" y="28390"/>
                    </a:cubicBezTo>
                    <a:cubicBezTo>
                      <a:pt x="13253" y="27357"/>
                      <a:pt x="16415" y="25563"/>
                      <a:pt x="19059" y="23101"/>
                    </a:cubicBezTo>
                    <a:cubicBezTo>
                      <a:pt x="21339" y="21004"/>
                      <a:pt x="23223" y="18390"/>
                      <a:pt x="24713" y="15350"/>
                    </a:cubicBezTo>
                    <a:cubicBezTo>
                      <a:pt x="26476" y="11733"/>
                      <a:pt x="27236" y="8329"/>
                      <a:pt x="27539" y="6566"/>
                    </a:cubicBezTo>
                    <a:lnTo>
                      <a:pt x="27479" y="6566"/>
                    </a:lnTo>
                    <a:cubicBezTo>
                      <a:pt x="21643" y="5472"/>
                      <a:pt x="16719" y="1520"/>
                      <a:pt x="149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7"/>
              <p:cNvSpPr/>
              <p:nvPr/>
            </p:nvSpPr>
            <p:spPr>
              <a:xfrm>
                <a:off x="8061719" y="1230610"/>
                <a:ext cx="614268" cy="663412"/>
              </a:xfrm>
              <a:custGeom>
                <a:avLst/>
                <a:gdLst/>
                <a:ahLst/>
                <a:cxnLst/>
                <a:rect l="l" t="t" r="r" b="b"/>
                <a:pathLst>
                  <a:path w="15199" h="16415" extrusionOk="0">
                    <a:moveTo>
                      <a:pt x="2645" y="1"/>
                    </a:moveTo>
                    <a:lnTo>
                      <a:pt x="1" y="14013"/>
                    </a:lnTo>
                    <a:lnTo>
                      <a:pt x="6293" y="15381"/>
                    </a:lnTo>
                    <a:lnTo>
                      <a:pt x="11825" y="16414"/>
                    </a:lnTo>
                    <a:cubicBezTo>
                      <a:pt x="12007" y="16080"/>
                      <a:pt x="12189" y="15715"/>
                      <a:pt x="12372" y="15350"/>
                    </a:cubicBezTo>
                    <a:cubicBezTo>
                      <a:pt x="14135" y="11733"/>
                      <a:pt x="14895" y="8329"/>
                      <a:pt x="15198" y="6566"/>
                    </a:cubicBezTo>
                    <a:lnTo>
                      <a:pt x="15168" y="6566"/>
                    </a:lnTo>
                    <a:cubicBezTo>
                      <a:pt x="9302" y="5472"/>
                      <a:pt x="4378" y="1520"/>
                      <a:pt x="2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7"/>
              <p:cNvSpPr/>
              <p:nvPr/>
            </p:nvSpPr>
            <p:spPr>
              <a:xfrm>
                <a:off x="7581387" y="1713407"/>
                <a:ext cx="480373" cy="664625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6445" extrusionOk="0">
                    <a:moveTo>
                      <a:pt x="1" y="0"/>
                    </a:moveTo>
                    <a:cubicBezTo>
                      <a:pt x="366" y="2918"/>
                      <a:pt x="1156" y="5623"/>
                      <a:pt x="2341" y="8085"/>
                    </a:cubicBezTo>
                    <a:cubicBezTo>
                      <a:pt x="3892" y="11338"/>
                      <a:pt x="6202" y="14165"/>
                      <a:pt x="9180" y="16444"/>
                    </a:cubicBezTo>
                    <a:lnTo>
                      <a:pt x="11886" y="206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extrusionOk="0">
                    <a:moveTo>
                      <a:pt x="6505" y="1"/>
                    </a:move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lnTo>
                      <a:pt x="13132" y="6475"/>
                    </a:ln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7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fill="none" extrusionOk="0">
                    <a:moveTo>
                      <a:pt x="34804" y="6991"/>
                    </a:moveTo>
                    <a:cubicBezTo>
                      <a:pt x="27387" y="6231"/>
                      <a:pt x="21004" y="0"/>
                      <a:pt x="21004" y="0"/>
                    </a:cubicBezTo>
                    <a:cubicBezTo>
                      <a:pt x="21004" y="0"/>
                      <a:pt x="12767" y="3496"/>
                      <a:pt x="5593" y="1490"/>
                    </a:cubicBez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7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fill="none" extrusionOk="0">
                    <a:moveTo>
                      <a:pt x="9636" y="28390"/>
                    </a:moveTo>
                    <a:cubicBezTo>
                      <a:pt x="6658" y="26111"/>
                      <a:pt x="4348" y="23284"/>
                      <a:pt x="2797" y="20031"/>
                    </a:cubicBezTo>
                    <a:cubicBezTo>
                      <a:pt x="1460" y="17265"/>
                      <a:pt x="639" y="14135"/>
                      <a:pt x="335" y="10761"/>
                    </a:cubicBezTo>
                    <a:cubicBezTo>
                      <a:pt x="1" y="6749"/>
                      <a:pt x="518" y="3314"/>
                      <a:pt x="882" y="1551"/>
                    </a:cubicBezTo>
                    <a:cubicBezTo>
                      <a:pt x="913" y="1581"/>
                      <a:pt x="943" y="1581"/>
                      <a:pt x="943" y="1581"/>
                    </a:cubicBezTo>
                    <a:cubicBezTo>
                      <a:pt x="6779" y="2676"/>
                      <a:pt x="12798" y="791"/>
                      <a:pt x="14986" y="1"/>
                    </a:cubicBezTo>
                    <a:cubicBezTo>
                      <a:pt x="16719" y="1520"/>
                      <a:pt x="21643" y="5472"/>
                      <a:pt x="27479" y="6566"/>
                    </a:cubicBezTo>
                    <a:cubicBezTo>
                      <a:pt x="27509" y="6566"/>
                      <a:pt x="27509" y="6566"/>
                      <a:pt x="27539" y="6566"/>
                    </a:cubicBezTo>
                    <a:cubicBezTo>
                      <a:pt x="27236" y="8329"/>
                      <a:pt x="26476" y="11733"/>
                      <a:pt x="24713" y="15350"/>
                    </a:cubicBezTo>
                    <a:cubicBezTo>
                      <a:pt x="23223" y="18390"/>
                      <a:pt x="21339" y="21004"/>
                      <a:pt x="19059" y="23101"/>
                    </a:cubicBezTo>
                    <a:cubicBezTo>
                      <a:pt x="16415" y="25563"/>
                      <a:pt x="13253" y="27357"/>
                      <a:pt x="9636" y="2839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7"/>
              <p:cNvSpPr/>
              <p:nvPr/>
            </p:nvSpPr>
            <p:spPr>
              <a:xfrm>
                <a:off x="8168617" y="1166754"/>
                <a:ext cx="12286" cy="63896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581" fill="none" extrusionOk="0">
                    <a:moveTo>
                      <a:pt x="304" y="0"/>
                    </a:moveTo>
                    <a:lnTo>
                      <a:pt x="0" y="158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7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fill="none" extrusionOk="0">
                    <a:moveTo>
                      <a:pt x="13132" y="6475"/>
                    </a:move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8108398" y="1230610"/>
                <a:ext cx="60259" cy="31697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7843" fill="none" extrusionOk="0">
                    <a:moveTo>
                      <a:pt x="1490" y="1"/>
                    </a:moveTo>
                    <a:lnTo>
                      <a:pt x="1" y="784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7"/>
              <p:cNvSpPr/>
              <p:nvPr/>
            </p:nvSpPr>
            <p:spPr>
              <a:xfrm>
                <a:off x="7952396" y="2058592"/>
                <a:ext cx="60218" cy="31944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7904" fill="none" extrusionOk="0">
                    <a:moveTo>
                      <a:pt x="0" y="7903"/>
                    </a:moveTo>
                    <a:lnTo>
                      <a:pt x="149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7"/>
              <p:cNvSpPr/>
              <p:nvPr/>
            </p:nvSpPr>
            <p:spPr>
              <a:xfrm>
                <a:off x="8316010" y="1852192"/>
                <a:ext cx="223616" cy="4183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035" fill="none" extrusionOk="0">
                    <a:moveTo>
                      <a:pt x="1" y="1"/>
                    </a:moveTo>
                    <a:lnTo>
                      <a:pt x="5533" y="103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7"/>
              <p:cNvSpPr/>
              <p:nvPr/>
            </p:nvSpPr>
            <p:spPr>
              <a:xfrm>
                <a:off x="7582640" y="1713407"/>
                <a:ext cx="222363" cy="41789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034" fill="none" extrusionOk="0">
                    <a:moveTo>
                      <a:pt x="5502" y="103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C87F784-E121-4090-AC99-345C2E66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98" y="1016418"/>
            <a:ext cx="6425864" cy="3614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451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13099" y="463324"/>
            <a:ext cx="7881973" cy="7147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Life after Covid</a:t>
            </a:r>
            <a:endParaRPr dirty="0"/>
          </a:p>
        </p:txBody>
      </p:sp>
      <p:grpSp>
        <p:nvGrpSpPr>
          <p:cNvPr id="858" name="Google Shape;858;p37"/>
          <p:cNvGrpSpPr/>
          <p:nvPr/>
        </p:nvGrpSpPr>
        <p:grpSpPr>
          <a:xfrm>
            <a:off x="6855525" y="3005825"/>
            <a:ext cx="2128541" cy="2034921"/>
            <a:chOff x="6855525" y="3005825"/>
            <a:chExt cx="2128541" cy="2034921"/>
          </a:xfrm>
        </p:grpSpPr>
        <p:sp>
          <p:nvSpPr>
            <p:cNvPr id="859" name="Google Shape;859;p37"/>
            <p:cNvSpPr/>
            <p:nvPr/>
          </p:nvSpPr>
          <p:spPr>
            <a:xfrm>
              <a:off x="6998370" y="3005825"/>
              <a:ext cx="1985697" cy="2034921"/>
            </a:xfrm>
            <a:custGeom>
              <a:avLst/>
              <a:gdLst/>
              <a:ahLst/>
              <a:cxnLst/>
              <a:rect l="l" t="t" r="r" b="b"/>
              <a:pathLst>
                <a:path w="31909" h="32700" extrusionOk="0">
                  <a:moveTo>
                    <a:pt x="17302" y="0"/>
                  </a:moveTo>
                  <a:cubicBezTo>
                    <a:pt x="17164" y="0"/>
                    <a:pt x="17010" y="14"/>
                    <a:pt x="16848" y="51"/>
                  </a:cubicBezTo>
                  <a:cubicBezTo>
                    <a:pt x="16726" y="78"/>
                    <a:pt x="16608" y="113"/>
                    <a:pt x="16495" y="156"/>
                  </a:cubicBezTo>
                  <a:cubicBezTo>
                    <a:pt x="16483" y="160"/>
                    <a:pt x="16476" y="164"/>
                    <a:pt x="16463" y="172"/>
                  </a:cubicBezTo>
                  <a:cubicBezTo>
                    <a:pt x="16456" y="172"/>
                    <a:pt x="16448" y="176"/>
                    <a:pt x="16444" y="179"/>
                  </a:cubicBezTo>
                  <a:cubicBezTo>
                    <a:pt x="16224" y="268"/>
                    <a:pt x="12114" y="1913"/>
                    <a:pt x="7711" y="1913"/>
                  </a:cubicBezTo>
                  <a:cubicBezTo>
                    <a:pt x="6469" y="1913"/>
                    <a:pt x="5204" y="1783"/>
                    <a:pt x="3997" y="1449"/>
                  </a:cubicBezTo>
                  <a:cubicBezTo>
                    <a:pt x="3800" y="1392"/>
                    <a:pt x="3599" y="1364"/>
                    <a:pt x="3400" y="1364"/>
                  </a:cubicBezTo>
                  <a:cubicBezTo>
                    <a:pt x="2994" y="1364"/>
                    <a:pt x="2593" y="1479"/>
                    <a:pt x="2249" y="1700"/>
                  </a:cubicBezTo>
                  <a:cubicBezTo>
                    <a:pt x="1912" y="1915"/>
                    <a:pt x="1638" y="2228"/>
                    <a:pt x="1465" y="2593"/>
                  </a:cubicBezTo>
                  <a:cubicBezTo>
                    <a:pt x="1438" y="2656"/>
                    <a:pt x="1411" y="2718"/>
                    <a:pt x="1383" y="2785"/>
                  </a:cubicBezTo>
                  <a:cubicBezTo>
                    <a:pt x="1364" y="2840"/>
                    <a:pt x="1348" y="2895"/>
                    <a:pt x="1333" y="2950"/>
                  </a:cubicBezTo>
                  <a:cubicBezTo>
                    <a:pt x="1215" y="3365"/>
                    <a:pt x="0" y="7852"/>
                    <a:pt x="451" y="13485"/>
                  </a:cubicBezTo>
                  <a:cubicBezTo>
                    <a:pt x="890" y="18966"/>
                    <a:pt x="3025" y="26682"/>
                    <a:pt x="10716" y="32300"/>
                  </a:cubicBezTo>
                  <a:cubicBezTo>
                    <a:pt x="10924" y="32449"/>
                    <a:pt x="11154" y="32554"/>
                    <a:pt x="11405" y="32621"/>
                  </a:cubicBezTo>
                  <a:cubicBezTo>
                    <a:pt x="11586" y="32671"/>
                    <a:pt x="11778" y="32700"/>
                    <a:pt x="11962" y="32700"/>
                  </a:cubicBezTo>
                  <a:cubicBezTo>
                    <a:pt x="12142" y="32700"/>
                    <a:pt x="12346" y="32671"/>
                    <a:pt x="12518" y="32624"/>
                  </a:cubicBezTo>
                  <a:cubicBezTo>
                    <a:pt x="21698" y="30184"/>
                    <a:pt x="26486" y="23770"/>
                    <a:pt x="28884" y="18821"/>
                  </a:cubicBezTo>
                  <a:cubicBezTo>
                    <a:pt x="31414" y="13591"/>
                    <a:pt x="31870" y="8850"/>
                    <a:pt x="31888" y="8635"/>
                  </a:cubicBezTo>
                  <a:cubicBezTo>
                    <a:pt x="31908" y="8388"/>
                    <a:pt x="31881" y="8129"/>
                    <a:pt x="31810" y="7886"/>
                  </a:cubicBezTo>
                  <a:cubicBezTo>
                    <a:pt x="31752" y="7667"/>
                    <a:pt x="31658" y="7452"/>
                    <a:pt x="31532" y="7264"/>
                  </a:cubicBezTo>
                  <a:cubicBezTo>
                    <a:pt x="31517" y="7240"/>
                    <a:pt x="31501" y="7221"/>
                    <a:pt x="31489" y="7201"/>
                  </a:cubicBezTo>
                  <a:cubicBezTo>
                    <a:pt x="31485" y="7193"/>
                    <a:pt x="31481" y="7189"/>
                    <a:pt x="31477" y="7185"/>
                  </a:cubicBezTo>
                  <a:cubicBezTo>
                    <a:pt x="31399" y="7080"/>
                    <a:pt x="31313" y="6985"/>
                    <a:pt x="31223" y="6899"/>
                  </a:cubicBezTo>
                  <a:cubicBezTo>
                    <a:pt x="31089" y="6774"/>
                    <a:pt x="30941" y="6668"/>
                    <a:pt x="30776" y="6577"/>
                  </a:cubicBezTo>
                  <a:cubicBezTo>
                    <a:pt x="30737" y="6559"/>
                    <a:pt x="30694" y="6535"/>
                    <a:pt x="30651" y="6515"/>
                  </a:cubicBezTo>
                  <a:cubicBezTo>
                    <a:pt x="30474" y="6429"/>
                    <a:pt x="30286" y="6371"/>
                    <a:pt x="30091" y="6335"/>
                  </a:cubicBezTo>
                  <a:cubicBezTo>
                    <a:pt x="30047" y="6331"/>
                    <a:pt x="30004" y="6324"/>
                    <a:pt x="29957" y="6319"/>
                  </a:cubicBezTo>
                  <a:cubicBezTo>
                    <a:pt x="24178" y="5743"/>
                    <a:pt x="18854" y="669"/>
                    <a:pt x="18803" y="615"/>
                  </a:cubicBezTo>
                  <a:cubicBezTo>
                    <a:pt x="18799" y="615"/>
                    <a:pt x="18794" y="611"/>
                    <a:pt x="18794" y="606"/>
                  </a:cubicBezTo>
                  <a:cubicBezTo>
                    <a:pt x="18787" y="603"/>
                    <a:pt x="18783" y="599"/>
                    <a:pt x="18779" y="595"/>
                  </a:cubicBezTo>
                  <a:cubicBezTo>
                    <a:pt x="18666" y="485"/>
                    <a:pt x="18536" y="391"/>
                    <a:pt x="18399" y="309"/>
                  </a:cubicBezTo>
                  <a:cubicBezTo>
                    <a:pt x="18188" y="179"/>
                    <a:pt x="17953" y="85"/>
                    <a:pt x="17713" y="38"/>
                  </a:cubicBezTo>
                  <a:cubicBezTo>
                    <a:pt x="17600" y="18"/>
                    <a:pt x="17461" y="0"/>
                    <a:pt x="17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0" name="Google Shape;860;p37"/>
            <p:cNvGrpSpPr/>
            <p:nvPr/>
          </p:nvGrpSpPr>
          <p:grpSpPr>
            <a:xfrm>
              <a:off x="6855525" y="3119879"/>
              <a:ext cx="2026213" cy="1828824"/>
              <a:chOff x="7332026" y="1166754"/>
              <a:chExt cx="1406604" cy="1272668"/>
            </a:xfrm>
          </p:grpSpPr>
          <p:sp>
            <p:nvSpPr>
              <p:cNvPr id="861" name="Google Shape;861;p37"/>
              <p:cNvSpPr/>
              <p:nvPr/>
            </p:nvSpPr>
            <p:spPr>
              <a:xfrm>
                <a:off x="8674724" y="1449293"/>
                <a:ext cx="63896" cy="4672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156" fill="none" extrusionOk="0">
                    <a:moveTo>
                      <a:pt x="1581" y="0"/>
                    </a:moveTo>
                    <a:lnTo>
                      <a:pt x="0" y="115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7941314" y="2377988"/>
                <a:ext cx="11114" cy="61431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20" fill="none" extrusionOk="0">
                    <a:moveTo>
                      <a:pt x="1" y="1520"/>
                    </a:moveTo>
                    <a:lnTo>
                      <a:pt x="274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7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extrusionOk="0">
                    <a:moveTo>
                      <a:pt x="21004" y="0"/>
                    </a:moveTo>
                    <a:cubicBezTo>
                      <a:pt x="21004" y="0"/>
                      <a:pt x="16031" y="2111"/>
                      <a:pt x="10447" y="2111"/>
                    </a:cubicBezTo>
                    <a:cubicBezTo>
                      <a:pt x="8845" y="2111"/>
                      <a:pt x="7193" y="1937"/>
                      <a:pt x="5593" y="1490"/>
                    </a:cubicBezTo>
                    <a:lnTo>
                      <a:pt x="5593" y="1490"/>
                    </a:ln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ubicBezTo>
                      <a:pt x="27387" y="6231"/>
                      <a:pt x="21004" y="0"/>
                      <a:pt x="21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7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extrusionOk="0">
                    <a:moveTo>
                      <a:pt x="14986" y="1"/>
                    </a:moveTo>
                    <a:cubicBezTo>
                      <a:pt x="13269" y="621"/>
                      <a:pt x="9194" y="1914"/>
                      <a:pt x="4700" y="1914"/>
                    </a:cubicBezTo>
                    <a:cubicBezTo>
                      <a:pt x="3466" y="1914"/>
                      <a:pt x="2200" y="1817"/>
                      <a:pt x="943" y="1581"/>
                    </a:cubicBezTo>
                    <a:cubicBezTo>
                      <a:pt x="943" y="1581"/>
                      <a:pt x="913" y="1581"/>
                      <a:pt x="882" y="1551"/>
                    </a:cubicBezTo>
                    <a:cubicBezTo>
                      <a:pt x="518" y="3314"/>
                      <a:pt x="1" y="6749"/>
                      <a:pt x="335" y="10761"/>
                    </a:cubicBezTo>
                    <a:cubicBezTo>
                      <a:pt x="639" y="14135"/>
                      <a:pt x="1460" y="17265"/>
                      <a:pt x="2797" y="20031"/>
                    </a:cubicBezTo>
                    <a:cubicBezTo>
                      <a:pt x="4348" y="23284"/>
                      <a:pt x="6658" y="26111"/>
                      <a:pt x="9636" y="28390"/>
                    </a:cubicBezTo>
                    <a:cubicBezTo>
                      <a:pt x="13253" y="27357"/>
                      <a:pt x="16415" y="25563"/>
                      <a:pt x="19059" y="23101"/>
                    </a:cubicBezTo>
                    <a:cubicBezTo>
                      <a:pt x="21339" y="21004"/>
                      <a:pt x="23223" y="18390"/>
                      <a:pt x="24713" y="15350"/>
                    </a:cubicBezTo>
                    <a:cubicBezTo>
                      <a:pt x="26476" y="11733"/>
                      <a:pt x="27236" y="8329"/>
                      <a:pt x="27539" y="6566"/>
                    </a:cubicBezTo>
                    <a:lnTo>
                      <a:pt x="27479" y="6566"/>
                    </a:lnTo>
                    <a:cubicBezTo>
                      <a:pt x="21643" y="5472"/>
                      <a:pt x="16719" y="1520"/>
                      <a:pt x="149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7"/>
              <p:cNvSpPr/>
              <p:nvPr/>
            </p:nvSpPr>
            <p:spPr>
              <a:xfrm>
                <a:off x="8061719" y="1230610"/>
                <a:ext cx="614268" cy="663412"/>
              </a:xfrm>
              <a:custGeom>
                <a:avLst/>
                <a:gdLst/>
                <a:ahLst/>
                <a:cxnLst/>
                <a:rect l="l" t="t" r="r" b="b"/>
                <a:pathLst>
                  <a:path w="15199" h="16415" extrusionOk="0">
                    <a:moveTo>
                      <a:pt x="2645" y="1"/>
                    </a:moveTo>
                    <a:lnTo>
                      <a:pt x="1" y="14013"/>
                    </a:lnTo>
                    <a:lnTo>
                      <a:pt x="6293" y="15381"/>
                    </a:lnTo>
                    <a:lnTo>
                      <a:pt x="11825" y="16414"/>
                    </a:lnTo>
                    <a:cubicBezTo>
                      <a:pt x="12007" y="16080"/>
                      <a:pt x="12189" y="15715"/>
                      <a:pt x="12372" y="15350"/>
                    </a:cubicBezTo>
                    <a:cubicBezTo>
                      <a:pt x="14135" y="11733"/>
                      <a:pt x="14895" y="8329"/>
                      <a:pt x="15198" y="6566"/>
                    </a:cubicBezTo>
                    <a:lnTo>
                      <a:pt x="15168" y="6566"/>
                    </a:lnTo>
                    <a:cubicBezTo>
                      <a:pt x="9302" y="5472"/>
                      <a:pt x="4378" y="1520"/>
                      <a:pt x="2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7"/>
              <p:cNvSpPr/>
              <p:nvPr/>
            </p:nvSpPr>
            <p:spPr>
              <a:xfrm>
                <a:off x="7581387" y="1713407"/>
                <a:ext cx="480373" cy="664625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6445" extrusionOk="0">
                    <a:moveTo>
                      <a:pt x="1" y="0"/>
                    </a:moveTo>
                    <a:cubicBezTo>
                      <a:pt x="366" y="2918"/>
                      <a:pt x="1156" y="5623"/>
                      <a:pt x="2341" y="8085"/>
                    </a:cubicBezTo>
                    <a:cubicBezTo>
                      <a:pt x="3892" y="11338"/>
                      <a:pt x="6202" y="14165"/>
                      <a:pt x="9180" y="16444"/>
                    </a:cubicBezTo>
                    <a:lnTo>
                      <a:pt x="11886" y="206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extrusionOk="0">
                    <a:moveTo>
                      <a:pt x="6505" y="1"/>
                    </a:move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lnTo>
                      <a:pt x="13132" y="6475"/>
                    </a:ln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7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fill="none" extrusionOk="0">
                    <a:moveTo>
                      <a:pt x="34804" y="6991"/>
                    </a:moveTo>
                    <a:cubicBezTo>
                      <a:pt x="27387" y="6231"/>
                      <a:pt x="21004" y="0"/>
                      <a:pt x="21004" y="0"/>
                    </a:cubicBezTo>
                    <a:cubicBezTo>
                      <a:pt x="21004" y="0"/>
                      <a:pt x="12767" y="3496"/>
                      <a:pt x="5593" y="1490"/>
                    </a:cubicBez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7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fill="none" extrusionOk="0">
                    <a:moveTo>
                      <a:pt x="9636" y="28390"/>
                    </a:moveTo>
                    <a:cubicBezTo>
                      <a:pt x="6658" y="26111"/>
                      <a:pt x="4348" y="23284"/>
                      <a:pt x="2797" y="20031"/>
                    </a:cubicBezTo>
                    <a:cubicBezTo>
                      <a:pt x="1460" y="17265"/>
                      <a:pt x="639" y="14135"/>
                      <a:pt x="335" y="10761"/>
                    </a:cubicBezTo>
                    <a:cubicBezTo>
                      <a:pt x="1" y="6749"/>
                      <a:pt x="518" y="3314"/>
                      <a:pt x="882" y="1551"/>
                    </a:cubicBezTo>
                    <a:cubicBezTo>
                      <a:pt x="913" y="1581"/>
                      <a:pt x="943" y="1581"/>
                      <a:pt x="943" y="1581"/>
                    </a:cubicBezTo>
                    <a:cubicBezTo>
                      <a:pt x="6779" y="2676"/>
                      <a:pt x="12798" y="791"/>
                      <a:pt x="14986" y="1"/>
                    </a:cubicBezTo>
                    <a:cubicBezTo>
                      <a:pt x="16719" y="1520"/>
                      <a:pt x="21643" y="5472"/>
                      <a:pt x="27479" y="6566"/>
                    </a:cubicBezTo>
                    <a:cubicBezTo>
                      <a:pt x="27509" y="6566"/>
                      <a:pt x="27509" y="6566"/>
                      <a:pt x="27539" y="6566"/>
                    </a:cubicBezTo>
                    <a:cubicBezTo>
                      <a:pt x="27236" y="8329"/>
                      <a:pt x="26476" y="11733"/>
                      <a:pt x="24713" y="15350"/>
                    </a:cubicBezTo>
                    <a:cubicBezTo>
                      <a:pt x="23223" y="18390"/>
                      <a:pt x="21339" y="21004"/>
                      <a:pt x="19059" y="23101"/>
                    </a:cubicBezTo>
                    <a:cubicBezTo>
                      <a:pt x="16415" y="25563"/>
                      <a:pt x="13253" y="27357"/>
                      <a:pt x="9636" y="2839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7"/>
              <p:cNvSpPr/>
              <p:nvPr/>
            </p:nvSpPr>
            <p:spPr>
              <a:xfrm>
                <a:off x="8168617" y="1166754"/>
                <a:ext cx="12286" cy="63896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581" fill="none" extrusionOk="0">
                    <a:moveTo>
                      <a:pt x="304" y="0"/>
                    </a:moveTo>
                    <a:lnTo>
                      <a:pt x="0" y="158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7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fill="none" extrusionOk="0">
                    <a:moveTo>
                      <a:pt x="13132" y="6475"/>
                    </a:move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8108398" y="1230610"/>
                <a:ext cx="60259" cy="31697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7843" fill="none" extrusionOk="0">
                    <a:moveTo>
                      <a:pt x="1490" y="1"/>
                    </a:moveTo>
                    <a:lnTo>
                      <a:pt x="1" y="784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7"/>
              <p:cNvSpPr/>
              <p:nvPr/>
            </p:nvSpPr>
            <p:spPr>
              <a:xfrm>
                <a:off x="7952396" y="2058592"/>
                <a:ext cx="60218" cy="31944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7904" fill="none" extrusionOk="0">
                    <a:moveTo>
                      <a:pt x="0" y="7903"/>
                    </a:moveTo>
                    <a:lnTo>
                      <a:pt x="149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7"/>
              <p:cNvSpPr/>
              <p:nvPr/>
            </p:nvSpPr>
            <p:spPr>
              <a:xfrm>
                <a:off x="8316010" y="1852192"/>
                <a:ext cx="223616" cy="4183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035" fill="none" extrusionOk="0">
                    <a:moveTo>
                      <a:pt x="1" y="1"/>
                    </a:moveTo>
                    <a:lnTo>
                      <a:pt x="5533" y="103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7"/>
              <p:cNvSpPr/>
              <p:nvPr/>
            </p:nvSpPr>
            <p:spPr>
              <a:xfrm>
                <a:off x="7582640" y="1713407"/>
                <a:ext cx="222363" cy="41789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034" fill="none" extrusionOk="0">
                    <a:moveTo>
                      <a:pt x="5502" y="103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116A03-70DB-42CF-98B7-B1AB89043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70" y="1303903"/>
            <a:ext cx="5915454" cy="30975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4891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467101" y="281227"/>
            <a:ext cx="7881973" cy="7147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New Normal</a:t>
            </a:r>
            <a:endParaRPr dirty="0"/>
          </a:p>
        </p:txBody>
      </p:sp>
      <p:grpSp>
        <p:nvGrpSpPr>
          <p:cNvPr id="858" name="Google Shape;858;p37"/>
          <p:cNvGrpSpPr/>
          <p:nvPr/>
        </p:nvGrpSpPr>
        <p:grpSpPr>
          <a:xfrm>
            <a:off x="6855525" y="3005825"/>
            <a:ext cx="2128541" cy="2034921"/>
            <a:chOff x="6855525" y="3005825"/>
            <a:chExt cx="2128541" cy="2034921"/>
          </a:xfrm>
        </p:grpSpPr>
        <p:sp>
          <p:nvSpPr>
            <p:cNvPr id="859" name="Google Shape;859;p37"/>
            <p:cNvSpPr/>
            <p:nvPr/>
          </p:nvSpPr>
          <p:spPr>
            <a:xfrm>
              <a:off x="6998370" y="3005825"/>
              <a:ext cx="1985697" cy="2034921"/>
            </a:xfrm>
            <a:custGeom>
              <a:avLst/>
              <a:gdLst/>
              <a:ahLst/>
              <a:cxnLst/>
              <a:rect l="l" t="t" r="r" b="b"/>
              <a:pathLst>
                <a:path w="31909" h="32700" extrusionOk="0">
                  <a:moveTo>
                    <a:pt x="17302" y="0"/>
                  </a:moveTo>
                  <a:cubicBezTo>
                    <a:pt x="17164" y="0"/>
                    <a:pt x="17010" y="14"/>
                    <a:pt x="16848" y="51"/>
                  </a:cubicBezTo>
                  <a:cubicBezTo>
                    <a:pt x="16726" y="78"/>
                    <a:pt x="16608" y="113"/>
                    <a:pt x="16495" y="156"/>
                  </a:cubicBezTo>
                  <a:cubicBezTo>
                    <a:pt x="16483" y="160"/>
                    <a:pt x="16476" y="164"/>
                    <a:pt x="16463" y="172"/>
                  </a:cubicBezTo>
                  <a:cubicBezTo>
                    <a:pt x="16456" y="172"/>
                    <a:pt x="16448" y="176"/>
                    <a:pt x="16444" y="179"/>
                  </a:cubicBezTo>
                  <a:cubicBezTo>
                    <a:pt x="16224" y="268"/>
                    <a:pt x="12114" y="1913"/>
                    <a:pt x="7711" y="1913"/>
                  </a:cubicBezTo>
                  <a:cubicBezTo>
                    <a:pt x="6469" y="1913"/>
                    <a:pt x="5204" y="1783"/>
                    <a:pt x="3997" y="1449"/>
                  </a:cubicBezTo>
                  <a:cubicBezTo>
                    <a:pt x="3800" y="1392"/>
                    <a:pt x="3599" y="1364"/>
                    <a:pt x="3400" y="1364"/>
                  </a:cubicBezTo>
                  <a:cubicBezTo>
                    <a:pt x="2994" y="1364"/>
                    <a:pt x="2593" y="1479"/>
                    <a:pt x="2249" y="1700"/>
                  </a:cubicBezTo>
                  <a:cubicBezTo>
                    <a:pt x="1912" y="1915"/>
                    <a:pt x="1638" y="2228"/>
                    <a:pt x="1465" y="2593"/>
                  </a:cubicBezTo>
                  <a:cubicBezTo>
                    <a:pt x="1438" y="2656"/>
                    <a:pt x="1411" y="2718"/>
                    <a:pt x="1383" y="2785"/>
                  </a:cubicBezTo>
                  <a:cubicBezTo>
                    <a:pt x="1364" y="2840"/>
                    <a:pt x="1348" y="2895"/>
                    <a:pt x="1333" y="2950"/>
                  </a:cubicBezTo>
                  <a:cubicBezTo>
                    <a:pt x="1215" y="3365"/>
                    <a:pt x="0" y="7852"/>
                    <a:pt x="451" y="13485"/>
                  </a:cubicBezTo>
                  <a:cubicBezTo>
                    <a:pt x="890" y="18966"/>
                    <a:pt x="3025" y="26682"/>
                    <a:pt x="10716" y="32300"/>
                  </a:cubicBezTo>
                  <a:cubicBezTo>
                    <a:pt x="10924" y="32449"/>
                    <a:pt x="11154" y="32554"/>
                    <a:pt x="11405" y="32621"/>
                  </a:cubicBezTo>
                  <a:cubicBezTo>
                    <a:pt x="11586" y="32671"/>
                    <a:pt x="11778" y="32700"/>
                    <a:pt x="11962" y="32700"/>
                  </a:cubicBezTo>
                  <a:cubicBezTo>
                    <a:pt x="12142" y="32700"/>
                    <a:pt x="12346" y="32671"/>
                    <a:pt x="12518" y="32624"/>
                  </a:cubicBezTo>
                  <a:cubicBezTo>
                    <a:pt x="21698" y="30184"/>
                    <a:pt x="26486" y="23770"/>
                    <a:pt x="28884" y="18821"/>
                  </a:cubicBezTo>
                  <a:cubicBezTo>
                    <a:pt x="31414" y="13591"/>
                    <a:pt x="31870" y="8850"/>
                    <a:pt x="31888" y="8635"/>
                  </a:cubicBezTo>
                  <a:cubicBezTo>
                    <a:pt x="31908" y="8388"/>
                    <a:pt x="31881" y="8129"/>
                    <a:pt x="31810" y="7886"/>
                  </a:cubicBezTo>
                  <a:cubicBezTo>
                    <a:pt x="31752" y="7667"/>
                    <a:pt x="31658" y="7452"/>
                    <a:pt x="31532" y="7264"/>
                  </a:cubicBezTo>
                  <a:cubicBezTo>
                    <a:pt x="31517" y="7240"/>
                    <a:pt x="31501" y="7221"/>
                    <a:pt x="31489" y="7201"/>
                  </a:cubicBezTo>
                  <a:cubicBezTo>
                    <a:pt x="31485" y="7193"/>
                    <a:pt x="31481" y="7189"/>
                    <a:pt x="31477" y="7185"/>
                  </a:cubicBezTo>
                  <a:cubicBezTo>
                    <a:pt x="31399" y="7080"/>
                    <a:pt x="31313" y="6985"/>
                    <a:pt x="31223" y="6899"/>
                  </a:cubicBezTo>
                  <a:cubicBezTo>
                    <a:pt x="31089" y="6774"/>
                    <a:pt x="30941" y="6668"/>
                    <a:pt x="30776" y="6577"/>
                  </a:cubicBezTo>
                  <a:cubicBezTo>
                    <a:pt x="30737" y="6559"/>
                    <a:pt x="30694" y="6535"/>
                    <a:pt x="30651" y="6515"/>
                  </a:cubicBezTo>
                  <a:cubicBezTo>
                    <a:pt x="30474" y="6429"/>
                    <a:pt x="30286" y="6371"/>
                    <a:pt x="30091" y="6335"/>
                  </a:cubicBezTo>
                  <a:cubicBezTo>
                    <a:pt x="30047" y="6331"/>
                    <a:pt x="30004" y="6324"/>
                    <a:pt x="29957" y="6319"/>
                  </a:cubicBezTo>
                  <a:cubicBezTo>
                    <a:pt x="24178" y="5743"/>
                    <a:pt x="18854" y="669"/>
                    <a:pt x="18803" y="615"/>
                  </a:cubicBezTo>
                  <a:cubicBezTo>
                    <a:pt x="18799" y="615"/>
                    <a:pt x="18794" y="611"/>
                    <a:pt x="18794" y="606"/>
                  </a:cubicBezTo>
                  <a:cubicBezTo>
                    <a:pt x="18787" y="603"/>
                    <a:pt x="18783" y="599"/>
                    <a:pt x="18779" y="595"/>
                  </a:cubicBezTo>
                  <a:cubicBezTo>
                    <a:pt x="18666" y="485"/>
                    <a:pt x="18536" y="391"/>
                    <a:pt x="18399" y="309"/>
                  </a:cubicBezTo>
                  <a:cubicBezTo>
                    <a:pt x="18188" y="179"/>
                    <a:pt x="17953" y="85"/>
                    <a:pt x="17713" y="38"/>
                  </a:cubicBezTo>
                  <a:cubicBezTo>
                    <a:pt x="17600" y="18"/>
                    <a:pt x="17461" y="0"/>
                    <a:pt x="17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0" name="Google Shape;860;p37"/>
            <p:cNvGrpSpPr/>
            <p:nvPr/>
          </p:nvGrpSpPr>
          <p:grpSpPr>
            <a:xfrm>
              <a:off x="6855525" y="3119879"/>
              <a:ext cx="2026213" cy="1828824"/>
              <a:chOff x="7332026" y="1166754"/>
              <a:chExt cx="1406604" cy="1272668"/>
            </a:xfrm>
          </p:grpSpPr>
          <p:sp>
            <p:nvSpPr>
              <p:cNvPr id="861" name="Google Shape;861;p37"/>
              <p:cNvSpPr/>
              <p:nvPr/>
            </p:nvSpPr>
            <p:spPr>
              <a:xfrm>
                <a:off x="8674724" y="1449293"/>
                <a:ext cx="63896" cy="4672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156" fill="none" extrusionOk="0">
                    <a:moveTo>
                      <a:pt x="1581" y="0"/>
                    </a:moveTo>
                    <a:lnTo>
                      <a:pt x="0" y="115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7941314" y="2377988"/>
                <a:ext cx="11114" cy="61431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20" fill="none" extrusionOk="0">
                    <a:moveTo>
                      <a:pt x="1" y="1520"/>
                    </a:moveTo>
                    <a:lnTo>
                      <a:pt x="274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7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extrusionOk="0">
                    <a:moveTo>
                      <a:pt x="21004" y="0"/>
                    </a:moveTo>
                    <a:cubicBezTo>
                      <a:pt x="21004" y="0"/>
                      <a:pt x="16031" y="2111"/>
                      <a:pt x="10447" y="2111"/>
                    </a:cubicBezTo>
                    <a:cubicBezTo>
                      <a:pt x="8845" y="2111"/>
                      <a:pt x="7193" y="1937"/>
                      <a:pt x="5593" y="1490"/>
                    </a:cubicBezTo>
                    <a:lnTo>
                      <a:pt x="5593" y="1490"/>
                    </a:ln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ubicBezTo>
                      <a:pt x="27387" y="6231"/>
                      <a:pt x="21004" y="0"/>
                      <a:pt x="21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7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extrusionOk="0">
                    <a:moveTo>
                      <a:pt x="14986" y="1"/>
                    </a:moveTo>
                    <a:cubicBezTo>
                      <a:pt x="13269" y="621"/>
                      <a:pt x="9194" y="1914"/>
                      <a:pt x="4700" y="1914"/>
                    </a:cubicBezTo>
                    <a:cubicBezTo>
                      <a:pt x="3466" y="1914"/>
                      <a:pt x="2200" y="1817"/>
                      <a:pt x="943" y="1581"/>
                    </a:cubicBezTo>
                    <a:cubicBezTo>
                      <a:pt x="943" y="1581"/>
                      <a:pt x="913" y="1581"/>
                      <a:pt x="882" y="1551"/>
                    </a:cubicBezTo>
                    <a:cubicBezTo>
                      <a:pt x="518" y="3314"/>
                      <a:pt x="1" y="6749"/>
                      <a:pt x="335" y="10761"/>
                    </a:cubicBezTo>
                    <a:cubicBezTo>
                      <a:pt x="639" y="14135"/>
                      <a:pt x="1460" y="17265"/>
                      <a:pt x="2797" y="20031"/>
                    </a:cubicBezTo>
                    <a:cubicBezTo>
                      <a:pt x="4348" y="23284"/>
                      <a:pt x="6658" y="26111"/>
                      <a:pt x="9636" y="28390"/>
                    </a:cubicBezTo>
                    <a:cubicBezTo>
                      <a:pt x="13253" y="27357"/>
                      <a:pt x="16415" y="25563"/>
                      <a:pt x="19059" y="23101"/>
                    </a:cubicBezTo>
                    <a:cubicBezTo>
                      <a:pt x="21339" y="21004"/>
                      <a:pt x="23223" y="18390"/>
                      <a:pt x="24713" y="15350"/>
                    </a:cubicBezTo>
                    <a:cubicBezTo>
                      <a:pt x="26476" y="11733"/>
                      <a:pt x="27236" y="8329"/>
                      <a:pt x="27539" y="6566"/>
                    </a:cubicBezTo>
                    <a:lnTo>
                      <a:pt x="27479" y="6566"/>
                    </a:lnTo>
                    <a:cubicBezTo>
                      <a:pt x="21643" y="5472"/>
                      <a:pt x="16719" y="1520"/>
                      <a:pt x="149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7"/>
              <p:cNvSpPr/>
              <p:nvPr/>
            </p:nvSpPr>
            <p:spPr>
              <a:xfrm>
                <a:off x="8061719" y="1230610"/>
                <a:ext cx="614268" cy="663412"/>
              </a:xfrm>
              <a:custGeom>
                <a:avLst/>
                <a:gdLst/>
                <a:ahLst/>
                <a:cxnLst/>
                <a:rect l="l" t="t" r="r" b="b"/>
                <a:pathLst>
                  <a:path w="15199" h="16415" extrusionOk="0">
                    <a:moveTo>
                      <a:pt x="2645" y="1"/>
                    </a:moveTo>
                    <a:lnTo>
                      <a:pt x="1" y="14013"/>
                    </a:lnTo>
                    <a:lnTo>
                      <a:pt x="6293" y="15381"/>
                    </a:lnTo>
                    <a:lnTo>
                      <a:pt x="11825" y="16414"/>
                    </a:lnTo>
                    <a:cubicBezTo>
                      <a:pt x="12007" y="16080"/>
                      <a:pt x="12189" y="15715"/>
                      <a:pt x="12372" y="15350"/>
                    </a:cubicBezTo>
                    <a:cubicBezTo>
                      <a:pt x="14135" y="11733"/>
                      <a:pt x="14895" y="8329"/>
                      <a:pt x="15198" y="6566"/>
                    </a:cubicBezTo>
                    <a:lnTo>
                      <a:pt x="15168" y="6566"/>
                    </a:lnTo>
                    <a:cubicBezTo>
                      <a:pt x="9302" y="5472"/>
                      <a:pt x="4378" y="1520"/>
                      <a:pt x="2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7"/>
              <p:cNvSpPr/>
              <p:nvPr/>
            </p:nvSpPr>
            <p:spPr>
              <a:xfrm>
                <a:off x="7581387" y="1713407"/>
                <a:ext cx="480373" cy="664625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6445" extrusionOk="0">
                    <a:moveTo>
                      <a:pt x="1" y="0"/>
                    </a:moveTo>
                    <a:cubicBezTo>
                      <a:pt x="366" y="2918"/>
                      <a:pt x="1156" y="5623"/>
                      <a:pt x="2341" y="8085"/>
                    </a:cubicBezTo>
                    <a:cubicBezTo>
                      <a:pt x="3892" y="11338"/>
                      <a:pt x="6202" y="14165"/>
                      <a:pt x="9180" y="16444"/>
                    </a:cubicBezTo>
                    <a:lnTo>
                      <a:pt x="11886" y="206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extrusionOk="0">
                    <a:moveTo>
                      <a:pt x="6505" y="1"/>
                    </a:move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lnTo>
                      <a:pt x="13132" y="6475"/>
                    </a:ln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7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fill="none" extrusionOk="0">
                    <a:moveTo>
                      <a:pt x="34804" y="6991"/>
                    </a:moveTo>
                    <a:cubicBezTo>
                      <a:pt x="27387" y="6231"/>
                      <a:pt x="21004" y="0"/>
                      <a:pt x="21004" y="0"/>
                    </a:cubicBezTo>
                    <a:cubicBezTo>
                      <a:pt x="21004" y="0"/>
                      <a:pt x="12767" y="3496"/>
                      <a:pt x="5593" y="1490"/>
                    </a:cubicBez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7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fill="none" extrusionOk="0">
                    <a:moveTo>
                      <a:pt x="9636" y="28390"/>
                    </a:moveTo>
                    <a:cubicBezTo>
                      <a:pt x="6658" y="26111"/>
                      <a:pt x="4348" y="23284"/>
                      <a:pt x="2797" y="20031"/>
                    </a:cubicBezTo>
                    <a:cubicBezTo>
                      <a:pt x="1460" y="17265"/>
                      <a:pt x="639" y="14135"/>
                      <a:pt x="335" y="10761"/>
                    </a:cubicBezTo>
                    <a:cubicBezTo>
                      <a:pt x="1" y="6749"/>
                      <a:pt x="518" y="3314"/>
                      <a:pt x="882" y="1551"/>
                    </a:cubicBezTo>
                    <a:cubicBezTo>
                      <a:pt x="913" y="1581"/>
                      <a:pt x="943" y="1581"/>
                      <a:pt x="943" y="1581"/>
                    </a:cubicBezTo>
                    <a:cubicBezTo>
                      <a:pt x="6779" y="2676"/>
                      <a:pt x="12798" y="791"/>
                      <a:pt x="14986" y="1"/>
                    </a:cubicBezTo>
                    <a:cubicBezTo>
                      <a:pt x="16719" y="1520"/>
                      <a:pt x="21643" y="5472"/>
                      <a:pt x="27479" y="6566"/>
                    </a:cubicBezTo>
                    <a:cubicBezTo>
                      <a:pt x="27509" y="6566"/>
                      <a:pt x="27509" y="6566"/>
                      <a:pt x="27539" y="6566"/>
                    </a:cubicBezTo>
                    <a:cubicBezTo>
                      <a:pt x="27236" y="8329"/>
                      <a:pt x="26476" y="11733"/>
                      <a:pt x="24713" y="15350"/>
                    </a:cubicBezTo>
                    <a:cubicBezTo>
                      <a:pt x="23223" y="18390"/>
                      <a:pt x="21339" y="21004"/>
                      <a:pt x="19059" y="23101"/>
                    </a:cubicBezTo>
                    <a:cubicBezTo>
                      <a:pt x="16415" y="25563"/>
                      <a:pt x="13253" y="27357"/>
                      <a:pt x="9636" y="2839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7"/>
              <p:cNvSpPr/>
              <p:nvPr/>
            </p:nvSpPr>
            <p:spPr>
              <a:xfrm>
                <a:off x="8168617" y="1166754"/>
                <a:ext cx="12286" cy="63896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581" fill="none" extrusionOk="0">
                    <a:moveTo>
                      <a:pt x="304" y="0"/>
                    </a:moveTo>
                    <a:lnTo>
                      <a:pt x="0" y="158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7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fill="none" extrusionOk="0">
                    <a:moveTo>
                      <a:pt x="13132" y="6475"/>
                    </a:move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8108398" y="1230610"/>
                <a:ext cx="60259" cy="31697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7843" fill="none" extrusionOk="0">
                    <a:moveTo>
                      <a:pt x="1490" y="1"/>
                    </a:moveTo>
                    <a:lnTo>
                      <a:pt x="1" y="784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7"/>
              <p:cNvSpPr/>
              <p:nvPr/>
            </p:nvSpPr>
            <p:spPr>
              <a:xfrm>
                <a:off x="7952396" y="2058592"/>
                <a:ext cx="60218" cy="31944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7904" fill="none" extrusionOk="0">
                    <a:moveTo>
                      <a:pt x="0" y="7903"/>
                    </a:moveTo>
                    <a:lnTo>
                      <a:pt x="149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7"/>
              <p:cNvSpPr/>
              <p:nvPr/>
            </p:nvSpPr>
            <p:spPr>
              <a:xfrm>
                <a:off x="8316010" y="1852192"/>
                <a:ext cx="223616" cy="4183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035" fill="none" extrusionOk="0">
                    <a:moveTo>
                      <a:pt x="1" y="1"/>
                    </a:moveTo>
                    <a:lnTo>
                      <a:pt x="5533" y="103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7"/>
              <p:cNvSpPr/>
              <p:nvPr/>
            </p:nvSpPr>
            <p:spPr>
              <a:xfrm>
                <a:off x="7582640" y="1713407"/>
                <a:ext cx="222363" cy="41789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034" fill="none" extrusionOk="0">
                    <a:moveTo>
                      <a:pt x="5502" y="103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0B3AF10-E8E3-4A73-AE61-5056D6979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0" y="853866"/>
            <a:ext cx="6301119" cy="39592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3123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38"/>
          <p:cNvGrpSpPr/>
          <p:nvPr/>
        </p:nvGrpSpPr>
        <p:grpSpPr>
          <a:xfrm>
            <a:off x="8093035" y="4075500"/>
            <a:ext cx="1078328" cy="1068000"/>
            <a:chOff x="6660325" y="3820125"/>
            <a:chExt cx="1242421" cy="1142979"/>
          </a:xfrm>
        </p:grpSpPr>
        <p:sp>
          <p:nvSpPr>
            <p:cNvPr id="881" name="Google Shape;881;p38"/>
            <p:cNvSpPr/>
            <p:nvPr/>
          </p:nvSpPr>
          <p:spPr>
            <a:xfrm>
              <a:off x="6660325" y="3820125"/>
              <a:ext cx="1242421" cy="1142979"/>
            </a:xfrm>
            <a:custGeom>
              <a:avLst/>
              <a:gdLst/>
              <a:ahLst/>
              <a:cxnLst/>
              <a:rect l="l" t="t" r="r" b="b"/>
              <a:pathLst>
                <a:path w="25731" h="23791" extrusionOk="0">
                  <a:moveTo>
                    <a:pt x="12873" y="1"/>
                  </a:moveTo>
                  <a:cubicBezTo>
                    <a:pt x="12180" y="1"/>
                    <a:pt x="11477" y="62"/>
                    <a:pt x="10771" y="188"/>
                  </a:cubicBezTo>
                  <a:cubicBezTo>
                    <a:pt x="4315" y="1344"/>
                    <a:pt x="1" y="7534"/>
                    <a:pt x="1156" y="13991"/>
                  </a:cubicBezTo>
                  <a:cubicBezTo>
                    <a:pt x="1717" y="17118"/>
                    <a:pt x="3460" y="19841"/>
                    <a:pt x="6070" y="21655"/>
                  </a:cubicBezTo>
                  <a:cubicBezTo>
                    <a:pt x="8076" y="23054"/>
                    <a:pt x="10415" y="23791"/>
                    <a:pt x="12845" y="23791"/>
                  </a:cubicBezTo>
                  <a:cubicBezTo>
                    <a:pt x="13550" y="23791"/>
                    <a:pt x="14263" y="23728"/>
                    <a:pt x="14960" y="23602"/>
                  </a:cubicBezTo>
                  <a:cubicBezTo>
                    <a:pt x="21417" y="22447"/>
                    <a:pt x="25731" y="16256"/>
                    <a:pt x="24575" y="9799"/>
                  </a:cubicBezTo>
                  <a:cubicBezTo>
                    <a:pt x="23542" y="4048"/>
                    <a:pt x="18518" y="1"/>
                    <a:pt x="12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2" name="Google Shape;882;p38"/>
            <p:cNvGrpSpPr/>
            <p:nvPr/>
          </p:nvGrpSpPr>
          <p:grpSpPr>
            <a:xfrm>
              <a:off x="6778635" y="3888698"/>
              <a:ext cx="1005811" cy="1005826"/>
              <a:chOff x="3535275" y="1121900"/>
              <a:chExt cx="584400" cy="584375"/>
            </a:xfrm>
          </p:grpSpPr>
          <p:sp>
            <p:nvSpPr>
              <p:cNvPr id="883" name="Google Shape;883;p38"/>
              <p:cNvSpPr/>
              <p:nvPr/>
            </p:nvSpPr>
            <p:spPr>
              <a:xfrm>
                <a:off x="3719175" y="1315075"/>
                <a:ext cx="217350" cy="19770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7908" extrusionOk="0">
                    <a:moveTo>
                      <a:pt x="4348" y="1"/>
                    </a:moveTo>
                    <a:cubicBezTo>
                      <a:pt x="3347" y="1"/>
                      <a:pt x="2349" y="381"/>
                      <a:pt x="1581" y="1149"/>
                    </a:cubicBezTo>
                    <a:cubicBezTo>
                      <a:pt x="1" y="2668"/>
                      <a:pt x="1" y="5191"/>
                      <a:pt x="1521" y="6741"/>
                    </a:cubicBezTo>
                    <a:cubicBezTo>
                      <a:pt x="2299" y="7520"/>
                      <a:pt x="3316" y="7908"/>
                      <a:pt x="4336" y="7908"/>
                    </a:cubicBezTo>
                    <a:cubicBezTo>
                      <a:pt x="5345" y="7908"/>
                      <a:pt x="6357" y="7528"/>
                      <a:pt x="7144" y="6772"/>
                    </a:cubicBezTo>
                    <a:cubicBezTo>
                      <a:pt x="8694" y="5222"/>
                      <a:pt x="8694" y="2729"/>
                      <a:pt x="7174" y="1179"/>
                    </a:cubicBezTo>
                    <a:cubicBezTo>
                      <a:pt x="6391" y="396"/>
                      <a:pt x="5369" y="1"/>
                      <a:pt x="4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3785300" y="1449025"/>
                <a:ext cx="50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1877" extrusionOk="0">
                    <a:moveTo>
                      <a:pt x="1021" y="1"/>
                    </a:moveTo>
                    <a:cubicBezTo>
                      <a:pt x="965" y="1"/>
                      <a:pt x="908" y="5"/>
                      <a:pt x="851" y="16"/>
                    </a:cubicBezTo>
                    <a:cubicBezTo>
                      <a:pt x="335" y="107"/>
                      <a:pt x="0" y="593"/>
                      <a:pt x="91" y="1110"/>
                    </a:cubicBezTo>
                    <a:cubicBezTo>
                      <a:pt x="175" y="1558"/>
                      <a:pt x="595" y="1877"/>
                      <a:pt x="1064" y="1877"/>
                    </a:cubicBezTo>
                    <a:cubicBezTo>
                      <a:pt x="1104" y="1877"/>
                      <a:pt x="1145" y="1874"/>
                      <a:pt x="1186" y="1870"/>
                    </a:cubicBezTo>
                    <a:cubicBezTo>
                      <a:pt x="1702" y="1748"/>
                      <a:pt x="2037" y="1262"/>
                      <a:pt x="1945" y="775"/>
                    </a:cubicBezTo>
                    <a:cubicBezTo>
                      <a:pt x="1864" y="316"/>
                      <a:pt x="1471" y="1"/>
                      <a:pt x="10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3752625" y="1356850"/>
                <a:ext cx="82850" cy="772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089" extrusionOk="0">
                    <a:moveTo>
                      <a:pt x="1664" y="0"/>
                    </a:moveTo>
                    <a:cubicBezTo>
                      <a:pt x="1576" y="0"/>
                      <a:pt x="1487" y="8"/>
                      <a:pt x="1398" y="25"/>
                    </a:cubicBezTo>
                    <a:cubicBezTo>
                      <a:pt x="547" y="177"/>
                      <a:pt x="0" y="967"/>
                      <a:pt x="152" y="1818"/>
                    </a:cubicBezTo>
                    <a:cubicBezTo>
                      <a:pt x="288" y="2550"/>
                      <a:pt x="931" y="3089"/>
                      <a:pt x="1672" y="3089"/>
                    </a:cubicBezTo>
                    <a:cubicBezTo>
                      <a:pt x="1762" y="3089"/>
                      <a:pt x="1853" y="3081"/>
                      <a:pt x="1945" y="3064"/>
                    </a:cubicBezTo>
                    <a:cubicBezTo>
                      <a:pt x="2766" y="2912"/>
                      <a:pt x="3313" y="2122"/>
                      <a:pt x="3192" y="1271"/>
                    </a:cubicBezTo>
                    <a:cubicBezTo>
                      <a:pt x="3056" y="539"/>
                      <a:pt x="2389" y="0"/>
                      <a:pt x="16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3836975" y="1401025"/>
                <a:ext cx="684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533" extrusionOk="0">
                    <a:moveTo>
                      <a:pt x="1380" y="1"/>
                    </a:moveTo>
                    <a:cubicBezTo>
                      <a:pt x="1306" y="1"/>
                      <a:pt x="1231" y="7"/>
                      <a:pt x="1155" y="21"/>
                    </a:cubicBezTo>
                    <a:cubicBezTo>
                      <a:pt x="456" y="142"/>
                      <a:pt x="0" y="811"/>
                      <a:pt x="122" y="1510"/>
                    </a:cubicBezTo>
                    <a:cubicBezTo>
                      <a:pt x="230" y="2106"/>
                      <a:pt x="773" y="2533"/>
                      <a:pt x="1363" y="2533"/>
                    </a:cubicBezTo>
                    <a:cubicBezTo>
                      <a:pt x="1435" y="2533"/>
                      <a:pt x="1508" y="2526"/>
                      <a:pt x="1581" y="2513"/>
                    </a:cubicBezTo>
                    <a:cubicBezTo>
                      <a:pt x="2280" y="2391"/>
                      <a:pt x="2736" y="1753"/>
                      <a:pt x="2614" y="1054"/>
                    </a:cubicBezTo>
                    <a:cubicBezTo>
                      <a:pt x="2506" y="431"/>
                      <a:pt x="1987" y="1"/>
                      <a:pt x="1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3843050" y="1345825"/>
                <a:ext cx="40300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478" extrusionOk="0">
                    <a:moveTo>
                      <a:pt x="820" y="0"/>
                    </a:moveTo>
                    <a:cubicBezTo>
                      <a:pt x="780" y="0"/>
                      <a:pt x="740" y="3"/>
                      <a:pt x="699" y="10"/>
                    </a:cubicBezTo>
                    <a:cubicBezTo>
                      <a:pt x="274" y="70"/>
                      <a:pt x="0" y="466"/>
                      <a:pt x="91" y="861"/>
                    </a:cubicBezTo>
                    <a:cubicBezTo>
                      <a:pt x="146" y="1243"/>
                      <a:pt x="470" y="1478"/>
                      <a:pt x="822" y="1478"/>
                    </a:cubicBezTo>
                    <a:cubicBezTo>
                      <a:pt x="862" y="1478"/>
                      <a:pt x="902" y="1475"/>
                      <a:pt x="942" y="1469"/>
                    </a:cubicBezTo>
                    <a:cubicBezTo>
                      <a:pt x="1338" y="1408"/>
                      <a:pt x="1611" y="1013"/>
                      <a:pt x="1550" y="618"/>
                    </a:cubicBezTo>
                    <a:cubicBezTo>
                      <a:pt x="1496" y="236"/>
                      <a:pt x="1172" y="0"/>
                      <a:pt x="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3535275" y="1143575"/>
                <a:ext cx="584400" cy="540450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21618" extrusionOk="0">
                    <a:moveTo>
                      <a:pt x="11687" y="893"/>
                    </a:moveTo>
                    <a:cubicBezTo>
                      <a:pt x="13614" y="893"/>
                      <a:pt x="15447" y="1456"/>
                      <a:pt x="16992" y="2416"/>
                    </a:cubicBezTo>
                    <a:lnTo>
                      <a:pt x="5685" y="18677"/>
                    </a:lnTo>
                    <a:cubicBezTo>
                      <a:pt x="3770" y="17249"/>
                      <a:pt x="2402" y="15091"/>
                      <a:pt x="1946" y="12568"/>
                    </a:cubicBezTo>
                    <a:cubicBezTo>
                      <a:pt x="974" y="7157"/>
                      <a:pt x="4560" y="2021"/>
                      <a:pt x="9940" y="1048"/>
                    </a:cubicBezTo>
                    <a:cubicBezTo>
                      <a:pt x="10527" y="943"/>
                      <a:pt x="11111" y="893"/>
                      <a:pt x="11687" y="893"/>
                    </a:cubicBezTo>
                    <a:close/>
                    <a:moveTo>
                      <a:pt x="17722" y="2932"/>
                    </a:moveTo>
                    <a:cubicBezTo>
                      <a:pt x="19637" y="4391"/>
                      <a:pt x="21004" y="6519"/>
                      <a:pt x="21460" y="9072"/>
                    </a:cubicBezTo>
                    <a:cubicBezTo>
                      <a:pt x="22433" y="14452"/>
                      <a:pt x="18846" y="19620"/>
                      <a:pt x="13436" y="20562"/>
                    </a:cubicBezTo>
                    <a:cubicBezTo>
                      <a:pt x="12844" y="20669"/>
                      <a:pt x="12253" y="20721"/>
                      <a:pt x="11670" y="20721"/>
                    </a:cubicBezTo>
                    <a:cubicBezTo>
                      <a:pt x="9769" y="20721"/>
                      <a:pt x="7950" y="20171"/>
                      <a:pt x="6414" y="19194"/>
                    </a:cubicBezTo>
                    <a:lnTo>
                      <a:pt x="17722" y="2932"/>
                    </a:lnTo>
                    <a:close/>
                    <a:moveTo>
                      <a:pt x="11690" y="0"/>
                    </a:moveTo>
                    <a:cubicBezTo>
                      <a:pt x="11063" y="0"/>
                      <a:pt x="10428" y="54"/>
                      <a:pt x="9788" y="166"/>
                    </a:cubicBezTo>
                    <a:cubicBezTo>
                      <a:pt x="3922" y="1230"/>
                      <a:pt x="1" y="6853"/>
                      <a:pt x="1065" y="12720"/>
                    </a:cubicBezTo>
                    <a:cubicBezTo>
                      <a:pt x="1984" y="17938"/>
                      <a:pt x="6536" y="21618"/>
                      <a:pt x="11659" y="21618"/>
                    </a:cubicBezTo>
                    <a:cubicBezTo>
                      <a:pt x="12295" y="21618"/>
                      <a:pt x="12940" y="21561"/>
                      <a:pt x="13588" y="21443"/>
                    </a:cubicBezTo>
                    <a:cubicBezTo>
                      <a:pt x="19485" y="20410"/>
                      <a:pt x="23375" y="14787"/>
                      <a:pt x="22342" y="8920"/>
                    </a:cubicBezTo>
                    <a:cubicBezTo>
                      <a:pt x="21393" y="3663"/>
                      <a:pt x="16845" y="0"/>
                      <a:pt x="116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3719175" y="1305025"/>
                <a:ext cx="217350" cy="21735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8694" fill="none" extrusionOk="0">
                    <a:moveTo>
                      <a:pt x="7174" y="1581"/>
                    </a:moveTo>
                    <a:cubicBezTo>
                      <a:pt x="8694" y="3131"/>
                      <a:pt x="8694" y="5624"/>
                      <a:pt x="7144" y="7174"/>
                    </a:cubicBezTo>
                    <a:cubicBezTo>
                      <a:pt x="5563" y="8693"/>
                      <a:pt x="3071" y="8693"/>
                      <a:pt x="1521" y="7143"/>
                    </a:cubicBezTo>
                    <a:cubicBezTo>
                      <a:pt x="1" y="5593"/>
                      <a:pt x="1" y="3070"/>
                      <a:pt x="1581" y="1551"/>
                    </a:cubicBezTo>
                    <a:cubicBezTo>
                      <a:pt x="3131" y="0"/>
                      <a:pt x="5624" y="31"/>
                      <a:pt x="7174" y="158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3791375" y="1208525"/>
                <a:ext cx="19025" cy="107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4317" fill="none" extrusionOk="0">
                    <a:moveTo>
                      <a:pt x="760" y="4316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3771625" y="1204725"/>
                <a:ext cx="387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74" fill="none" extrusionOk="0">
                    <a:moveTo>
                      <a:pt x="0" y="274"/>
                    </a:moveTo>
                    <a:lnTo>
                      <a:pt x="155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3956275" y="1248800"/>
                <a:ext cx="685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13" fill="none" extrusionOk="0">
                    <a:moveTo>
                      <a:pt x="0" y="0"/>
                    </a:moveTo>
                    <a:lnTo>
                      <a:pt x="274" y="21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3931200" y="1231300"/>
                <a:ext cx="68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84" fill="none" extrusionOk="0">
                    <a:moveTo>
                      <a:pt x="0" y="1"/>
                    </a:moveTo>
                    <a:lnTo>
                      <a:pt x="274" y="18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3925100" y="1377200"/>
                <a:ext cx="1079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761" fill="none" extrusionOk="0">
                    <a:moveTo>
                      <a:pt x="1" y="761"/>
                    </a:moveTo>
                    <a:lnTo>
                      <a:pt x="4317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4029975" y="1358225"/>
                <a:ext cx="687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20" fill="none" extrusionOk="0">
                    <a:moveTo>
                      <a:pt x="1" y="0"/>
                    </a:moveTo>
                    <a:lnTo>
                      <a:pt x="274" y="152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3909150" y="1470675"/>
                <a:ext cx="89700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2494" fill="none" extrusionOk="0">
                    <a:moveTo>
                      <a:pt x="1" y="1"/>
                    </a:moveTo>
                    <a:lnTo>
                      <a:pt x="3587" y="249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3988175" y="1517025"/>
                <a:ext cx="2207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1278" fill="none" extrusionOk="0">
                    <a:moveTo>
                      <a:pt x="882" y="1"/>
                    </a:moveTo>
                    <a:lnTo>
                      <a:pt x="1" y="127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3845325" y="1510950"/>
                <a:ext cx="19025" cy="107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4317" fill="none" extrusionOk="0">
                    <a:moveTo>
                      <a:pt x="0" y="1"/>
                    </a:moveTo>
                    <a:lnTo>
                      <a:pt x="760" y="431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3845325" y="1615825"/>
                <a:ext cx="3802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74" fill="none" extrusionOk="0">
                    <a:moveTo>
                      <a:pt x="1520" y="0"/>
                    </a:moveTo>
                    <a:lnTo>
                      <a:pt x="0" y="27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3692575" y="1574025"/>
                <a:ext cx="687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83" fill="none" extrusionOk="0">
                    <a:moveTo>
                      <a:pt x="274" y="18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3717650" y="1591500"/>
                <a:ext cx="687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83" fill="none" extrusionOk="0">
                    <a:moveTo>
                      <a:pt x="274" y="18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3621925" y="1431175"/>
                <a:ext cx="10867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791" fill="none" extrusionOk="0">
                    <a:moveTo>
                      <a:pt x="4347" y="0"/>
                    </a:moveTo>
                    <a:lnTo>
                      <a:pt x="0" y="79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3618875" y="1431925"/>
                <a:ext cx="68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21" fill="none" extrusionOk="0">
                    <a:moveTo>
                      <a:pt x="274" y="152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3656875" y="1294375"/>
                <a:ext cx="89675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2524" fill="none" extrusionOk="0">
                    <a:moveTo>
                      <a:pt x="3587" y="2524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3645475" y="1278425"/>
                <a:ext cx="22050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278" fill="none" extrusionOk="0">
                    <a:moveTo>
                      <a:pt x="0" y="1277"/>
                    </a:moveTo>
                    <a:lnTo>
                      <a:pt x="882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8"/>
              <p:cNvSpPr/>
              <p:nvPr/>
            </p:nvSpPr>
            <p:spPr>
              <a:xfrm>
                <a:off x="3739700" y="1276150"/>
                <a:ext cx="34975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189" fill="none" extrusionOk="0">
                    <a:moveTo>
                      <a:pt x="1399" y="218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8"/>
              <p:cNvSpPr/>
              <p:nvPr/>
            </p:nvSpPr>
            <p:spPr>
              <a:xfrm>
                <a:off x="3722975" y="1265500"/>
                <a:ext cx="327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822" fill="none" extrusionOk="0">
                    <a:moveTo>
                      <a:pt x="1" y="821"/>
                    </a:moveTo>
                    <a:lnTo>
                      <a:pt x="130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3849125" y="1254100"/>
                <a:ext cx="137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2524" fill="none" extrusionOk="0">
                    <a:moveTo>
                      <a:pt x="0" y="2524"/>
                    </a:moveTo>
                    <a:lnTo>
                      <a:pt x="54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3844575" y="1249550"/>
                <a:ext cx="372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35" fill="none" extrusionOk="0">
                    <a:moveTo>
                      <a:pt x="0" y="0"/>
                    </a:moveTo>
                    <a:lnTo>
                      <a:pt x="1489" y="33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3910675" y="1325550"/>
                <a:ext cx="5550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399" fill="none" extrusionOk="0">
                    <a:moveTo>
                      <a:pt x="0" y="1398"/>
                    </a:moveTo>
                    <a:lnTo>
                      <a:pt x="2219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3955500" y="1309575"/>
                <a:ext cx="20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308" fill="none" extrusionOk="0">
                    <a:moveTo>
                      <a:pt x="1" y="1"/>
                    </a:moveTo>
                    <a:lnTo>
                      <a:pt x="821" y="130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3924350" y="1434950"/>
                <a:ext cx="631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579" fill="none" extrusionOk="0">
                    <a:moveTo>
                      <a:pt x="1" y="1"/>
                    </a:moveTo>
                    <a:lnTo>
                      <a:pt x="2523" y="57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3983625" y="1430400"/>
                <a:ext cx="83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521" fill="none" extrusionOk="0">
                    <a:moveTo>
                      <a:pt x="335" y="1"/>
                    </a:moveTo>
                    <a:lnTo>
                      <a:pt x="0" y="152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3881050" y="1497275"/>
                <a:ext cx="34975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189" fill="none" extrusionOk="0">
                    <a:moveTo>
                      <a:pt x="0" y="0"/>
                    </a:moveTo>
                    <a:lnTo>
                      <a:pt x="1398" y="218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3899275" y="1541350"/>
                <a:ext cx="327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852" fill="none" extrusionOk="0">
                    <a:moveTo>
                      <a:pt x="1308" y="0"/>
                    </a:moveTo>
                    <a:lnTo>
                      <a:pt x="1" y="85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3792125" y="1510200"/>
                <a:ext cx="144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2554" fill="none" extrusionOk="0">
                    <a:moveTo>
                      <a:pt x="578" y="0"/>
                    </a:moveTo>
                    <a:lnTo>
                      <a:pt x="1" y="255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3773900" y="1569475"/>
                <a:ext cx="372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35" fill="none" extrusionOk="0">
                    <a:moveTo>
                      <a:pt x="1490" y="33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3689550" y="1466875"/>
                <a:ext cx="547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399" fill="none" extrusionOk="0">
                    <a:moveTo>
                      <a:pt x="2189" y="1"/>
                    </a:moveTo>
                    <a:lnTo>
                      <a:pt x="0" y="139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3678900" y="1485875"/>
                <a:ext cx="2130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308" fill="none" extrusionOk="0">
                    <a:moveTo>
                      <a:pt x="852" y="130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3667500" y="1378725"/>
                <a:ext cx="638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548" fill="none" extrusionOk="0">
                    <a:moveTo>
                      <a:pt x="2554" y="54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3663700" y="1359725"/>
                <a:ext cx="8400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521" fill="none" extrusionOk="0">
                    <a:moveTo>
                      <a:pt x="1" y="1521"/>
                    </a:moveTo>
                    <a:lnTo>
                      <a:pt x="335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3791375" y="1449400"/>
                <a:ext cx="448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916" fill="none" extrusionOk="0">
                    <a:moveTo>
                      <a:pt x="1003" y="1"/>
                    </a:moveTo>
                    <a:cubicBezTo>
                      <a:pt x="1368" y="92"/>
                      <a:pt x="1642" y="365"/>
                      <a:pt x="1702" y="760"/>
                    </a:cubicBezTo>
                    <a:cubicBezTo>
                      <a:pt x="1794" y="1247"/>
                      <a:pt x="1459" y="1733"/>
                      <a:pt x="943" y="1855"/>
                    </a:cubicBezTo>
                    <a:cubicBezTo>
                      <a:pt x="578" y="1915"/>
                      <a:pt x="213" y="1733"/>
                      <a:pt x="0" y="145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3752625" y="1353650"/>
                <a:ext cx="7980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345" fill="none" extrusionOk="0">
                    <a:moveTo>
                      <a:pt x="1915" y="3192"/>
                    </a:moveTo>
                    <a:cubicBezTo>
                      <a:pt x="1094" y="3344"/>
                      <a:pt x="304" y="2767"/>
                      <a:pt x="152" y="1946"/>
                    </a:cubicBezTo>
                    <a:cubicBezTo>
                      <a:pt x="0" y="1095"/>
                      <a:pt x="547" y="305"/>
                      <a:pt x="1398" y="153"/>
                    </a:cubicBezTo>
                    <a:cubicBezTo>
                      <a:pt x="2219" y="1"/>
                      <a:pt x="3009" y="548"/>
                      <a:pt x="3192" y="139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3836975" y="1398475"/>
                <a:ext cx="68400" cy="684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737" fill="none" extrusionOk="0">
                    <a:moveTo>
                      <a:pt x="2614" y="1156"/>
                    </a:moveTo>
                    <a:cubicBezTo>
                      <a:pt x="2736" y="1855"/>
                      <a:pt x="2280" y="2493"/>
                      <a:pt x="1581" y="2615"/>
                    </a:cubicBezTo>
                    <a:cubicBezTo>
                      <a:pt x="912" y="2737"/>
                      <a:pt x="243" y="2281"/>
                      <a:pt x="122" y="1612"/>
                    </a:cubicBezTo>
                    <a:cubicBezTo>
                      <a:pt x="0" y="913"/>
                      <a:pt x="456" y="244"/>
                      <a:pt x="1155" y="123"/>
                    </a:cubicBezTo>
                    <a:cubicBezTo>
                      <a:pt x="1854" y="1"/>
                      <a:pt x="2493" y="457"/>
                      <a:pt x="2614" y="115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3862800" y="1357450"/>
                <a:ext cx="205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004" fill="none" extrusionOk="0">
                    <a:moveTo>
                      <a:pt x="730" y="1"/>
                    </a:moveTo>
                    <a:cubicBezTo>
                      <a:pt x="730" y="31"/>
                      <a:pt x="760" y="92"/>
                      <a:pt x="760" y="153"/>
                    </a:cubicBezTo>
                    <a:cubicBezTo>
                      <a:pt x="821" y="548"/>
                      <a:pt x="548" y="943"/>
                      <a:pt x="152" y="1004"/>
                    </a:cubicBezTo>
                    <a:cubicBezTo>
                      <a:pt x="122" y="1004"/>
                      <a:pt x="61" y="1004"/>
                      <a:pt x="1" y="100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3843050" y="1346050"/>
                <a:ext cx="190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913" fill="none" extrusionOk="0">
                    <a:moveTo>
                      <a:pt x="91" y="913"/>
                    </a:moveTo>
                    <a:lnTo>
                      <a:pt x="91" y="852"/>
                    </a:lnTo>
                    <a:cubicBezTo>
                      <a:pt x="0" y="457"/>
                      <a:pt x="274" y="61"/>
                      <a:pt x="699" y="1"/>
                    </a:cubicBezTo>
                    <a:cubicBezTo>
                      <a:pt x="699" y="1"/>
                      <a:pt x="730" y="1"/>
                      <a:pt x="76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3535275" y="1121900"/>
                <a:ext cx="584400" cy="584375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23375" fill="none" extrusionOk="0">
                    <a:moveTo>
                      <a:pt x="9788" y="1033"/>
                    </a:moveTo>
                    <a:cubicBezTo>
                      <a:pt x="3922" y="2097"/>
                      <a:pt x="1" y="7720"/>
                      <a:pt x="1065" y="13587"/>
                    </a:cubicBezTo>
                    <a:cubicBezTo>
                      <a:pt x="2098" y="19453"/>
                      <a:pt x="7721" y="23374"/>
                      <a:pt x="13588" y="22310"/>
                    </a:cubicBezTo>
                    <a:cubicBezTo>
                      <a:pt x="19485" y="21277"/>
                      <a:pt x="23375" y="15654"/>
                      <a:pt x="22342" y="9787"/>
                    </a:cubicBezTo>
                    <a:cubicBezTo>
                      <a:pt x="21278" y="3891"/>
                      <a:pt x="15685" y="0"/>
                      <a:pt x="9788" y="1033"/>
                    </a:cubicBezTo>
                    <a:close/>
                    <a:moveTo>
                      <a:pt x="9940" y="1915"/>
                    </a:moveTo>
                    <a:cubicBezTo>
                      <a:pt x="12494" y="1459"/>
                      <a:pt x="14986" y="2037"/>
                      <a:pt x="16992" y="3283"/>
                    </a:cubicBezTo>
                    <a:lnTo>
                      <a:pt x="6566" y="18268"/>
                    </a:lnTo>
                    <a:lnTo>
                      <a:pt x="5655" y="19544"/>
                    </a:lnTo>
                    <a:cubicBezTo>
                      <a:pt x="3770" y="18116"/>
                      <a:pt x="2402" y="15958"/>
                      <a:pt x="1946" y="13435"/>
                    </a:cubicBezTo>
                    <a:cubicBezTo>
                      <a:pt x="974" y="8024"/>
                      <a:pt x="4560" y="2888"/>
                      <a:pt x="9940" y="1915"/>
                    </a:cubicBezTo>
                    <a:close/>
                    <a:moveTo>
                      <a:pt x="13436" y="21429"/>
                    </a:moveTo>
                    <a:cubicBezTo>
                      <a:pt x="10913" y="21885"/>
                      <a:pt x="8421" y="21338"/>
                      <a:pt x="6414" y="20061"/>
                    </a:cubicBezTo>
                    <a:lnTo>
                      <a:pt x="7296" y="18784"/>
                    </a:lnTo>
                    <a:lnTo>
                      <a:pt x="17722" y="3799"/>
                    </a:lnTo>
                    <a:cubicBezTo>
                      <a:pt x="19637" y="5258"/>
                      <a:pt x="21004" y="7386"/>
                      <a:pt x="21460" y="9939"/>
                    </a:cubicBezTo>
                    <a:cubicBezTo>
                      <a:pt x="22433" y="15319"/>
                      <a:pt x="18846" y="20487"/>
                      <a:pt x="13436" y="21429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8" name="Google Shape;928;p38"/>
          <p:cNvSpPr txBox="1">
            <a:spLocks noGrp="1"/>
          </p:cNvSpPr>
          <p:nvPr>
            <p:ph type="title"/>
          </p:nvPr>
        </p:nvSpPr>
        <p:spPr>
          <a:xfrm>
            <a:off x="929549" y="1382471"/>
            <a:ext cx="3021618" cy="237855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Vaccination &amp; Its Effectivness on Death </a:t>
            </a:r>
            <a:endParaRPr sz="3600" dirty="0"/>
          </a:p>
        </p:txBody>
      </p:sp>
      <p:pic>
        <p:nvPicPr>
          <p:cNvPr id="931" name="Google Shape;931;p38"/>
          <p:cNvPicPr preferRelativeResize="0"/>
          <p:nvPr/>
        </p:nvPicPr>
        <p:blipFill rotWithShape="1">
          <a:blip r:embed="rId3">
            <a:alphaModFix/>
          </a:blip>
          <a:srcRect t="6066" r="3091" b="13158"/>
          <a:stretch/>
        </p:blipFill>
        <p:spPr>
          <a:xfrm>
            <a:off x="4750625" y="539525"/>
            <a:ext cx="3474700" cy="40645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32" name="Google Shape;932;p38"/>
          <p:cNvSpPr/>
          <p:nvPr/>
        </p:nvSpPr>
        <p:spPr>
          <a:xfrm>
            <a:off x="4464792" y="1820248"/>
            <a:ext cx="947642" cy="914426"/>
          </a:xfrm>
          <a:custGeom>
            <a:avLst/>
            <a:gdLst/>
            <a:ahLst/>
            <a:cxnLst/>
            <a:rect l="l" t="t" r="r" b="b"/>
            <a:pathLst>
              <a:path w="22448" h="21888" extrusionOk="0">
                <a:moveTo>
                  <a:pt x="8516" y="0"/>
                </a:moveTo>
                <a:cubicBezTo>
                  <a:pt x="8240" y="0"/>
                  <a:pt x="7964" y="54"/>
                  <a:pt x="7699" y="162"/>
                </a:cubicBezTo>
                <a:lnTo>
                  <a:pt x="6133" y="809"/>
                </a:lnTo>
                <a:cubicBezTo>
                  <a:pt x="5599" y="1028"/>
                  <a:pt x="5184" y="1444"/>
                  <a:pt x="4961" y="1972"/>
                </a:cubicBezTo>
                <a:cubicBezTo>
                  <a:pt x="4742" y="2506"/>
                  <a:pt x="4742" y="3090"/>
                  <a:pt x="4957" y="3618"/>
                </a:cubicBezTo>
                <a:cubicBezTo>
                  <a:pt x="4996" y="3708"/>
                  <a:pt x="5039" y="3795"/>
                  <a:pt x="5086" y="3877"/>
                </a:cubicBezTo>
                <a:lnTo>
                  <a:pt x="4690" y="4269"/>
                </a:lnTo>
                <a:cubicBezTo>
                  <a:pt x="4671" y="4285"/>
                  <a:pt x="4655" y="4303"/>
                  <a:pt x="4636" y="4319"/>
                </a:cubicBezTo>
                <a:cubicBezTo>
                  <a:pt x="4624" y="4335"/>
                  <a:pt x="4608" y="4347"/>
                  <a:pt x="4596" y="4363"/>
                </a:cubicBezTo>
                <a:lnTo>
                  <a:pt x="4169" y="4782"/>
                </a:lnTo>
                <a:cubicBezTo>
                  <a:pt x="4091" y="4735"/>
                  <a:pt x="4005" y="4692"/>
                  <a:pt x="3914" y="4656"/>
                </a:cubicBezTo>
                <a:cubicBezTo>
                  <a:pt x="3648" y="4546"/>
                  <a:pt x="3371" y="4494"/>
                  <a:pt x="3098" y="4494"/>
                </a:cubicBezTo>
                <a:cubicBezTo>
                  <a:pt x="2254" y="4494"/>
                  <a:pt x="1450" y="4993"/>
                  <a:pt x="1109" y="5816"/>
                </a:cubicBezTo>
                <a:lnTo>
                  <a:pt x="455" y="7383"/>
                </a:lnTo>
                <a:cubicBezTo>
                  <a:pt x="1" y="8477"/>
                  <a:pt x="518" y="9739"/>
                  <a:pt x="1611" y="10197"/>
                </a:cubicBezTo>
                <a:cubicBezTo>
                  <a:pt x="1701" y="10232"/>
                  <a:pt x="1791" y="10263"/>
                  <a:pt x="1885" y="10291"/>
                </a:cubicBezTo>
                <a:lnTo>
                  <a:pt x="1881" y="11572"/>
                </a:lnTo>
                <a:cubicBezTo>
                  <a:pt x="1791" y="11596"/>
                  <a:pt x="1701" y="11627"/>
                  <a:pt x="1615" y="11662"/>
                </a:cubicBezTo>
                <a:cubicBezTo>
                  <a:pt x="1082" y="11882"/>
                  <a:pt x="670" y="12292"/>
                  <a:pt x="447" y="12826"/>
                </a:cubicBezTo>
                <a:cubicBezTo>
                  <a:pt x="228" y="13354"/>
                  <a:pt x="224" y="13942"/>
                  <a:pt x="444" y="14471"/>
                </a:cubicBezTo>
                <a:lnTo>
                  <a:pt x="741" y="15192"/>
                </a:lnTo>
                <a:cubicBezTo>
                  <a:pt x="749" y="15208"/>
                  <a:pt x="753" y="15220"/>
                  <a:pt x="757" y="15235"/>
                </a:cubicBezTo>
                <a:cubicBezTo>
                  <a:pt x="764" y="15251"/>
                  <a:pt x="773" y="15267"/>
                  <a:pt x="777" y="15282"/>
                </a:cubicBezTo>
                <a:cubicBezTo>
                  <a:pt x="784" y="15294"/>
                  <a:pt x="788" y="15302"/>
                  <a:pt x="793" y="15314"/>
                </a:cubicBezTo>
                <a:lnTo>
                  <a:pt x="1090" y="16039"/>
                </a:lnTo>
                <a:cubicBezTo>
                  <a:pt x="1423" y="16849"/>
                  <a:pt x="2203" y="17374"/>
                  <a:pt x="3080" y="17374"/>
                </a:cubicBezTo>
                <a:cubicBezTo>
                  <a:pt x="3362" y="17374"/>
                  <a:pt x="3641" y="17319"/>
                  <a:pt x="3896" y="17214"/>
                </a:cubicBezTo>
                <a:cubicBezTo>
                  <a:pt x="3985" y="17175"/>
                  <a:pt x="4071" y="17135"/>
                  <a:pt x="4154" y="17084"/>
                </a:cubicBezTo>
                <a:lnTo>
                  <a:pt x="5059" y="17997"/>
                </a:lnTo>
                <a:cubicBezTo>
                  <a:pt x="5012" y="18079"/>
                  <a:pt x="4972" y="18162"/>
                  <a:pt x="4937" y="18249"/>
                </a:cubicBezTo>
                <a:cubicBezTo>
                  <a:pt x="4479" y="19341"/>
                  <a:pt x="4996" y="20603"/>
                  <a:pt x="6093" y="21061"/>
                </a:cubicBezTo>
                <a:lnTo>
                  <a:pt x="7661" y="21716"/>
                </a:lnTo>
                <a:cubicBezTo>
                  <a:pt x="7927" y="21826"/>
                  <a:pt x="8205" y="21880"/>
                  <a:pt x="8487" y="21880"/>
                </a:cubicBezTo>
                <a:cubicBezTo>
                  <a:pt x="9361" y="21880"/>
                  <a:pt x="10137" y="21363"/>
                  <a:pt x="10473" y="20560"/>
                </a:cubicBezTo>
                <a:cubicBezTo>
                  <a:pt x="10509" y="20470"/>
                  <a:pt x="10540" y="20379"/>
                  <a:pt x="10567" y="20285"/>
                </a:cubicBezTo>
                <a:lnTo>
                  <a:pt x="11849" y="20289"/>
                </a:lnTo>
                <a:cubicBezTo>
                  <a:pt x="11872" y="20379"/>
                  <a:pt x="11903" y="20466"/>
                  <a:pt x="11939" y="20552"/>
                </a:cubicBezTo>
                <a:cubicBezTo>
                  <a:pt x="12272" y="21363"/>
                  <a:pt x="13052" y="21888"/>
                  <a:pt x="13929" y="21888"/>
                </a:cubicBezTo>
                <a:cubicBezTo>
                  <a:pt x="14211" y="21888"/>
                  <a:pt x="14489" y="21833"/>
                  <a:pt x="14748" y="21728"/>
                </a:cubicBezTo>
                <a:lnTo>
                  <a:pt x="15446" y="21437"/>
                </a:lnTo>
                <a:cubicBezTo>
                  <a:pt x="15465" y="21433"/>
                  <a:pt x="15480" y="21426"/>
                  <a:pt x="15500" y="21417"/>
                </a:cubicBezTo>
                <a:cubicBezTo>
                  <a:pt x="15516" y="21414"/>
                  <a:pt x="15527" y="21406"/>
                  <a:pt x="15543" y="21402"/>
                </a:cubicBezTo>
                <a:cubicBezTo>
                  <a:pt x="15571" y="21390"/>
                  <a:pt x="15598" y="21379"/>
                  <a:pt x="15626" y="21363"/>
                </a:cubicBezTo>
                <a:lnTo>
                  <a:pt x="16315" y="21081"/>
                </a:lnTo>
                <a:cubicBezTo>
                  <a:pt x="16849" y="20862"/>
                  <a:pt x="17263" y="20450"/>
                  <a:pt x="17487" y="19918"/>
                </a:cubicBezTo>
                <a:cubicBezTo>
                  <a:pt x="17706" y="19384"/>
                  <a:pt x="17706" y="18800"/>
                  <a:pt x="17491" y="18276"/>
                </a:cubicBezTo>
                <a:cubicBezTo>
                  <a:pt x="17455" y="18186"/>
                  <a:pt x="17413" y="18099"/>
                  <a:pt x="17361" y="18017"/>
                </a:cubicBezTo>
                <a:lnTo>
                  <a:pt x="18274" y="17108"/>
                </a:lnTo>
                <a:cubicBezTo>
                  <a:pt x="18353" y="17155"/>
                  <a:pt x="18439" y="17198"/>
                  <a:pt x="18525" y="17238"/>
                </a:cubicBezTo>
                <a:cubicBezTo>
                  <a:pt x="18791" y="17347"/>
                  <a:pt x="19070" y="17402"/>
                  <a:pt x="19355" y="17402"/>
                </a:cubicBezTo>
                <a:cubicBezTo>
                  <a:pt x="20225" y="17402"/>
                  <a:pt x="21001" y="16880"/>
                  <a:pt x="21339" y="16077"/>
                </a:cubicBezTo>
                <a:lnTo>
                  <a:pt x="21636" y="15365"/>
                </a:lnTo>
                <a:cubicBezTo>
                  <a:pt x="21652" y="15334"/>
                  <a:pt x="21663" y="15298"/>
                  <a:pt x="21679" y="15267"/>
                </a:cubicBezTo>
                <a:cubicBezTo>
                  <a:pt x="21683" y="15251"/>
                  <a:pt x="21691" y="15239"/>
                  <a:pt x="21695" y="15223"/>
                </a:cubicBezTo>
                <a:lnTo>
                  <a:pt x="21695" y="15220"/>
                </a:lnTo>
                <a:lnTo>
                  <a:pt x="21992" y="14511"/>
                </a:lnTo>
                <a:cubicBezTo>
                  <a:pt x="22447" y="13417"/>
                  <a:pt x="21930" y="12155"/>
                  <a:pt x="20849" y="11701"/>
                </a:cubicBezTo>
                <a:cubicBezTo>
                  <a:pt x="20755" y="11662"/>
                  <a:pt x="20661" y="11631"/>
                  <a:pt x="20567" y="11603"/>
                </a:cubicBezTo>
                <a:lnTo>
                  <a:pt x="20567" y="11055"/>
                </a:lnTo>
                <a:cubicBezTo>
                  <a:pt x="20567" y="11027"/>
                  <a:pt x="20570" y="11000"/>
                  <a:pt x="20570" y="10969"/>
                </a:cubicBezTo>
                <a:cubicBezTo>
                  <a:pt x="20570" y="10941"/>
                  <a:pt x="20570" y="10918"/>
                  <a:pt x="20567" y="10890"/>
                </a:cubicBezTo>
                <a:lnTo>
                  <a:pt x="20570" y="10318"/>
                </a:lnTo>
                <a:cubicBezTo>
                  <a:pt x="20661" y="10294"/>
                  <a:pt x="20751" y="10263"/>
                  <a:pt x="20840" y="10224"/>
                </a:cubicBezTo>
                <a:cubicBezTo>
                  <a:pt x="21370" y="10005"/>
                  <a:pt x="21785" y="9593"/>
                  <a:pt x="22004" y="9064"/>
                </a:cubicBezTo>
                <a:cubicBezTo>
                  <a:pt x="22223" y="8531"/>
                  <a:pt x="22223" y="7947"/>
                  <a:pt x="22004" y="7419"/>
                </a:cubicBezTo>
                <a:lnTo>
                  <a:pt x="21357" y="5847"/>
                </a:lnTo>
                <a:cubicBezTo>
                  <a:pt x="21016" y="5020"/>
                  <a:pt x="20212" y="4520"/>
                  <a:pt x="19367" y="4520"/>
                </a:cubicBezTo>
                <a:cubicBezTo>
                  <a:pt x="19097" y="4520"/>
                  <a:pt x="18822" y="4571"/>
                  <a:pt x="18556" y="4680"/>
                </a:cubicBezTo>
                <a:cubicBezTo>
                  <a:pt x="18552" y="4680"/>
                  <a:pt x="18552" y="4684"/>
                  <a:pt x="18549" y="4684"/>
                </a:cubicBezTo>
                <a:cubicBezTo>
                  <a:pt x="18462" y="4719"/>
                  <a:pt x="18377" y="4762"/>
                  <a:pt x="18298" y="4809"/>
                </a:cubicBezTo>
                <a:lnTo>
                  <a:pt x="17921" y="4433"/>
                </a:lnTo>
                <a:cubicBezTo>
                  <a:pt x="17898" y="4406"/>
                  <a:pt x="17874" y="4382"/>
                  <a:pt x="17851" y="4355"/>
                </a:cubicBezTo>
                <a:cubicBezTo>
                  <a:pt x="17827" y="4335"/>
                  <a:pt x="17804" y="4312"/>
                  <a:pt x="17784" y="4292"/>
                </a:cubicBezTo>
                <a:lnTo>
                  <a:pt x="17389" y="3896"/>
                </a:lnTo>
                <a:cubicBezTo>
                  <a:pt x="17436" y="3815"/>
                  <a:pt x="17475" y="3732"/>
                  <a:pt x="17511" y="3645"/>
                </a:cubicBezTo>
                <a:cubicBezTo>
                  <a:pt x="17968" y="2553"/>
                  <a:pt x="17451" y="1291"/>
                  <a:pt x="16355" y="833"/>
                </a:cubicBezTo>
                <a:lnTo>
                  <a:pt x="15641" y="535"/>
                </a:lnTo>
                <a:cubicBezTo>
                  <a:pt x="15598" y="515"/>
                  <a:pt x="15551" y="495"/>
                  <a:pt x="15500" y="476"/>
                </a:cubicBezTo>
                <a:lnTo>
                  <a:pt x="15496" y="476"/>
                </a:lnTo>
                <a:lnTo>
                  <a:pt x="14791" y="182"/>
                </a:lnTo>
                <a:cubicBezTo>
                  <a:pt x="14523" y="69"/>
                  <a:pt x="14240" y="12"/>
                  <a:pt x="13957" y="12"/>
                </a:cubicBezTo>
                <a:cubicBezTo>
                  <a:pt x="13681" y="12"/>
                  <a:pt x="13405" y="66"/>
                  <a:pt x="13142" y="174"/>
                </a:cubicBezTo>
                <a:cubicBezTo>
                  <a:pt x="12609" y="390"/>
                  <a:pt x="12194" y="805"/>
                  <a:pt x="11974" y="1334"/>
                </a:cubicBezTo>
                <a:cubicBezTo>
                  <a:pt x="11939" y="1424"/>
                  <a:pt x="11907" y="1514"/>
                  <a:pt x="11884" y="1605"/>
                </a:cubicBezTo>
                <a:lnTo>
                  <a:pt x="10599" y="1600"/>
                </a:lnTo>
                <a:cubicBezTo>
                  <a:pt x="10576" y="1511"/>
                  <a:pt x="10544" y="1424"/>
                  <a:pt x="10509" y="1338"/>
                </a:cubicBezTo>
                <a:cubicBezTo>
                  <a:pt x="10294" y="805"/>
                  <a:pt x="9882" y="390"/>
                  <a:pt x="9349" y="171"/>
                </a:cubicBezTo>
                <a:cubicBezTo>
                  <a:pt x="9081" y="57"/>
                  <a:pt x="8799" y="0"/>
                  <a:pt x="85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38"/>
          <p:cNvGrpSpPr/>
          <p:nvPr/>
        </p:nvGrpSpPr>
        <p:grpSpPr>
          <a:xfrm>
            <a:off x="4550464" y="1893588"/>
            <a:ext cx="775916" cy="767964"/>
            <a:chOff x="1368075" y="1017775"/>
            <a:chExt cx="487875" cy="487875"/>
          </a:xfrm>
        </p:grpSpPr>
        <p:sp>
          <p:nvSpPr>
            <p:cNvPr id="934" name="Google Shape;934;p38"/>
            <p:cNvSpPr/>
            <p:nvPr/>
          </p:nvSpPr>
          <p:spPr>
            <a:xfrm>
              <a:off x="1475225" y="1141725"/>
              <a:ext cx="273575" cy="240750"/>
            </a:xfrm>
            <a:custGeom>
              <a:avLst/>
              <a:gdLst/>
              <a:ahLst/>
              <a:cxnLst/>
              <a:rect l="l" t="t" r="r" b="b"/>
              <a:pathLst>
                <a:path w="10943" h="9630" extrusionOk="0">
                  <a:moveTo>
                    <a:pt x="5489" y="1"/>
                  </a:moveTo>
                  <a:cubicBezTo>
                    <a:pt x="3592" y="1"/>
                    <a:pt x="1792" y="1115"/>
                    <a:pt x="1034" y="2976"/>
                  </a:cubicBezTo>
                  <a:cubicBezTo>
                    <a:pt x="0" y="5408"/>
                    <a:pt x="1155" y="8234"/>
                    <a:pt x="3617" y="9268"/>
                  </a:cubicBezTo>
                  <a:cubicBezTo>
                    <a:pt x="4218" y="9513"/>
                    <a:pt x="4839" y="9629"/>
                    <a:pt x="5450" y="9629"/>
                  </a:cubicBezTo>
                  <a:cubicBezTo>
                    <a:pt x="7340" y="9629"/>
                    <a:pt x="9128" y="8515"/>
                    <a:pt x="9909" y="6654"/>
                  </a:cubicBezTo>
                  <a:cubicBezTo>
                    <a:pt x="10943" y="4222"/>
                    <a:pt x="9757" y="1395"/>
                    <a:pt x="7326" y="362"/>
                  </a:cubicBezTo>
                  <a:cubicBezTo>
                    <a:pt x="6724" y="117"/>
                    <a:pt x="6102" y="1"/>
                    <a:pt x="548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1523850" y="1282275"/>
              <a:ext cx="64625" cy="56900"/>
            </a:xfrm>
            <a:custGeom>
              <a:avLst/>
              <a:gdLst/>
              <a:ahLst/>
              <a:cxnLst/>
              <a:rect l="l" t="t" r="r" b="b"/>
              <a:pathLst>
                <a:path w="2585" h="2276" extrusionOk="0">
                  <a:moveTo>
                    <a:pt x="1295" y="1"/>
                  </a:moveTo>
                  <a:cubicBezTo>
                    <a:pt x="850" y="1"/>
                    <a:pt x="427" y="263"/>
                    <a:pt x="244" y="698"/>
                  </a:cubicBezTo>
                  <a:cubicBezTo>
                    <a:pt x="1" y="1275"/>
                    <a:pt x="274" y="1944"/>
                    <a:pt x="852" y="2187"/>
                  </a:cubicBezTo>
                  <a:cubicBezTo>
                    <a:pt x="995" y="2247"/>
                    <a:pt x="1144" y="2276"/>
                    <a:pt x="1290" y="2276"/>
                  </a:cubicBezTo>
                  <a:cubicBezTo>
                    <a:pt x="1735" y="2276"/>
                    <a:pt x="2158" y="2013"/>
                    <a:pt x="2341" y="1579"/>
                  </a:cubicBezTo>
                  <a:cubicBezTo>
                    <a:pt x="2584" y="1002"/>
                    <a:pt x="2311" y="333"/>
                    <a:pt x="1733" y="90"/>
                  </a:cubicBezTo>
                  <a:cubicBezTo>
                    <a:pt x="1590" y="29"/>
                    <a:pt x="1441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1536775" y="1174550"/>
              <a:ext cx="106400" cy="93450"/>
            </a:xfrm>
            <a:custGeom>
              <a:avLst/>
              <a:gdLst/>
              <a:ahLst/>
              <a:cxnLst/>
              <a:rect l="l" t="t" r="r" b="b"/>
              <a:pathLst>
                <a:path w="4256" h="3738" extrusionOk="0">
                  <a:moveTo>
                    <a:pt x="2120" y="1"/>
                  </a:moveTo>
                  <a:cubicBezTo>
                    <a:pt x="1391" y="1"/>
                    <a:pt x="694" y="435"/>
                    <a:pt x="395" y="1146"/>
                  </a:cubicBezTo>
                  <a:cubicBezTo>
                    <a:pt x="0" y="2089"/>
                    <a:pt x="456" y="3183"/>
                    <a:pt x="1398" y="3578"/>
                  </a:cubicBezTo>
                  <a:cubicBezTo>
                    <a:pt x="1639" y="3686"/>
                    <a:pt x="1889" y="3738"/>
                    <a:pt x="2134" y="3738"/>
                  </a:cubicBezTo>
                  <a:cubicBezTo>
                    <a:pt x="2853" y="3738"/>
                    <a:pt x="3536" y="3300"/>
                    <a:pt x="3830" y="2575"/>
                  </a:cubicBezTo>
                  <a:cubicBezTo>
                    <a:pt x="4256" y="1633"/>
                    <a:pt x="3800" y="538"/>
                    <a:pt x="2827" y="143"/>
                  </a:cubicBezTo>
                  <a:cubicBezTo>
                    <a:pt x="2596" y="46"/>
                    <a:pt x="2356" y="1"/>
                    <a:pt x="212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1599850" y="1271625"/>
              <a:ext cx="88150" cy="77450"/>
            </a:xfrm>
            <a:custGeom>
              <a:avLst/>
              <a:gdLst/>
              <a:ahLst/>
              <a:cxnLst/>
              <a:rect l="l" t="t" r="r" b="b"/>
              <a:pathLst>
                <a:path w="3526" h="3098" extrusionOk="0">
                  <a:moveTo>
                    <a:pt x="1781" y="1"/>
                  </a:moveTo>
                  <a:cubicBezTo>
                    <a:pt x="1170" y="1"/>
                    <a:pt x="587" y="367"/>
                    <a:pt x="334" y="941"/>
                  </a:cubicBezTo>
                  <a:cubicBezTo>
                    <a:pt x="0" y="1731"/>
                    <a:pt x="395" y="2643"/>
                    <a:pt x="1186" y="2978"/>
                  </a:cubicBezTo>
                  <a:cubicBezTo>
                    <a:pt x="1370" y="3059"/>
                    <a:pt x="1563" y="3097"/>
                    <a:pt x="1755" y="3097"/>
                  </a:cubicBezTo>
                  <a:cubicBezTo>
                    <a:pt x="2354" y="3097"/>
                    <a:pt x="2938" y="2725"/>
                    <a:pt x="3192" y="2127"/>
                  </a:cubicBezTo>
                  <a:cubicBezTo>
                    <a:pt x="3526" y="1336"/>
                    <a:pt x="3131" y="455"/>
                    <a:pt x="2371" y="121"/>
                  </a:cubicBezTo>
                  <a:cubicBezTo>
                    <a:pt x="2178" y="39"/>
                    <a:pt x="1978" y="1"/>
                    <a:pt x="17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1655300" y="1212200"/>
              <a:ext cx="51700" cy="45075"/>
            </a:xfrm>
            <a:custGeom>
              <a:avLst/>
              <a:gdLst/>
              <a:ahLst/>
              <a:cxnLst/>
              <a:rect l="l" t="t" r="r" b="b"/>
              <a:pathLst>
                <a:path w="2068" h="1803" extrusionOk="0">
                  <a:moveTo>
                    <a:pt x="1033" y="1"/>
                  </a:moveTo>
                  <a:cubicBezTo>
                    <a:pt x="682" y="1"/>
                    <a:pt x="352" y="207"/>
                    <a:pt x="214" y="552"/>
                  </a:cubicBezTo>
                  <a:cubicBezTo>
                    <a:pt x="1" y="1008"/>
                    <a:pt x="214" y="1525"/>
                    <a:pt x="700" y="1738"/>
                  </a:cubicBezTo>
                  <a:cubicBezTo>
                    <a:pt x="810" y="1782"/>
                    <a:pt x="924" y="1803"/>
                    <a:pt x="1036" y="1803"/>
                  </a:cubicBezTo>
                  <a:cubicBezTo>
                    <a:pt x="1387" y="1803"/>
                    <a:pt x="1717" y="1597"/>
                    <a:pt x="1855" y="1251"/>
                  </a:cubicBezTo>
                  <a:cubicBezTo>
                    <a:pt x="2068" y="795"/>
                    <a:pt x="1855" y="248"/>
                    <a:pt x="1369" y="66"/>
                  </a:cubicBezTo>
                  <a:cubicBezTo>
                    <a:pt x="1258" y="22"/>
                    <a:pt x="1145" y="1"/>
                    <a:pt x="103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1475225" y="1125675"/>
              <a:ext cx="273575" cy="272825"/>
            </a:xfrm>
            <a:custGeom>
              <a:avLst/>
              <a:gdLst/>
              <a:ahLst/>
              <a:cxnLst/>
              <a:rect l="l" t="t" r="r" b="b"/>
              <a:pathLst>
                <a:path w="10943" h="10913" fill="none" extrusionOk="0">
                  <a:moveTo>
                    <a:pt x="9909" y="7296"/>
                  </a:moveTo>
                  <a:cubicBezTo>
                    <a:pt x="8876" y="9758"/>
                    <a:pt x="6079" y="10913"/>
                    <a:pt x="3617" y="9910"/>
                  </a:cubicBezTo>
                  <a:cubicBezTo>
                    <a:pt x="1155" y="8876"/>
                    <a:pt x="0" y="6050"/>
                    <a:pt x="1034" y="3618"/>
                  </a:cubicBezTo>
                  <a:cubicBezTo>
                    <a:pt x="2037" y="1156"/>
                    <a:pt x="4864" y="1"/>
                    <a:pt x="7326" y="1004"/>
                  </a:cubicBezTo>
                  <a:cubicBezTo>
                    <a:pt x="9757" y="2037"/>
                    <a:pt x="10943" y="4864"/>
                    <a:pt x="9909" y="7296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1658350" y="1027650"/>
              <a:ext cx="50950" cy="123150"/>
            </a:xfrm>
            <a:custGeom>
              <a:avLst/>
              <a:gdLst/>
              <a:ahLst/>
              <a:cxnLst/>
              <a:rect l="l" t="t" r="r" b="b"/>
              <a:pathLst>
                <a:path w="2038" h="4926" fill="none" extrusionOk="0">
                  <a:moveTo>
                    <a:pt x="1" y="4925"/>
                  </a:moveTo>
                  <a:lnTo>
                    <a:pt x="2037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1688000" y="1018550"/>
              <a:ext cx="43325" cy="18250"/>
            </a:xfrm>
            <a:custGeom>
              <a:avLst/>
              <a:gdLst/>
              <a:ahLst/>
              <a:cxnLst/>
              <a:rect l="l" t="t" r="r" b="b"/>
              <a:pathLst>
                <a:path w="1733" h="730" fill="none" extrusionOk="0">
                  <a:moveTo>
                    <a:pt x="0" y="0"/>
                  </a:moveTo>
                  <a:lnTo>
                    <a:pt x="1733" y="73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1722950" y="1165200"/>
              <a:ext cx="123875" cy="50950"/>
            </a:xfrm>
            <a:custGeom>
              <a:avLst/>
              <a:gdLst/>
              <a:ahLst/>
              <a:cxnLst/>
              <a:rect l="l" t="t" r="r" b="b"/>
              <a:pathLst>
                <a:path w="4955" h="2038" fill="none" extrusionOk="0">
                  <a:moveTo>
                    <a:pt x="0" y="2037"/>
                  </a:moveTo>
                  <a:lnTo>
                    <a:pt x="4955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837675" y="1143175"/>
              <a:ext cx="18275" cy="44100"/>
            </a:xfrm>
            <a:custGeom>
              <a:avLst/>
              <a:gdLst/>
              <a:ahLst/>
              <a:cxnLst/>
              <a:rect l="l" t="t" r="r" b="b"/>
              <a:pathLst>
                <a:path w="731" h="1764" fill="none" extrusionOk="0">
                  <a:moveTo>
                    <a:pt x="1" y="0"/>
                  </a:moveTo>
                  <a:lnTo>
                    <a:pt x="730" y="1763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722950" y="1308050"/>
              <a:ext cx="123875" cy="51700"/>
            </a:xfrm>
            <a:custGeom>
              <a:avLst/>
              <a:gdLst/>
              <a:ahLst/>
              <a:cxnLst/>
              <a:rect l="l" t="t" r="r" b="b"/>
              <a:pathLst>
                <a:path w="4955" h="2068" fill="none" extrusionOk="0">
                  <a:moveTo>
                    <a:pt x="0" y="1"/>
                  </a:moveTo>
                  <a:lnTo>
                    <a:pt x="4955" y="2068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1837675" y="1337700"/>
              <a:ext cx="17525" cy="43325"/>
            </a:xfrm>
            <a:custGeom>
              <a:avLst/>
              <a:gdLst/>
              <a:ahLst/>
              <a:cxnLst/>
              <a:rect l="l" t="t" r="r" b="b"/>
              <a:pathLst>
                <a:path w="701" h="1733" fill="none" extrusionOk="0">
                  <a:moveTo>
                    <a:pt x="700" y="0"/>
                  </a:moveTo>
                  <a:lnTo>
                    <a:pt x="1" y="1733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1657600" y="1373400"/>
              <a:ext cx="50925" cy="123900"/>
            </a:xfrm>
            <a:custGeom>
              <a:avLst/>
              <a:gdLst/>
              <a:ahLst/>
              <a:cxnLst/>
              <a:rect l="l" t="t" r="r" b="b"/>
              <a:pathLst>
                <a:path w="2037" h="4956" fill="none" extrusionOk="0">
                  <a:moveTo>
                    <a:pt x="0" y="1"/>
                  </a:moveTo>
                  <a:lnTo>
                    <a:pt x="2037" y="495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1687225" y="1488150"/>
              <a:ext cx="43350" cy="17500"/>
            </a:xfrm>
            <a:custGeom>
              <a:avLst/>
              <a:gdLst/>
              <a:ahLst/>
              <a:cxnLst/>
              <a:rect l="l" t="t" r="r" b="b"/>
              <a:pathLst>
                <a:path w="1734" h="700" fill="none" extrusionOk="0">
                  <a:moveTo>
                    <a:pt x="1733" y="1"/>
                  </a:moveTo>
                  <a:lnTo>
                    <a:pt x="1" y="70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1513975" y="1373400"/>
              <a:ext cx="51700" cy="123150"/>
            </a:xfrm>
            <a:custGeom>
              <a:avLst/>
              <a:gdLst/>
              <a:ahLst/>
              <a:cxnLst/>
              <a:rect l="l" t="t" r="r" b="b"/>
              <a:pathLst>
                <a:path w="2068" h="4926" fill="none" extrusionOk="0">
                  <a:moveTo>
                    <a:pt x="2067" y="1"/>
                  </a:moveTo>
                  <a:lnTo>
                    <a:pt x="0" y="492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1492700" y="1487400"/>
              <a:ext cx="43325" cy="18250"/>
            </a:xfrm>
            <a:custGeom>
              <a:avLst/>
              <a:gdLst/>
              <a:ahLst/>
              <a:cxnLst/>
              <a:rect l="l" t="t" r="r" b="b"/>
              <a:pathLst>
                <a:path w="1733" h="730" fill="none" extrusionOk="0">
                  <a:moveTo>
                    <a:pt x="1733" y="73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1377200" y="1308050"/>
              <a:ext cx="123125" cy="50950"/>
            </a:xfrm>
            <a:custGeom>
              <a:avLst/>
              <a:gdLst/>
              <a:ahLst/>
              <a:cxnLst/>
              <a:rect l="l" t="t" r="r" b="b"/>
              <a:pathLst>
                <a:path w="4925" h="2038" fill="none" extrusionOk="0">
                  <a:moveTo>
                    <a:pt x="4924" y="1"/>
                  </a:moveTo>
                  <a:lnTo>
                    <a:pt x="0" y="203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1368075" y="1336925"/>
              <a:ext cx="18250" cy="44100"/>
            </a:xfrm>
            <a:custGeom>
              <a:avLst/>
              <a:gdLst/>
              <a:ahLst/>
              <a:cxnLst/>
              <a:rect l="l" t="t" r="r" b="b"/>
              <a:pathLst>
                <a:path w="730" h="1764" fill="none" extrusionOk="0">
                  <a:moveTo>
                    <a:pt x="730" y="1764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377200" y="1164450"/>
              <a:ext cx="123875" cy="51700"/>
            </a:xfrm>
            <a:custGeom>
              <a:avLst/>
              <a:gdLst/>
              <a:ahLst/>
              <a:cxnLst/>
              <a:rect l="l" t="t" r="r" b="b"/>
              <a:pathLst>
                <a:path w="4955" h="2068" fill="none" extrusionOk="0">
                  <a:moveTo>
                    <a:pt x="4955" y="206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368075" y="1142400"/>
              <a:ext cx="18250" cy="44100"/>
            </a:xfrm>
            <a:custGeom>
              <a:avLst/>
              <a:gdLst/>
              <a:ahLst/>
              <a:cxnLst/>
              <a:rect l="l" t="t" r="r" b="b"/>
              <a:pathLst>
                <a:path w="730" h="1764" fill="none" extrusionOk="0">
                  <a:moveTo>
                    <a:pt x="0" y="1764"/>
                  </a:moveTo>
                  <a:lnTo>
                    <a:pt x="73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514725" y="1026900"/>
              <a:ext cx="51700" cy="123900"/>
            </a:xfrm>
            <a:custGeom>
              <a:avLst/>
              <a:gdLst/>
              <a:ahLst/>
              <a:cxnLst/>
              <a:rect l="l" t="t" r="r" b="b"/>
              <a:pathLst>
                <a:path w="2068" h="4956" fill="none" extrusionOk="0">
                  <a:moveTo>
                    <a:pt x="2068" y="4955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493450" y="1017775"/>
              <a:ext cx="43350" cy="18275"/>
            </a:xfrm>
            <a:custGeom>
              <a:avLst/>
              <a:gdLst/>
              <a:ahLst/>
              <a:cxnLst/>
              <a:rect l="l" t="t" r="r" b="b"/>
              <a:pathLst>
                <a:path w="1734" h="731" fill="none" extrusionOk="0">
                  <a:moveTo>
                    <a:pt x="1" y="730"/>
                  </a:moveTo>
                  <a:lnTo>
                    <a:pt x="1733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612000" y="1062625"/>
              <a:ext cx="775" cy="79050"/>
            </a:xfrm>
            <a:custGeom>
              <a:avLst/>
              <a:gdLst/>
              <a:ahLst/>
              <a:cxnLst/>
              <a:rect l="l" t="t" r="r" b="b"/>
              <a:pathLst>
                <a:path w="31" h="3162" fill="none" extrusionOk="0">
                  <a:moveTo>
                    <a:pt x="0" y="3161"/>
                  </a:moveTo>
                  <a:lnTo>
                    <a:pt x="31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1589200" y="1062625"/>
              <a:ext cx="47150" cy="25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" y="0"/>
                  </a:moveTo>
                  <a:lnTo>
                    <a:pt x="1885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1697100" y="1121125"/>
              <a:ext cx="56275" cy="56250"/>
            </a:xfrm>
            <a:custGeom>
              <a:avLst/>
              <a:gdLst/>
              <a:ahLst/>
              <a:cxnLst/>
              <a:rect l="l" t="t" r="r" b="b"/>
              <a:pathLst>
                <a:path w="2251" h="2250" fill="none" extrusionOk="0">
                  <a:moveTo>
                    <a:pt x="1" y="2250"/>
                  </a:moveTo>
                  <a:lnTo>
                    <a:pt x="225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1736625" y="1105175"/>
              <a:ext cx="33450" cy="32700"/>
            </a:xfrm>
            <a:custGeom>
              <a:avLst/>
              <a:gdLst/>
              <a:ahLst/>
              <a:cxnLst/>
              <a:rect l="l" t="t" r="r" b="b"/>
              <a:pathLst>
                <a:path w="1338" h="1308" fill="none" extrusionOk="0">
                  <a:moveTo>
                    <a:pt x="0" y="0"/>
                  </a:moveTo>
                  <a:lnTo>
                    <a:pt x="1338" y="130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1732050" y="1262475"/>
              <a:ext cx="79075" cy="25"/>
            </a:xfrm>
            <a:custGeom>
              <a:avLst/>
              <a:gdLst/>
              <a:ahLst/>
              <a:cxnLst/>
              <a:rect l="l" t="t" r="r" b="b"/>
              <a:pathLst>
                <a:path w="3163" h="1" fill="none" extrusionOk="0">
                  <a:moveTo>
                    <a:pt x="1" y="0"/>
                  </a:moveTo>
                  <a:lnTo>
                    <a:pt x="3162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1811100" y="123890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fill="none" extrusionOk="0">
                  <a:moveTo>
                    <a:pt x="0" y="1"/>
                  </a:moveTo>
                  <a:lnTo>
                    <a:pt x="0" y="188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1696350" y="134757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fill="none" extrusionOk="0">
                  <a:moveTo>
                    <a:pt x="0" y="0"/>
                  </a:moveTo>
                  <a:lnTo>
                    <a:pt x="2250" y="225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735850" y="1387100"/>
              <a:ext cx="33475" cy="32700"/>
            </a:xfrm>
            <a:custGeom>
              <a:avLst/>
              <a:gdLst/>
              <a:ahLst/>
              <a:cxnLst/>
              <a:rect l="l" t="t" r="r" b="b"/>
              <a:pathLst>
                <a:path w="1339" h="1308" fill="none" extrusionOk="0">
                  <a:moveTo>
                    <a:pt x="1338" y="0"/>
                  </a:moveTo>
                  <a:lnTo>
                    <a:pt x="1" y="130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611250" y="1382525"/>
              <a:ext cx="25" cy="79050"/>
            </a:xfrm>
            <a:custGeom>
              <a:avLst/>
              <a:gdLst/>
              <a:ahLst/>
              <a:cxnLst/>
              <a:rect l="l" t="t" r="r" b="b"/>
              <a:pathLst>
                <a:path w="1" h="3162" fill="none" extrusionOk="0">
                  <a:moveTo>
                    <a:pt x="0" y="1"/>
                  </a:moveTo>
                  <a:lnTo>
                    <a:pt x="0" y="3162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587675" y="1461550"/>
              <a:ext cx="47150" cy="25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885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70650" y="1346825"/>
              <a:ext cx="55500" cy="55475"/>
            </a:xfrm>
            <a:custGeom>
              <a:avLst/>
              <a:gdLst/>
              <a:ahLst/>
              <a:cxnLst/>
              <a:rect l="l" t="t" r="r" b="b"/>
              <a:pathLst>
                <a:path w="2220" h="2219" fill="none" extrusionOk="0">
                  <a:moveTo>
                    <a:pt x="2220" y="0"/>
                  </a:moveTo>
                  <a:lnTo>
                    <a:pt x="1" y="2219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453950" y="1385575"/>
              <a:ext cx="32700" cy="33450"/>
            </a:xfrm>
            <a:custGeom>
              <a:avLst/>
              <a:gdLst/>
              <a:ahLst/>
              <a:cxnLst/>
              <a:rect l="l" t="t" r="r" b="b"/>
              <a:pathLst>
                <a:path w="1308" h="1338" fill="none" extrusionOk="0">
                  <a:moveTo>
                    <a:pt x="1307" y="1338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412150" y="1260950"/>
              <a:ext cx="79800" cy="775"/>
            </a:xfrm>
            <a:custGeom>
              <a:avLst/>
              <a:gdLst/>
              <a:ahLst/>
              <a:cxnLst/>
              <a:rect l="l" t="t" r="r" b="b"/>
              <a:pathLst>
                <a:path w="3192" h="31" fill="none" extrusionOk="0">
                  <a:moveTo>
                    <a:pt x="3192" y="31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412150" y="123815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fill="none" extrusionOk="0">
                  <a:moveTo>
                    <a:pt x="0" y="1885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471425" y="112037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fill="none" extrusionOk="0">
                  <a:moveTo>
                    <a:pt x="2219" y="224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454700" y="1103650"/>
              <a:ext cx="33450" cy="33450"/>
            </a:xfrm>
            <a:custGeom>
              <a:avLst/>
              <a:gdLst/>
              <a:ahLst/>
              <a:cxnLst/>
              <a:rect l="l" t="t" r="r" b="b"/>
              <a:pathLst>
                <a:path w="1338" h="1338" fill="none" extrusionOk="0">
                  <a:moveTo>
                    <a:pt x="1" y="1338"/>
                  </a:moveTo>
                  <a:lnTo>
                    <a:pt x="1338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523850" y="1278425"/>
              <a:ext cx="64625" cy="64625"/>
            </a:xfrm>
            <a:custGeom>
              <a:avLst/>
              <a:gdLst/>
              <a:ahLst/>
              <a:cxnLst/>
              <a:rect l="l" t="t" r="r" b="b"/>
              <a:pathLst>
                <a:path w="2585" h="2585" fill="none" extrusionOk="0">
                  <a:moveTo>
                    <a:pt x="2341" y="1733"/>
                  </a:moveTo>
                  <a:cubicBezTo>
                    <a:pt x="2098" y="2311"/>
                    <a:pt x="1429" y="2584"/>
                    <a:pt x="852" y="2341"/>
                  </a:cubicBezTo>
                  <a:cubicBezTo>
                    <a:pt x="274" y="2098"/>
                    <a:pt x="1" y="1429"/>
                    <a:pt x="244" y="852"/>
                  </a:cubicBezTo>
                  <a:cubicBezTo>
                    <a:pt x="487" y="274"/>
                    <a:pt x="1156" y="0"/>
                    <a:pt x="1733" y="244"/>
                  </a:cubicBezTo>
                  <a:cubicBezTo>
                    <a:pt x="2311" y="487"/>
                    <a:pt x="2584" y="1156"/>
                    <a:pt x="2341" y="1733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536775" y="1168250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fill="none" extrusionOk="0">
                  <a:moveTo>
                    <a:pt x="3830" y="2827"/>
                  </a:moveTo>
                  <a:cubicBezTo>
                    <a:pt x="3435" y="3800"/>
                    <a:pt x="2341" y="4256"/>
                    <a:pt x="1398" y="3830"/>
                  </a:cubicBezTo>
                  <a:cubicBezTo>
                    <a:pt x="456" y="3435"/>
                    <a:pt x="0" y="2341"/>
                    <a:pt x="395" y="1398"/>
                  </a:cubicBezTo>
                  <a:cubicBezTo>
                    <a:pt x="791" y="456"/>
                    <a:pt x="1885" y="0"/>
                    <a:pt x="2827" y="395"/>
                  </a:cubicBezTo>
                  <a:cubicBezTo>
                    <a:pt x="3800" y="790"/>
                    <a:pt x="4256" y="1885"/>
                    <a:pt x="3830" y="2827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599850" y="1266275"/>
              <a:ext cx="88150" cy="88175"/>
            </a:xfrm>
            <a:custGeom>
              <a:avLst/>
              <a:gdLst/>
              <a:ahLst/>
              <a:cxnLst/>
              <a:rect l="l" t="t" r="r" b="b"/>
              <a:pathLst>
                <a:path w="3526" h="3527" fill="none" extrusionOk="0">
                  <a:moveTo>
                    <a:pt x="3192" y="2341"/>
                  </a:moveTo>
                  <a:cubicBezTo>
                    <a:pt x="2857" y="3131"/>
                    <a:pt x="1945" y="3526"/>
                    <a:pt x="1186" y="3192"/>
                  </a:cubicBezTo>
                  <a:cubicBezTo>
                    <a:pt x="395" y="2857"/>
                    <a:pt x="0" y="1945"/>
                    <a:pt x="334" y="1155"/>
                  </a:cubicBezTo>
                  <a:cubicBezTo>
                    <a:pt x="669" y="395"/>
                    <a:pt x="1581" y="0"/>
                    <a:pt x="2371" y="335"/>
                  </a:cubicBezTo>
                  <a:cubicBezTo>
                    <a:pt x="3131" y="669"/>
                    <a:pt x="3526" y="1550"/>
                    <a:pt x="3192" y="234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1655300" y="1209275"/>
              <a:ext cx="51700" cy="50950"/>
            </a:xfrm>
            <a:custGeom>
              <a:avLst/>
              <a:gdLst/>
              <a:ahLst/>
              <a:cxnLst/>
              <a:rect l="l" t="t" r="r" b="b"/>
              <a:pathLst>
                <a:path w="2068" h="2038" fill="none" extrusionOk="0">
                  <a:moveTo>
                    <a:pt x="1855" y="1368"/>
                  </a:moveTo>
                  <a:cubicBezTo>
                    <a:pt x="1673" y="1824"/>
                    <a:pt x="1156" y="2037"/>
                    <a:pt x="700" y="1855"/>
                  </a:cubicBezTo>
                  <a:cubicBezTo>
                    <a:pt x="214" y="1642"/>
                    <a:pt x="1" y="1125"/>
                    <a:pt x="214" y="669"/>
                  </a:cubicBezTo>
                  <a:cubicBezTo>
                    <a:pt x="396" y="213"/>
                    <a:pt x="913" y="1"/>
                    <a:pt x="1369" y="183"/>
                  </a:cubicBezTo>
                  <a:cubicBezTo>
                    <a:pt x="1855" y="365"/>
                    <a:pt x="2068" y="912"/>
                    <a:pt x="1855" y="1368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38"/>
          <p:cNvGrpSpPr/>
          <p:nvPr/>
        </p:nvGrpSpPr>
        <p:grpSpPr>
          <a:xfrm flipH="1">
            <a:off x="4059588" y="-5"/>
            <a:ext cx="1704908" cy="2194541"/>
            <a:chOff x="6657355" y="221675"/>
            <a:chExt cx="2059068" cy="2644025"/>
          </a:xfrm>
        </p:grpSpPr>
        <p:sp>
          <p:nvSpPr>
            <p:cNvPr id="977" name="Google Shape;977;p38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8" name="Google Shape;978;p38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979" name="Google Shape;979;p38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8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8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8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8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8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8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8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8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8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8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8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1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What to take into concideration while studying?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1253" name="Google Shape;1253;p41"/>
          <p:cNvGraphicFramePr/>
          <p:nvPr>
            <p:extLst>
              <p:ext uri="{D42A27DB-BD31-4B8C-83A1-F6EECF244321}">
                <p14:modId xmlns:p14="http://schemas.microsoft.com/office/powerpoint/2010/main" val="1019156336"/>
              </p:ext>
            </p:extLst>
          </p:nvPr>
        </p:nvGraphicFramePr>
        <p:xfrm>
          <a:off x="3676475" y="2274686"/>
          <a:ext cx="1695350" cy="2404948"/>
        </p:xfrm>
        <a:graphic>
          <a:graphicData uri="http://schemas.openxmlformats.org/drawingml/2006/table">
            <a:tbl>
              <a:tblPr>
                <a:noFill/>
                <a:tableStyleId>{F799715D-F9F2-4A24-B6E1-40DB1E1DBA0E}</a:tableStyleId>
              </a:tblPr>
              <a:tblGrid>
                <a:gridCol w="16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9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Age</a:t>
                      </a: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Gender</a:t>
                      </a:r>
                      <a:endParaRPr sz="1600" b="1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Poverty rate</a:t>
                      </a: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School closure</a:t>
                      </a: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Covid-19 cases</a:t>
                      </a: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Vaccine</a:t>
                      </a: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4" name="Google Shape;1254;p41"/>
          <p:cNvSpPr txBox="1"/>
          <p:nvPr/>
        </p:nvSpPr>
        <p:spPr>
          <a:xfrm>
            <a:off x="6062679" y="1871665"/>
            <a:ext cx="2368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8" name="Google Shape;1258;p41"/>
          <p:cNvSpPr/>
          <p:nvPr/>
        </p:nvSpPr>
        <p:spPr>
          <a:xfrm>
            <a:off x="4074536" y="1221303"/>
            <a:ext cx="790975" cy="789437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41"/>
          <p:cNvGrpSpPr/>
          <p:nvPr/>
        </p:nvGrpSpPr>
        <p:grpSpPr>
          <a:xfrm>
            <a:off x="4222852" y="1319275"/>
            <a:ext cx="494342" cy="593492"/>
            <a:chOff x="5430482" y="3060326"/>
            <a:chExt cx="245314" cy="341514"/>
          </a:xfrm>
        </p:grpSpPr>
        <p:sp>
          <p:nvSpPr>
            <p:cNvPr id="1362" name="Google Shape;1362;p41"/>
            <p:cNvSpPr/>
            <p:nvPr/>
          </p:nvSpPr>
          <p:spPr>
            <a:xfrm>
              <a:off x="5435295" y="3065947"/>
              <a:ext cx="234913" cy="330306"/>
            </a:xfrm>
            <a:custGeom>
              <a:avLst/>
              <a:gdLst/>
              <a:ahLst/>
              <a:cxnLst/>
              <a:rect l="l" t="t" r="r" b="b"/>
              <a:pathLst>
                <a:path w="6979" h="9813" extrusionOk="0">
                  <a:moveTo>
                    <a:pt x="405" y="1"/>
                  </a:moveTo>
                  <a:cubicBezTo>
                    <a:pt x="191" y="1"/>
                    <a:pt x="0" y="167"/>
                    <a:pt x="0" y="382"/>
                  </a:cubicBezTo>
                  <a:lnTo>
                    <a:pt x="0" y="9431"/>
                  </a:lnTo>
                  <a:cubicBezTo>
                    <a:pt x="0" y="9645"/>
                    <a:pt x="191" y="9812"/>
                    <a:pt x="405" y="9812"/>
                  </a:cubicBezTo>
                  <a:lnTo>
                    <a:pt x="6597" y="9812"/>
                  </a:lnTo>
                  <a:cubicBezTo>
                    <a:pt x="6811" y="9812"/>
                    <a:pt x="6978" y="9645"/>
                    <a:pt x="6978" y="9431"/>
                  </a:cubicBezTo>
                  <a:lnTo>
                    <a:pt x="6978" y="382"/>
                  </a:lnTo>
                  <a:cubicBezTo>
                    <a:pt x="6978" y="167"/>
                    <a:pt x="6811" y="1"/>
                    <a:pt x="6597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1"/>
            <p:cNvSpPr/>
            <p:nvPr/>
          </p:nvSpPr>
          <p:spPr>
            <a:xfrm>
              <a:off x="5631668" y="3065947"/>
              <a:ext cx="38541" cy="330306"/>
            </a:xfrm>
            <a:custGeom>
              <a:avLst/>
              <a:gdLst/>
              <a:ahLst/>
              <a:cxnLst/>
              <a:rect l="l" t="t" r="r" b="b"/>
              <a:pathLst>
                <a:path w="1145" h="9813" extrusionOk="0">
                  <a:moveTo>
                    <a:pt x="1" y="1"/>
                  </a:moveTo>
                  <a:cubicBezTo>
                    <a:pt x="215" y="1"/>
                    <a:pt x="406" y="167"/>
                    <a:pt x="406" y="382"/>
                  </a:cubicBezTo>
                  <a:lnTo>
                    <a:pt x="406" y="9431"/>
                  </a:lnTo>
                  <a:cubicBezTo>
                    <a:pt x="406" y="9645"/>
                    <a:pt x="215" y="9812"/>
                    <a:pt x="1" y="9812"/>
                  </a:cubicBezTo>
                  <a:lnTo>
                    <a:pt x="763" y="9812"/>
                  </a:lnTo>
                  <a:cubicBezTo>
                    <a:pt x="977" y="9812"/>
                    <a:pt x="1144" y="9645"/>
                    <a:pt x="1144" y="9431"/>
                  </a:cubicBezTo>
                  <a:lnTo>
                    <a:pt x="1144" y="382"/>
                  </a:lnTo>
                  <a:cubicBezTo>
                    <a:pt x="1144" y="167"/>
                    <a:pt x="977" y="1"/>
                    <a:pt x="763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5460944" y="3089206"/>
              <a:ext cx="184389" cy="280590"/>
            </a:xfrm>
            <a:custGeom>
              <a:avLst/>
              <a:gdLst/>
              <a:ahLst/>
              <a:cxnLst/>
              <a:rect l="l" t="t" r="r" b="b"/>
              <a:pathLst>
                <a:path w="5478" h="8336" extrusionOk="0">
                  <a:moveTo>
                    <a:pt x="191" y="0"/>
                  </a:moveTo>
                  <a:cubicBezTo>
                    <a:pt x="96" y="0"/>
                    <a:pt x="0" y="95"/>
                    <a:pt x="0" y="214"/>
                  </a:cubicBezTo>
                  <a:lnTo>
                    <a:pt x="0" y="8121"/>
                  </a:lnTo>
                  <a:cubicBezTo>
                    <a:pt x="0" y="8240"/>
                    <a:pt x="72" y="8335"/>
                    <a:pt x="191" y="8335"/>
                  </a:cubicBezTo>
                  <a:lnTo>
                    <a:pt x="5287" y="8335"/>
                  </a:lnTo>
                  <a:cubicBezTo>
                    <a:pt x="5383" y="8335"/>
                    <a:pt x="5478" y="8240"/>
                    <a:pt x="5478" y="8121"/>
                  </a:cubicBezTo>
                  <a:lnTo>
                    <a:pt x="5478" y="214"/>
                  </a:lnTo>
                  <a:cubicBezTo>
                    <a:pt x="5478" y="95"/>
                    <a:pt x="5383" y="0"/>
                    <a:pt x="5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1"/>
            <p:cNvSpPr/>
            <p:nvPr/>
          </p:nvSpPr>
          <p:spPr>
            <a:xfrm>
              <a:off x="5499417" y="3089206"/>
              <a:ext cx="107443" cy="24067"/>
            </a:xfrm>
            <a:custGeom>
              <a:avLst/>
              <a:gdLst/>
              <a:ahLst/>
              <a:cxnLst/>
              <a:rect l="l" t="t" r="r" b="b"/>
              <a:pathLst>
                <a:path w="3192" h="715" extrusionOk="0">
                  <a:moveTo>
                    <a:pt x="1" y="0"/>
                  </a:moveTo>
                  <a:lnTo>
                    <a:pt x="1" y="500"/>
                  </a:lnTo>
                  <a:cubicBezTo>
                    <a:pt x="1" y="619"/>
                    <a:pt x="72" y="715"/>
                    <a:pt x="191" y="715"/>
                  </a:cubicBezTo>
                  <a:lnTo>
                    <a:pt x="3001" y="715"/>
                  </a:lnTo>
                  <a:cubicBezTo>
                    <a:pt x="3096" y="715"/>
                    <a:pt x="3192" y="619"/>
                    <a:pt x="3192" y="500"/>
                  </a:cubicBezTo>
                  <a:lnTo>
                    <a:pt x="3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1"/>
            <p:cNvSpPr/>
            <p:nvPr/>
          </p:nvSpPr>
          <p:spPr>
            <a:xfrm>
              <a:off x="5616453" y="3089206"/>
              <a:ext cx="28880" cy="280590"/>
            </a:xfrm>
            <a:custGeom>
              <a:avLst/>
              <a:gdLst/>
              <a:ahLst/>
              <a:cxnLst/>
              <a:rect l="l" t="t" r="r" b="b"/>
              <a:pathLst>
                <a:path w="858" h="8336" extrusionOk="0">
                  <a:moveTo>
                    <a:pt x="0" y="0"/>
                  </a:moveTo>
                  <a:cubicBezTo>
                    <a:pt x="120" y="0"/>
                    <a:pt x="191" y="95"/>
                    <a:pt x="191" y="214"/>
                  </a:cubicBezTo>
                  <a:lnTo>
                    <a:pt x="191" y="8121"/>
                  </a:lnTo>
                  <a:cubicBezTo>
                    <a:pt x="191" y="8240"/>
                    <a:pt x="120" y="8335"/>
                    <a:pt x="0" y="8335"/>
                  </a:cubicBezTo>
                  <a:lnTo>
                    <a:pt x="667" y="8335"/>
                  </a:lnTo>
                  <a:cubicBezTo>
                    <a:pt x="763" y="8335"/>
                    <a:pt x="858" y="8240"/>
                    <a:pt x="858" y="8121"/>
                  </a:cubicBezTo>
                  <a:lnTo>
                    <a:pt x="858" y="214"/>
                  </a:lnTo>
                  <a:cubicBezTo>
                    <a:pt x="858" y="95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5498610" y="3065947"/>
              <a:ext cx="108251" cy="31304"/>
            </a:xfrm>
            <a:custGeom>
              <a:avLst/>
              <a:gdLst/>
              <a:ahLst/>
              <a:cxnLst/>
              <a:rect l="l" t="t" r="r" b="b"/>
              <a:pathLst>
                <a:path w="3216" h="930" extrusionOk="0">
                  <a:moveTo>
                    <a:pt x="1" y="1"/>
                  </a:moveTo>
                  <a:lnTo>
                    <a:pt x="1" y="739"/>
                  </a:lnTo>
                  <a:cubicBezTo>
                    <a:pt x="1" y="834"/>
                    <a:pt x="96" y="929"/>
                    <a:pt x="215" y="929"/>
                  </a:cubicBezTo>
                  <a:lnTo>
                    <a:pt x="3025" y="929"/>
                  </a:lnTo>
                  <a:cubicBezTo>
                    <a:pt x="3120" y="929"/>
                    <a:pt x="3216" y="834"/>
                    <a:pt x="3216" y="739"/>
                  </a:cubicBezTo>
                  <a:lnTo>
                    <a:pt x="32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5488209" y="3130877"/>
              <a:ext cx="29688" cy="29688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215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667"/>
                  </a:lnTo>
                  <a:cubicBezTo>
                    <a:pt x="0" y="786"/>
                    <a:pt x="95" y="882"/>
                    <a:pt x="215" y="882"/>
                  </a:cubicBezTo>
                  <a:lnTo>
                    <a:pt x="691" y="882"/>
                  </a:lnTo>
                  <a:cubicBezTo>
                    <a:pt x="786" y="882"/>
                    <a:pt x="881" y="786"/>
                    <a:pt x="881" y="667"/>
                  </a:cubicBezTo>
                  <a:lnTo>
                    <a:pt x="881" y="191"/>
                  </a:lnTo>
                  <a:cubicBezTo>
                    <a:pt x="881" y="96"/>
                    <a:pt x="786" y="0"/>
                    <a:pt x="691" y="0"/>
                  </a:cubicBez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1"/>
            <p:cNvSpPr/>
            <p:nvPr/>
          </p:nvSpPr>
          <p:spPr>
            <a:xfrm>
              <a:off x="5496220" y="3130877"/>
              <a:ext cx="21677" cy="29688"/>
            </a:xfrm>
            <a:custGeom>
              <a:avLst/>
              <a:gdLst/>
              <a:ahLst/>
              <a:cxnLst/>
              <a:rect l="l" t="t" r="r" b="b"/>
              <a:pathLst>
                <a:path w="644" h="882" extrusionOk="0">
                  <a:moveTo>
                    <a:pt x="0" y="0"/>
                  </a:moveTo>
                  <a:cubicBezTo>
                    <a:pt x="119" y="0"/>
                    <a:pt x="215" y="96"/>
                    <a:pt x="215" y="191"/>
                  </a:cubicBezTo>
                  <a:lnTo>
                    <a:pt x="215" y="667"/>
                  </a:lnTo>
                  <a:cubicBezTo>
                    <a:pt x="215" y="786"/>
                    <a:pt x="119" y="882"/>
                    <a:pt x="0" y="882"/>
                  </a:cubicBezTo>
                  <a:lnTo>
                    <a:pt x="453" y="882"/>
                  </a:lnTo>
                  <a:cubicBezTo>
                    <a:pt x="548" y="882"/>
                    <a:pt x="643" y="786"/>
                    <a:pt x="643" y="667"/>
                  </a:cubicBezTo>
                  <a:lnTo>
                    <a:pt x="643" y="191"/>
                  </a:lnTo>
                  <a:cubicBezTo>
                    <a:pt x="643" y="96"/>
                    <a:pt x="548" y="0"/>
                    <a:pt x="453" y="0"/>
                  </a:cubicBez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1"/>
            <p:cNvSpPr/>
            <p:nvPr/>
          </p:nvSpPr>
          <p:spPr>
            <a:xfrm>
              <a:off x="5488209" y="3180559"/>
              <a:ext cx="29688" cy="28914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215" y="1"/>
                  </a:moveTo>
                  <a:cubicBezTo>
                    <a:pt x="95" y="1"/>
                    <a:pt x="0" y="72"/>
                    <a:pt x="0" y="192"/>
                  </a:cubicBezTo>
                  <a:lnTo>
                    <a:pt x="0" y="668"/>
                  </a:lnTo>
                  <a:cubicBezTo>
                    <a:pt x="0" y="763"/>
                    <a:pt x="95" y="858"/>
                    <a:pt x="215" y="858"/>
                  </a:cubicBezTo>
                  <a:lnTo>
                    <a:pt x="691" y="858"/>
                  </a:lnTo>
                  <a:cubicBezTo>
                    <a:pt x="786" y="858"/>
                    <a:pt x="881" y="763"/>
                    <a:pt x="881" y="668"/>
                  </a:cubicBezTo>
                  <a:lnTo>
                    <a:pt x="881" y="192"/>
                  </a:lnTo>
                  <a:cubicBezTo>
                    <a:pt x="881" y="72"/>
                    <a:pt x="786" y="1"/>
                    <a:pt x="691" y="1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1"/>
            <p:cNvSpPr/>
            <p:nvPr/>
          </p:nvSpPr>
          <p:spPr>
            <a:xfrm>
              <a:off x="5496220" y="3180559"/>
              <a:ext cx="21677" cy="28914"/>
            </a:xfrm>
            <a:custGeom>
              <a:avLst/>
              <a:gdLst/>
              <a:ahLst/>
              <a:cxnLst/>
              <a:rect l="l" t="t" r="r" b="b"/>
              <a:pathLst>
                <a:path w="644" h="859" extrusionOk="0">
                  <a:moveTo>
                    <a:pt x="0" y="1"/>
                  </a:moveTo>
                  <a:cubicBezTo>
                    <a:pt x="119" y="1"/>
                    <a:pt x="215" y="72"/>
                    <a:pt x="215" y="192"/>
                  </a:cubicBezTo>
                  <a:lnTo>
                    <a:pt x="215" y="668"/>
                  </a:lnTo>
                  <a:cubicBezTo>
                    <a:pt x="215" y="763"/>
                    <a:pt x="119" y="858"/>
                    <a:pt x="0" y="858"/>
                  </a:cubicBezTo>
                  <a:lnTo>
                    <a:pt x="453" y="858"/>
                  </a:lnTo>
                  <a:cubicBezTo>
                    <a:pt x="548" y="858"/>
                    <a:pt x="643" y="763"/>
                    <a:pt x="643" y="668"/>
                  </a:cubicBezTo>
                  <a:lnTo>
                    <a:pt x="643" y="192"/>
                  </a:lnTo>
                  <a:cubicBezTo>
                    <a:pt x="643" y="72"/>
                    <a:pt x="548" y="1"/>
                    <a:pt x="453" y="1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1"/>
            <p:cNvSpPr/>
            <p:nvPr/>
          </p:nvSpPr>
          <p:spPr>
            <a:xfrm>
              <a:off x="5430482" y="3060326"/>
              <a:ext cx="245314" cy="341514"/>
            </a:xfrm>
            <a:custGeom>
              <a:avLst/>
              <a:gdLst/>
              <a:ahLst/>
              <a:cxnLst/>
              <a:rect l="l" t="t" r="r" b="b"/>
              <a:pathLst>
                <a:path w="7288" h="10146" extrusionOk="0">
                  <a:moveTo>
                    <a:pt x="548" y="1"/>
                  </a:moveTo>
                  <a:cubicBezTo>
                    <a:pt x="239" y="1"/>
                    <a:pt x="1" y="263"/>
                    <a:pt x="1" y="549"/>
                  </a:cubicBezTo>
                  <a:lnTo>
                    <a:pt x="1" y="9598"/>
                  </a:lnTo>
                  <a:cubicBezTo>
                    <a:pt x="1" y="9884"/>
                    <a:pt x="239" y="10146"/>
                    <a:pt x="548" y="10146"/>
                  </a:cubicBezTo>
                  <a:lnTo>
                    <a:pt x="6740" y="10146"/>
                  </a:lnTo>
                  <a:cubicBezTo>
                    <a:pt x="7026" y="10146"/>
                    <a:pt x="7288" y="9884"/>
                    <a:pt x="7288" y="9598"/>
                  </a:cubicBezTo>
                  <a:lnTo>
                    <a:pt x="7288" y="4049"/>
                  </a:lnTo>
                  <a:cubicBezTo>
                    <a:pt x="7288" y="3978"/>
                    <a:pt x="7216" y="3906"/>
                    <a:pt x="7121" y="3906"/>
                  </a:cubicBezTo>
                  <a:cubicBezTo>
                    <a:pt x="7050" y="3906"/>
                    <a:pt x="6978" y="3978"/>
                    <a:pt x="6978" y="4049"/>
                  </a:cubicBezTo>
                  <a:lnTo>
                    <a:pt x="6978" y="9598"/>
                  </a:lnTo>
                  <a:cubicBezTo>
                    <a:pt x="6978" y="9717"/>
                    <a:pt x="6859" y="9836"/>
                    <a:pt x="6740" y="9836"/>
                  </a:cubicBezTo>
                  <a:lnTo>
                    <a:pt x="548" y="9836"/>
                  </a:lnTo>
                  <a:cubicBezTo>
                    <a:pt x="405" y="9836"/>
                    <a:pt x="286" y="9717"/>
                    <a:pt x="286" y="9598"/>
                  </a:cubicBezTo>
                  <a:lnTo>
                    <a:pt x="286" y="549"/>
                  </a:lnTo>
                  <a:cubicBezTo>
                    <a:pt x="286" y="429"/>
                    <a:pt x="405" y="310"/>
                    <a:pt x="548" y="310"/>
                  </a:cubicBezTo>
                  <a:lnTo>
                    <a:pt x="1882" y="310"/>
                  </a:lnTo>
                  <a:lnTo>
                    <a:pt x="1882" y="715"/>
                  </a:lnTo>
                  <a:lnTo>
                    <a:pt x="1096" y="715"/>
                  </a:lnTo>
                  <a:cubicBezTo>
                    <a:pt x="905" y="715"/>
                    <a:pt x="739" y="882"/>
                    <a:pt x="739" y="1072"/>
                  </a:cubicBezTo>
                  <a:lnTo>
                    <a:pt x="739" y="6431"/>
                  </a:lnTo>
                  <a:cubicBezTo>
                    <a:pt x="739" y="6502"/>
                    <a:pt x="810" y="6574"/>
                    <a:pt x="905" y="6574"/>
                  </a:cubicBezTo>
                  <a:cubicBezTo>
                    <a:pt x="977" y="6574"/>
                    <a:pt x="1048" y="6502"/>
                    <a:pt x="1048" y="6431"/>
                  </a:cubicBezTo>
                  <a:lnTo>
                    <a:pt x="1048" y="1072"/>
                  </a:lnTo>
                  <a:cubicBezTo>
                    <a:pt x="1048" y="1025"/>
                    <a:pt x="1072" y="1001"/>
                    <a:pt x="1096" y="1001"/>
                  </a:cubicBezTo>
                  <a:lnTo>
                    <a:pt x="1906" y="1001"/>
                  </a:lnTo>
                  <a:cubicBezTo>
                    <a:pt x="1953" y="1144"/>
                    <a:pt x="2072" y="1239"/>
                    <a:pt x="2239" y="1239"/>
                  </a:cubicBezTo>
                  <a:lnTo>
                    <a:pt x="3787" y="1239"/>
                  </a:lnTo>
                  <a:cubicBezTo>
                    <a:pt x="3882" y="1239"/>
                    <a:pt x="3954" y="1168"/>
                    <a:pt x="3954" y="1096"/>
                  </a:cubicBezTo>
                  <a:cubicBezTo>
                    <a:pt x="3954" y="1001"/>
                    <a:pt x="3882" y="953"/>
                    <a:pt x="3787" y="953"/>
                  </a:cubicBezTo>
                  <a:lnTo>
                    <a:pt x="2239" y="953"/>
                  </a:lnTo>
                  <a:cubicBezTo>
                    <a:pt x="2215" y="953"/>
                    <a:pt x="2191" y="930"/>
                    <a:pt x="2191" y="882"/>
                  </a:cubicBezTo>
                  <a:lnTo>
                    <a:pt x="2191" y="310"/>
                  </a:lnTo>
                  <a:lnTo>
                    <a:pt x="5097" y="310"/>
                  </a:lnTo>
                  <a:lnTo>
                    <a:pt x="5097" y="906"/>
                  </a:lnTo>
                  <a:cubicBezTo>
                    <a:pt x="5097" y="930"/>
                    <a:pt x="5073" y="953"/>
                    <a:pt x="5049" y="953"/>
                  </a:cubicBezTo>
                  <a:lnTo>
                    <a:pt x="4454" y="953"/>
                  </a:lnTo>
                  <a:cubicBezTo>
                    <a:pt x="4382" y="953"/>
                    <a:pt x="4311" y="1025"/>
                    <a:pt x="4311" y="1096"/>
                  </a:cubicBezTo>
                  <a:cubicBezTo>
                    <a:pt x="4311" y="1192"/>
                    <a:pt x="4382" y="1239"/>
                    <a:pt x="4454" y="1239"/>
                  </a:cubicBezTo>
                  <a:lnTo>
                    <a:pt x="5049" y="1239"/>
                  </a:lnTo>
                  <a:cubicBezTo>
                    <a:pt x="5192" y="1239"/>
                    <a:pt x="5311" y="1144"/>
                    <a:pt x="5359" y="1025"/>
                  </a:cubicBezTo>
                  <a:lnTo>
                    <a:pt x="6192" y="1025"/>
                  </a:lnTo>
                  <a:cubicBezTo>
                    <a:pt x="6216" y="1025"/>
                    <a:pt x="6240" y="1049"/>
                    <a:pt x="6240" y="1072"/>
                  </a:cubicBezTo>
                  <a:lnTo>
                    <a:pt x="6240" y="9003"/>
                  </a:lnTo>
                  <a:cubicBezTo>
                    <a:pt x="6240" y="9026"/>
                    <a:pt x="6216" y="9050"/>
                    <a:pt x="6192" y="9050"/>
                  </a:cubicBezTo>
                  <a:lnTo>
                    <a:pt x="1096" y="9050"/>
                  </a:lnTo>
                  <a:cubicBezTo>
                    <a:pt x="1072" y="9050"/>
                    <a:pt x="1048" y="9026"/>
                    <a:pt x="1048" y="9003"/>
                  </a:cubicBezTo>
                  <a:lnTo>
                    <a:pt x="1048" y="7098"/>
                  </a:lnTo>
                  <a:cubicBezTo>
                    <a:pt x="1048" y="7026"/>
                    <a:pt x="977" y="6955"/>
                    <a:pt x="905" y="6955"/>
                  </a:cubicBezTo>
                  <a:cubicBezTo>
                    <a:pt x="810" y="6955"/>
                    <a:pt x="739" y="7026"/>
                    <a:pt x="739" y="7098"/>
                  </a:cubicBezTo>
                  <a:lnTo>
                    <a:pt x="739" y="9003"/>
                  </a:lnTo>
                  <a:cubicBezTo>
                    <a:pt x="739" y="9193"/>
                    <a:pt x="905" y="9336"/>
                    <a:pt x="1096" y="9336"/>
                  </a:cubicBezTo>
                  <a:lnTo>
                    <a:pt x="6168" y="9336"/>
                  </a:lnTo>
                  <a:cubicBezTo>
                    <a:pt x="6359" y="9336"/>
                    <a:pt x="6526" y="9193"/>
                    <a:pt x="6526" y="9003"/>
                  </a:cubicBezTo>
                  <a:lnTo>
                    <a:pt x="6526" y="1072"/>
                  </a:lnTo>
                  <a:cubicBezTo>
                    <a:pt x="6526" y="882"/>
                    <a:pt x="6359" y="715"/>
                    <a:pt x="6168" y="715"/>
                  </a:cubicBezTo>
                  <a:lnTo>
                    <a:pt x="5383" y="715"/>
                  </a:lnTo>
                  <a:lnTo>
                    <a:pt x="5383" y="310"/>
                  </a:lnTo>
                  <a:lnTo>
                    <a:pt x="6716" y="310"/>
                  </a:lnTo>
                  <a:cubicBezTo>
                    <a:pt x="6859" y="310"/>
                    <a:pt x="6978" y="429"/>
                    <a:pt x="6978" y="549"/>
                  </a:cubicBezTo>
                  <a:lnTo>
                    <a:pt x="6978" y="3382"/>
                  </a:lnTo>
                  <a:cubicBezTo>
                    <a:pt x="6978" y="3478"/>
                    <a:pt x="7050" y="3525"/>
                    <a:pt x="7121" y="3525"/>
                  </a:cubicBezTo>
                  <a:cubicBezTo>
                    <a:pt x="7216" y="3525"/>
                    <a:pt x="7288" y="3478"/>
                    <a:pt x="7288" y="3382"/>
                  </a:cubicBezTo>
                  <a:lnTo>
                    <a:pt x="7288" y="549"/>
                  </a:lnTo>
                  <a:cubicBezTo>
                    <a:pt x="7288" y="263"/>
                    <a:pt x="7026" y="1"/>
                    <a:pt x="6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5529072" y="3076382"/>
              <a:ext cx="10468" cy="10435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167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8"/>
                    <a:pt x="72" y="310"/>
                    <a:pt x="167" y="310"/>
                  </a:cubicBezTo>
                  <a:cubicBezTo>
                    <a:pt x="239" y="310"/>
                    <a:pt x="310" y="238"/>
                    <a:pt x="310" y="143"/>
                  </a:cubicBezTo>
                  <a:cubicBezTo>
                    <a:pt x="310" y="72"/>
                    <a:pt x="239" y="0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5566737" y="3076382"/>
              <a:ext cx="9660" cy="10435"/>
            </a:xfrm>
            <a:custGeom>
              <a:avLst/>
              <a:gdLst/>
              <a:ahLst/>
              <a:cxnLst/>
              <a:rect l="l" t="t" r="r" b="b"/>
              <a:pathLst>
                <a:path w="287" h="310" extrusionOk="0">
                  <a:moveTo>
                    <a:pt x="144" y="0"/>
                  </a:moveTo>
                  <a:cubicBezTo>
                    <a:pt x="49" y="0"/>
                    <a:pt x="1" y="72"/>
                    <a:pt x="1" y="143"/>
                  </a:cubicBezTo>
                  <a:cubicBezTo>
                    <a:pt x="1" y="238"/>
                    <a:pt x="49" y="310"/>
                    <a:pt x="144" y="310"/>
                  </a:cubicBezTo>
                  <a:cubicBezTo>
                    <a:pt x="215" y="310"/>
                    <a:pt x="287" y="238"/>
                    <a:pt x="287" y="143"/>
                  </a:cubicBez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5482587" y="3263464"/>
              <a:ext cx="145916" cy="63045"/>
            </a:xfrm>
            <a:custGeom>
              <a:avLst/>
              <a:gdLst/>
              <a:ahLst/>
              <a:cxnLst/>
              <a:rect l="l" t="t" r="r" b="b"/>
              <a:pathLst>
                <a:path w="4335" h="1873" extrusionOk="0">
                  <a:moveTo>
                    <a:pt x="4180" y="0"/>
                  </a:moveTo>
                  <a:cubicBezTo>
                    <a:pt x="4152" y="0"/>
                    <a:pt x="4123" y="6"/>
                    <a:pt x="4097" y="15"/>
                  </a:cubicBezTo>
                  <a:lnTo>
                    <a:pt x="3311" y="539"/>
                  </a:lnTo>
                  <a:lnTo>
                    <a:pt x="3025" y="181"/>
                  </a:lnTo>
                  <a:cubicBezTo>
                    <a:pt x="2999" y="142"/>
                    <a:pt x="2958" y="124"/>
                    <a:pt x="2915" y="124"/>
                  </a:cubicBezTo>
                  <a:cubicBezTo>
                    <a:pt x="2880" y="124"/>
                    <a:pt x="2843" y="136"/>
                    <a:pt x="2811" y="158"/>
                  </a:cubicBezTo>
                  <a:lnTo>
                    <a:pt x="1501" y="1182"/>
                  </a:lnTo>
                  <a:lnTo>
                    <a:pt x="1191" y="943"/>
                  </a:lnTo>
                  <a:cubicBezTo>
                    <a:pt x="1159" y="922"/>
                    <a:pt x="1122" y="910"/>
                    <a:pt x="1087" y="910"/>
                  </a:cubicBezTo>
                  <a:cubicBezTo>
                    <a:pt x="1044" y="910"/>
                    <a:pt x="1003" y="928"/>
                    <a:pt x="977" y="967"/>
                  </a:cubicBezTo>
                  <a:cubicBezTo>
                    <a:pt x="929" y="1039"/>
                    <a:pt x="953" y="1134"/>
                    <a:pt x="1001" y="1182"/>
                  </a:cubicBezTo>
                  <a:lnTo>
                    <a:pt x="1263" y="1372"/>
                  </a:lnTo>
                  <a:lnTo>
                    <a:pt x="1072" y="1515"/>
                  </a:lnTo>
                  <a:lnTo>
                    <a:pt x="667" y="1158"/>
                  </a:lnTo>
                  <a:cubicBezTo>
                    <a:pt x="639" y="1130"/>
                    <a:pt x="603" y="1118"/>
                    <a:pt x="569" y="1118"/>
                  </a:cubicBezTo>
                  <a:cubicBezTo>
                    <a:pt x="544" y="1118"/>
                    <a:pt x="520" y="1124"/>
                    <a:pt x="501" y="1134"/>
                  </a:cubicBezTo>
                  <a:lnTo>
                    <a:pt x="96" y="1396"/>
                  </a:lnTo>
                  <a:cubicBezTo>
                    <a:pt x="24" y="1420"/>
                    <a:pt x="0" y="1515"/>
                    <a:pt x="48" y="1586"/>
                  </a:cubicBezTo>
                  <a:cubicBezTo>
                    <a:pt x="79" y="1633"/>
                    <a:pt x="129" y="1659"/>
                    <a:pt x="181" y="1659"/>
                  </a:cubicBezTo>
                  <a:cubicBezTo>
                    <a:pt x="209" y="1659"/>
                    <a:pt x="237" y="1651"/>
                    <a:pt x="262" y="1634"/>
                  </a:cubicBezTo>
                  <a:lnTo>
                    <a:pt x="548" y="1444"/>
                  </a:lnTo>
                  <a:lnTo>
                    <a:pt x="953" y="1825"/>
                  </a:lnTo>
                  <a:cubicBezTo>
                    <a:pt x="1001" y="1848"/>
                    <a:pt x="1024" y="1872"/>
                    <a:pt x="1072" y="1872"/>
                  </a:cubicBezTo>
                  <a:cubicBezTo>
                    <a:pt x="1096" y="1872"/>
                    <a:pt x="1120" y="1848"/>
                    <a:pt x="1167" y="1825"/>
                  </a:cubicBezTo>
                  <a:lnTo>
                    <a:pt x="1525" y="1563"/>
                  </a:lnTo>
                  <a:lnTo>
                    <a:pt x="1882" y="1825"/>
                  </a:lnTo>
                  <a:cubicBezTo>
                    <a:pt x="1906" y="1848"/>
                    <a:pt x="1953" y="1872"/>
                    <a:pt x="1977" y="1872"/>
                  </a:cubicBezTo>
                  <a:cubicBezTo>
                    <a:pt x="2001" y="1872"/>
                    <a:pt x="2049" y="1848"/>
                    <a:pt x="2072" y="1825"/>
                  </a:cubicBezTo>
                  <a:lnTo>
                    <a:pt x="2715" y="1348"/>
                  </a:lnTo>
                  <a:lnTo>
                    <a:pt x="4120" y="1801"/>
                  </a:lnTo>
                  <a:cubicBezTo>
                    <a:pt x="4143" y="1806"/>
                    <a:pt x="4164" y="1809"/>
                    <a:pt x="4184" y="1809"/>
                  </a:cubicBezTo>
                  <a:cubicBezTo>
                    <a:pt x="4247" y="1809"/>
                    <a:pt x="4293" y="1778"/>
                    <a:pt x="4311" y="1706"/>
                  </a:cubicBezTo>
                  <a:cubicBezTo>
                    <a:pt x="4335" y="1634"/>
                    <a:pt x="4311" y="1563"/>
                    <a:pt x="4216" y="1515"/>
                  </a:cubicBezTo>
                  <a:lnTo>
                    <a:pt x="2739" y="1039"/>
                  </a:lnTo>
                  <a:cubicBezTo>
                    <a:pt x="2719" y="1029"/>
                    <a:pt x="2700" y="1023"/>
                    <a:pt x="2680" y="1023"/>
                  </a:cubicBezTo>
                  <a:cubicBezTo>
                    <a:pt x="2652" y="1023"/>
                    <a:pt x="2624" y="1035"/>
                    <a:pt x="2596" y="1063"/>
                  </a:cubicBezTo>
                  <a:lnTo>
                    <a:pt x="1977" y="1539"/>
                  </a:lnTo>
                  <a:lnTo>
                    <a:pt x="1763" y="1372"/>
                  </a:lnTo>
                  <a:lnTo>
                    <a:pt x="2882" y="491"/>
                  </a:lnTo>
                  <a:lnTo>
                    <a:pt x="3144" y="824"/>
                  </a:lnTo>
                  <a:cubicBezTo>
                    <a:pt x="3174" y="870"/>
                    <a:pt x="3224" y="886"/>
                    <a:pt x="3274" y="886"/>
                  </a:cubicBezTo>
                  <a:cubicBezTo>
                    <a:pt x="3303" y="886"/>
                    <a:pt x="3332" y="881"/>
                    <a:pt x="3358" y="872"/>
                  </a:cubicBezTo>
                  <a:lnTo>
                    <a:pt x="4263" y="277"/>
                  </a:lnTo>
                  <a:cubicBezTo>
                    <a:pt x="4311" y="229"/>
                    <a:pt x="4335" y="134"/>
                    <a:pt x="4287" y="62"/>
                  </a:cubicBezTo>
                  <a:cubicBezTo>
                    <a:pt x="4272" y="17"/>
                    <a:pt x="4228" y="0"/>
                    <a:pt x="4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5480198" y="3338492"/>
              <a:ext cx="147498" cy="10435"/>
            </a:xfrm>
            <a:custGeom>
              <a:avLst/>
              <a:gdLst/>
              <a:ahLst/>
              <a:cxnLst/>
              <a:rect l="l" t="t" r="r" b="b"/>
              <a:pathLst>
                <a:path w="4382" h="310" extrusionOk="0">
                  <a:moveTo>
                    <a:pt x="143" y="0"/>
                  </a:moveTo>
                  <a:cubicBezTo>
                    <a:pt x="48" y="0"/>
                    <a:pt x="0" y="72"/>
                    <a:pt x="0" y="167"/>
                  </a:cubicBezTo>
                  <a:cubicBezTo>
                    <a:pt x="0" y="239"/>
                    <a:pt x="71" y="310"/>
                    <a:pt x="143" y="310"/>
                  </a:cubicBezTo>
                  <a:lnTo>
                    <a:pt x="4239" y="310"/>
                  </a:lnTo>
                  <a:cubicBezTo>
                    <a:pt x="4334" y="310"/>
                    <a:pt x="4382" y="239"/>
                    <a:pt x="4382" y="167"/>
                  </a:cubicBezTo>
                  <a:cubicBezTo>
                    <a:pt x="4382" y="72"/>
                    <a:pt x="4334" y="0"/>
                    <a:pt x="4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5483395" y="3273562"/>
              <a:ext cx="16864" cy="9660"/>
            </a:xfrm>
            <a:custGeom>
              <a:avLst/>
              <a:gdLst/>
              <a:ahLst/>
              <a:cxnLst/>
              <a:rect l="l" t="t" r="r" b="b"/>
              <a:pathLst>
                <a:path w="501" h="287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5"/>
                    <a:pt x="72" y="286"/>
                    <a:pt x="143" y="286"/>
                  </a:cubicBezTo>
                  <a:lnTo>
                    <a:pt x="334" y="286"/>
                  </a:lnTo>
                  <a:cubicBezTo>
                    <a:pt x="429" y="286"/>
                    <a:pt x="500" y="239"/>
                    <a:pt x="500" y="143"/>
                  </a:cubicBezTo>
                  <a:cubicBezTo>
                    <a:pt x="500" y="72"/>
                    <a:pt x="429" y="0"/>
                    <a:pt x="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5483395" y="3257540"/>
              <a:ext cx="16864" cy="9627"/>
            </a:xfrm>
            <a:custGeom>
              <a:avLst/>
              <a:gdLst/>
              <a:ahLst/>
              <a:cxnLst/>
              <a:rect l="l" t="t" r="r" b="b"/>
              <a:pathLst>
                <a:path w="501" h="286" extrusionOk="0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14"/>
                    <a:pt x="72" y="286"/>
                    <a:pt x="143" y="286"/>
                  </a:cubicBezTo>
                  <a:lnTo>
                    <a:pt x="334" y="286"/>
                  </a:lnTo>
                  <a:cubicBezTo>
                    <a:pt x="429" y="286"/>
                    <a:pt x="500" y="214"/>
                    <a:pt x="500" y="143"/>
                  </a:cubicBezTo>
                  <a:cubicBezTo>
                    <a:pt x="500" y="48"/>
                    <a:pt x="429" y="0"/>
                    <a:pt x="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5480198" y="3232665"/>
              <a:ext cx="147498" cy="9660"/>
            </a:xfrm>
            <a:custGeom>
              <a:avLst/>
              <a:gdLst/>
              <a:ahLst/>
              <a:cxnLst/>
              <a:rect l="l" t="t" r="r" b="b"/>
              <a:pathLst>
                <a:path w="4382" h="287" extrusionOk="0">
                  <a:moveTo>
                    <a:pt x="143" y="1"/>
                  </a:moveTo>
                  <a:cubicBezTo>
                    <a:pt x="71" y="1"/>
                    <a:pt x="0" y="72"/>
                    <a:pt x="0" y="144"/>
                  </a:cubicBezTo>
                  <a:cubicBezTo>
                    <a:pt x="0" y="215"/>
                    <a:pt x="71" y="287"/>
                    <a:pt x="143" y="287"/>
                  </a:cubicBezTo>
                  <a:lnTo>
                    <a:pt x="4239" y="287"/>
                  </a:lnTo>
                  <a:cubicBezTo>
                    <a:pt x="4334" y="287"/>
                    <a:pt x="4382" y="215"/>
                    <a:pt x="4382" y="144"/>
                  </a:cubicBezTo>
                  <a:cubicBezTo>
                    <a:pt x="4382" y="72"/>
                    <a:pt x="4334" y="1"/>
                    <a:pt x="4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5548325" y="3134883"/>
              <a:ext cx="10435" cy="12858"/>
            </a:xfrm>
            <a:custGeom>
              <a:avLst/>
              <a:gdLst/>
              <a:ahLst/>
              <a:cxnLst/>
              <a:rect l="l" t="t" r="r" b="b"/>
              <a:pathLst>
                <a:path w="310" h="382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239"/>
                  </a:lnTo>
                  <a:cubicBezTo>
                    <a:pt x="0" y="310"/>
                    <a:pt x="72" y="382"/>
                    <a:pt x="143" y="382"/>
                  </a:cubicBezTo>
                  <a:cubicBezTo>
                    <a:pt x="238" y="382"/>
                    <a:pt x="310" y="310"/>
                    <a:pt x="310" y="239"/>
                  </a:cubicBezTo>
                  <a:lnTo>
                    <a:pt x="310" y="143"/>
                  </a:lnTo>
                  <a:cubicBezTo>
                    <a:pt x="310" y="72"/>
                    <a:pt x="238" y="1"/>
                    <a:pt x="1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5565155" y="3134883"/>
              <a:ext cx="9660" cy="12858"/>
            </a:xfrm>
            <a:custGeom>
              <a:avLst/>
              <a:gdLst/>
              <a:ahLst/>
              <a:cxnLst/>
              <a:rect l="l" t="t" r="r" b="b"/>
              <a:pathLst>
                <a:path w="287" h="382" extrusionOk="0">
                  <a:moveTo>
                    <a:pt x="143" y="1"/>
                  </a:moveTo>
                  <a:cubicBezTo>
                    <a:pt x="48" y="1"/>
                    <a:pt x="0" y="72"/>
                    <a:pt x="0" y="143"/>
                  </a:cubicBezTo>
                  <a:lnTo>
                    <a:pt x="0" y="239"/>
                  </a:lnTo>
                  <a:cubicBezTo>
                    <a:pt x="0" y="310"/>
                    <a:pt x="48" y="382"/>
                    <a:pt x="143" y="382"/>
                  </a:cubicBezTo>
                  <a:cubicBezTo>
                    <a:pt x="215" y="382"/>
                    <a:pt x="286" y="310"/>
                    <a:pt x="286" y="239"/>
                  </a:cubicBezTo>
                  <a:lnTo>
                    <a:pt x="286" y="143"/>
                  </a:lnTo>
                  <a:cubicBezTo>
                    <a:pt x="286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5581178" y="3134883"/>
              <a:ext cx="9660" cy="12858"/>
            </a:xfrm>
            <a:custGeom>
              <a:avLst/>
              <a:gdLst/>
              <a:ahLst/>
              <a:cxnLst/>
              <a:rect l="l" t="t" r="r" b="b"/>
              <a:pathLst>
                <a:path w="287" h="382" extrusionOk="0">
                  <a:moveTo>
                    <a:pt x="144" y="1"/>
                  </a:moveTo>
                  <a:cubicBezTo>
                    <a:pt x="72" y="1"/>
                    <a:pt x="1" y="72"/>
                    <a:pt x="1" y="143"/>
                  </a:cubicBezTo>
                  <a:lnTo>
                    <a:pt x="1" y="239"/>
                  </a:lnTo>
                  <a:cubicBezTo>
                    <a:pt x="1" y="310"/>
                    <a:pt x="72" y="382"/>
                    <a:pt x="144" y="382"/>
                  </a:cubicBezTo>
                  <a:cubicBezTo>
                    <a:pt x="215" y="382"/>
                    <a:pt x="286" y="310"/>
                    <a:pt x="286" y="239"/>
                  </a:cubicBezTo>
                  <a:lnTo>
                    <a:pt x="286" y="143"/>
                  </a:lnTo>
                  <a:cubicBezTo>
                    <a:pt x="286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5597200" y="3134883"/>
              <a:ext cx="10468" cy="12858"/>
            </a:xfrm>
            <a:custGeom>
              <a:avLst/>
              <a:gdLst/>
              <a:ahLst/>
              <a:cxnLst/>
              <a:rect l="l" t="t" r="r" b="b"/>
              <a:pathLst>
                <a:path w="311" h="382" extrusionOk="0">
                  <a:moveTo>
                    <a:pt x="144" y="1"/>
                  </a:moveTo>
                  <a:cubicBezTo>
                    <a:pt x="72" y="1"/>
                    <a:pt x="1" y="72"/>
                    <a:pt x="1" y="143"/>
                  </a:cubicBezTo>
                  <a:lnTo>
                    <a:pt x="1" y="239"/>
                  </a:lnTo>
                  <a:cubicBezTo>
                    <a:pt x="1" y="310"/>
                    <a:pt x="72" y="382"/>
                    <a:pt x="144" y="382"/>
                  </a:cubicBezTo>
                  <a:cubicBezTo>
                    <a:pt x="239" y="382"/>
                    <a:pt x="311" y="310"/>
                    <a:pt x="311" y="239"/>
                  </a:cubicBezTo>
                  <a:lnTo>
                    <a:pt x="311" y="143"/>
                  </a:lnTo>
                  <a:cubicBezTo>
                    <a:pt x="311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5613256" y="3134883"/>
              <a:ext cx="10435" cy="12858"/>
            </a:xfrm>
            <a:custGeom>
              <a:avLst/>
              <a:gdLst/>
              <a:ahLst/>
              <a:cxnLst/>
              <a:rect l="l" t="t" r="r" b="b"/>
              <a:pathLst>
                <a:path w="310" h="382" extrusionOk="0">
                  <a:moveTo>
                    <a:pt x="167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239"/>
                  </a:lnTo>
                  <a:cubicBezTo>
                    <a:pt x="0" y="310"/>
                    <a:pt x="72" y="382"/>
                    <a:pt x="167" y="382"/>
                  </a:cubicBezTo>
                  <a:cubicBezTo>
                    <a:pt x="238" y="382"/>
                    <a:pt x="310" y="310"/>
                    <a:pt x="310" y="239"/>
                  </a:cubicBezTo>
                  <a:lnTo>
                    <a:pt x="310" y="143"/>
                  </a:lnTo>
                  <a:cubicBezTo>
                    <a:pt x="310" y="72"/>
                    <a:pt x="238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572359" y="3157334"/>
              <a:ext cx="51332" cy="10435"/>
            </a:xfrm>
            <a:custGeom>
              <a:avLst/>
              <a:gdLst/>
              <a:ahLst/>
              <a:cxnLst/>
              <a:rect l="l" t="t" r="r" b="b"/>
              <a:pathLst>
                <a:path w="1525" h="310" extrusionOk="0">
                  <a:moveTo>
                    <a:pt x="144" y="0"/>
                  </a:moveTo>
                  <a:cubicBezTo>
                    <a:pt x="48" y="0"/>
                    <a:pt x="1" y="72"/>
                    <a:pt x="1" y="167"/>
                  </a:cubicBezTo>
                  <a:cubicBezTo>
                    <a:pt x="1" y="239"/>
                    <a:pt x="48" y="310"/>
                    <a:pt x="144" y="310"/>
                  </a:cubicBezTo>
                  <a:lnTo>
                    <a:pt x="1382" y="310"/>
                  </a:lnTo>
                  <a:cubicBezTo>
                    <a:pt x="1453" y="310"/>
                    <a:pt x="1525" y="239"/>
                    <a:pt x="1525" y="167"/>
                  </a:cubicBezTo>
                  <a:cubicBezTo>
                    <a:pt x="1525" y="72"/>
                    <a:pt x="1453" y="0"/>
                    <a:pt x="13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536309" y="3186988"/>
              <a:ext cx="87381" cy="9660"/>
            </a:xfrm>
            <a:custGeom>
              <a:avLst/>
              <a:gdLst/>
              <a:ahLst/>
              <a:cxnLst/>
              <a:rect l="l" t="t" r="r" b="b"/>
              <a:pathLst>
                <a:path w="2596" h="287" extrusionOk="0">
                  <a:moveTo>
                    <a:pt x="143" y="1"/>
                  </a:moveTo>
                  <a:cubicBezTo>
                    <a:pt x="71" y="1"/>
                    <a:pt x="0" y="72"/>
                    <a:pt x="0" y="143"/>
                  </a:cubicBezTo>
                  <a:cubicBezTo>
                    <a:pt x="0" y="215"/>
                    <a:pt x="71" y="286"/>
                    <a:pt x="143" y="286"/>
                  </a:cubicBezTo>
                  <a:lnTo>
                    <a:pt x="2453" y="286"/>
                  </a:lnTo>
                  <a:cubicBezTo>
                    <a:pt x="2524" y="286"/>
                    <a:pt x="2596" y="215"/>
                    <a:pt x="2596" y="143"/>
                  </a:cubicBezTo>
                  <a:cubicBezTo>
                    <a:pt x="2596" y="72"/>
                    <a:pt x="2524" y="1"/>
                    <a:pt x="24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536309" y="3204626"/>
              <a:ext cx="87381" cy="9660"/>
            </a:xfrm>
            <a:custGeom>
              <a:avLst/>
              <a:gdLst/>
              <a:ahLst/>
              <a:cxnLst/>
              <a:rect l="l" t="t" r="r" b="b"/>
              <a:pathLst>
                <a:path w="2596" h="287" extrusionOk="0">
                  <a:moveTo>
                    <a:pt x="143" y="0"/>
                  </a:moveTo>
                  <a:cubicBezTo>
                    <a:pt x="71" y="0"/>
                    <a:pt x="0" y="72"/>
                    <a:pt x="0" y="143"/>
                  </a:cubicBezTo>
                  <a:cubicBezTo>
                    <a:pt x="0" y="239"/>
                    <a:pt x="71" y="286"/>
                    <a:pt x="143" y="286"/>
                  </a:cubicBezTo>
                  <a:lnTo>
                    <a:pt x="2453" y="286"/>
                  </a:lnTo>
                  <a:cubicBezTo>
                    <a:pt x="2524" y="286"/>
                    <a:pt x="2596" y="215"/>
                    <a:pt x="2596" y="143"/>
                  </a:cubicBezTo>
                  <a:cubicBezTo>
                    <a:pt x="2596" y="72"/>
                    <a:pt x="2524" y="0"/>
                    <a:pt x="2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483395" y="3126064"/>
              <a:ext cx="39315" cy="39315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834" y="286"/>
                  </a:moveTo>
                  <a:cubicBezTo>
                    <a:pt x="858" y="286"/>
                    <a:pt x="881" y="310"/>
                    <a:pt x="881" y="334"/>
                  </a:cubicBezTo>
                  <a:lnTo>
                    <a:pt x="881" y="810"/>
                  </a:lnTo>
                  <a:cubicBezTo>
                    <a:pt x="881" y="834"/>
                    <a:pt x="858" y="858"/>
                    <a:pt x="834" y="858"/>
                  </a:cubicBezTo>
                  <a:lnTo>
                    <a:pt x="358" y="858"/>
                  </a:lnTo>
                  <a:cubicBezTo>
                    <a:pt x="310" y="858"/>
                    <a:pt x="310" y="858"/>
                    <a:pt x="310" y="810"/>
                  </a:cubicBezTo>
                  <a:lnTo>
                    <a:pt x="310" y="334"/>
                  </a:lnTo>
                  <a:cubicBezTo>
                    <a:pt x="310" y="310"/>
                    <a:pt x="310" y="286"/>
                    <a:pt x="358" y="286"/>
                  </a:cubicBezTo>
                  <a:close/>
                  <a:moveTo>
                    <a:pt x="358" y="1"/>
                  </a:moveTo>
                  <a:cubicBezTo>
                    <a:pt x="167" y="1"/>
                    <a:pt x="0" y="143"/>
                    <a:pt x="0" y="334"/>
                  </a:cubicBezTo>
                  <a:lnTo>
                    <a:pt x="0" y="810"/>
                  </a:lnTo>
                  <a:cubicBezTo>
                    <a:pt x="0" y="1001"/>
                    <a:pt x="167" y="1168"/>
                    <a:pt x="358" y="1168"/>
                  </a:cubicBezTo>
                  <a:lnTo>
                    <a:pt x="834" y="1168"/>
                  </a:lnTo>
                  <a:cubicBezTo>
                    <a:pt x="1024" y="1168"/>
                    <a:pt x="1167" y="1001"/>
                    <a:pt x="1167" y="810"/>
                  </a:cubicBezTo>
                  <a:lnTo>
                    <a:pt x="1167" y="334"/>
                  </a:lnTo>
                  <a:cubicBezTo>
                    <a:pt x="1167" y="143"/>
                    <a:pt x="1024" y="1"/>
                    <a:pt x="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483395" y="3174972"/>
              <a:ext cx="39315" cy="39315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834" y="310"/>
                  </a:moveTo>
                  <a:cubicBezTo>
                    <a:pt x="858" y="310"/>
                    <a:pt x="881" y="334"/>
                    <a:pt x="881" y="358"/>
                  </a:cubicBezTo>
                  <a:lnTo>
                    <a:pt x="881" y="834"/>
                  </a:lnTo>
                  <a:cubicBezTo>
                    <a:pt x="881" y="858"/>
                    <a:pt x="858" y="881"/>
                    <a:pt x="834" y="881"/>
                  </a:cubicBezTo>
                  <a:lnTo>
                    <a:pt x="358" y="881"/>
                  </a:lnTo>
                  <a:cubicBezTo>
                    <a:pt x="310" y="881"/>
                    <a:pt x="310" y="858"/>
                    <a:pt x="310" y="834"/>
                  </a:cubicBezTo>
                  <a:lnTo>
                    <a:pt x="310" y="358"/>
                  </a:lnTo>
                  <a:cubicBezTo>
                    <a:pt x="310" y="334"/>
                    <a:pt x="310" y="310"/>
                    <a:pt x="358" y="310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834"/>
                  </a:lnTo>
                  <a:cubicBezTo>
                    <a:pt x="0" y="1024"/>
                    <a:pt x="167" y="1167"/>
                    <a:pt x="358" y="1167"/>
                  </a:cubicBezTo>
                  <a:lnTo>
                    <a:pt x="834" y="1167"/>
                  </a:lnTo>
                  <a:cubicBezTo>
                    <a:pt x="1024" y="1167"/>
                    <a:pt x="1167" y="1024"/>
                    <a:pt x="1167" y="834"/>
                  </a:cubicBezTo>
                  <a:lnTo>
                    <a:pt x="1167" y="358"/>
                  </a:lnTo>
                  <a:cubicBezTo>
                    <a:pt x="1167" y="167"/>
                    <a:pt x="1024" y="0"/>
                    <a:pt x="8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VID-19 Vaccine Breakthrough: Case Investigation and Reporting by Slidesgo">
  <a:themeElements>
    <a:clrScheme name="Simple Light">
      <a:dk1>
        <a:srgbClr val="000000"/>
      </a:dk1>
      <a:lt1>
        <a:srgbClr val="FFFFFF"/>
      </a:lt1>
      <a:dk2>
        <a:srgbClr val="185ADB"/>
      </a:dk2>
      <a:lt2>
        <a:srgbClr val="409FF4"/>
      </a:lt2>
      <a:accent1>
        <a:srgbClr val="54BCFC"/>
      </a:accent1>
      <a:accent2>
        <a:srgbClr val="FFC947"/>
      </a:accent2>
      <a:accent3>
        <a:srgbClr val="FFE05C"/>
      </a:accent3>
      <a:accent4>
        <a:srgbClr val="FEDDBE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On-screen Show (16:9)</PresentationFormat>
  <Paragraphs>33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Poppins</vt:lpstr>
      <vt:lpstr>Arial</vt:lpstr>
      <vt:lpstr>COVID-19 Vaccine Breakthrough: Case Investigation and Reporting by Slidesgo</vt:lpstr>
      <vt:lpstr>Effect of COVID-19 Vaccine on Education &amp; Death Rates  Case Investigation and Reporting</vt:lpstr>
      <vt:lpstr>Contents:</vt:lpstr>
      <vt:lpstr>Life Before Covid</vt:lpstr>
      <vt:lpstr>Life Before Covid</vt:lpstr>
      <vt:lpstr>Life after Covid</vt:lpstr>
      <vt:lpstr>Life after Covid</vt:lpstr>
      <vt:lpstr>The New Normal</vt:lpstr>
      <vt:lpstr>Vaccination &amp; Its Effectivness on Death </vt:lpstr>
      <vt:lpstr>What to take into concideration while studying?</vt:lpstr>
      <vt:lpstr>Covid and Global Education </vt:lpstr>
      <vt:lpstr>PowerPoint Presentation</vt:lpstr>
      <vt:lpstr>PowerPoint Presentation</vt:lpstr>
      <vt:lpstr>PowerPoint Presentation</vt:lpstr>
      <vt:lpstr>Predictions and Findings Based on Our Dataset </vt:lpstr>
      <vt:lpstr>PowerPoint Presentation</vt:lpstr>
      <vt:lpstr>PowerPoint Presentation</vt:lpstr>
      <vt:lpstr>PowerPoint Presentation</vt:lpstr>
      <vt:lpstr>Post-prevention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 Breakthrough: Case Investigation and Reporting</dc:title>
  <dc:creator>ASUS</dc:creator>
  <cp:lastModifiedBy>Samar Moussa</cp:lastModifiedBy>
  <cp:revision>19</cp:revision>
  <dcterms:modified xsi:type="dcterms:W3CDTF">2021-12-14T12:38:30Z</dcterms:modified>
</cp:coreProperties>
</file>