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7" r:id="rId4"/>
    <p:sldId id="258" r:id="rId5"/>
    <p:sldId id="285" r:id="rId6"/>
    <p:sldId id="286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70" r:id="rId16"/>
    <p:sldId id="278" r:id="rId17"/>
    <p:sldId id="279" r:id="rId18"/>
    <p:sldId id="28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</p:embeddedFont>
    <p:embeddedFont>
      <p:font typeface="Kulim Park" panose="020B0604020202020204" charset="0"/>
      <p:regular r:id="rId23"/>
      <p:bold r:id="rId24"/>
      <p:italic r:id="rId25"/>
      <p:boldItalic r:id="rId26"/>
    </p:embeddedFont>
    <p:embeddedFont>
      <p:font typeface="Kulim Park Light" panose="020B0604020202020204" charset="0"/>
      <p:regular r:id="rId27"/>
      <p:bold r:id="rId28"/>
      <p:italic r:id="rId29"/>
      <p:boldItalic r:id="rId30"/>
    </p:embeddedFont>
    <p:embeddedFont>
      <p:font typeface="Monotype Corsiva" panose="03010101010201010101" pitchFamily="66" charset="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4B3601-CF05-4D43-BEBC-402AE567079F}">
  <a:tblStyle styleId="{114B3601-CF05-4D43-BEBC-402AE56707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7cb00e2f6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7cb00e2f6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42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1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4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30" name="Google Shape;30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“</a:t>
            </a:r>
            <a:endParaRPr sz="96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430617" y="98818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Perfumalize</a:t>
            </a:r>
            <a:br>
              <a:rPr lang="en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endParaRPr dirty="0">
              <a:solidFill>
                <a:schemeClr val="accent4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l="53190"/>
          <a:stretch/>
        </p:blipFill>
        <p:spPr>
          <a:xfrm>
            <a:off x="4863185" y="-4"/>
            <a:ext cx="4280787" cy="514350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4106400" cy="788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2519814" y="18099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3915868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1123760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57200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1790321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3249313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4582434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cxnSp>
        <p:nvCxnSpPr>
          <p:cNvPr id="260" name="Google Shape;260;p25"/>
          <p:cNvCxnSpPr>
            <a:stCxn id="253" idx="2"/>
            <a:endCxn id="254" idx="0"/>
          </p:cNvCxnSpPr>
          <p:nvPr/>
        </p:nvCxnSpPr>
        <p:spPr>
          <a:xfrm rot="-5400000" flipH="1">
            <a:off x="3595764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25"/>
          <p:cNvCxnSpPr>
            <a:stCxn id="255" idx="0"/>
            <a:endCxn id="253" idx="2"/>
          </p:cNvCxnSpPr>
          <p:nvPr/>
        </p:nvCxnSpPr>
        <p:spPr>
          <a:xfrm rot="-5400000">
            <a:off x="2199710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5"/>
          <p:cNvCxnSpPr>
            <a:stCxn id="255" idx="2"/>
            <a:endCxn id="257" idx="0"/>
          </p:cNvCxnSpPr>
          <p:nvPr/>
        </p:nvCxnSpPr>
        <p:spPr>
          <a:xfrm rot="-5400000" flipH="1">
            <a:off x="183491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5"/>
          <p:cNvCxnSpPr>
            <a:stCxn id="256" idx="0"/>
            <a:endCxn id="255" idx="2"/>
          </p:cNvCxnSpPr>
          <p:nvPr/>
        </p:nvCxnSpPr>
        <p:spPr>
          <a:xfrm rot="-5400000">
            <a:off x="116835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5"/>
          <p:cNvCxnSpPr>
            <a:stCxn id="254" idx="2"/>
            <a:endCxn id="259" idx="0"/>
          </p:cNvCxnSpPr>
          <p:nvPr/>
        </p:nvCxnSpPr>
        <p:spPr>
          <a:xfrm rot="-5400000" flipH="1">
            <a:off x="4627018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5"/>
          <p:cNvCxnSpPr>
            <a:stCxn id="258" idx="0"/>
            <a:endCxn id="254" idx="2"/>
          </p:cNvCxnSpPr>
          <p:nvPr/>
        </p:nvCxnSpPr>
        <p:spPr>
          <a:xfrm rot="-5400000">
            <a:off x="3960463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f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Whoa! That’s a big number, aren’t you proud?</a:t>
            </a:r>
            <a:endParaRPr dirty="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111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111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457200" lvl="1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" sz="1800" dirty="0">
                <a:solidFill>
                  <a:schemeClr val="lt1"/>
                </a:solidFill>
              </a:rPr>
              <a:t>1111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4213974" y="1183225"/>
            <a:ext cx="716103" cy="6428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1111</a:t>
            </a:r>
            <a:endParaRPr dirty="0"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1111</a:t>
            </a:r>
            <a:endParaRPr sz="2400" dirty="0"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00" name="Google Shape;700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07" name="Google Shape;707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12" name="Google Shape;712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16" name="Google Shape;716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22" name="Google Shape;722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26" name="Google Shape;726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31" name="Google Shape;731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37" name="Google Shape;737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44" name="Google Shape;744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47" name="Google Shape;747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51" name="Google Shape;751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58" name="Google Shape;758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64" name="Google Shape;764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68" name="Google Shape;768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9" name="Google Shape;779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86" name="Google Shape;786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91" name="Google Shape;791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97" name="Google Shape;797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04" name="Google Shape;804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09" name="Google Shape;809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14" name="Google Shape;814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20" name="Google Shape;82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0" name="Google Shape;830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31" name="Google Shape;831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834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35" name="Google Shape;835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46" name="Google Shape;846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0" name="Google Shape;850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51" name="Google Shape;85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1" name="Google Shape;861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62" name="Google Shape;862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70" name="Google Shape;870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75" name="Google Shape;875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80" name="Google Shape;880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86" name="Google Shape;886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93" name="Google Shape;893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97" name="Google Shape;897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03" name="Google Shape;903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10" name="Google Shape;910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14" name="Google Shape;914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19" name="Google Shape;919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26" name="Google Shape;926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34" name="Google Shape;934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39" name="Google Shape;939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43" name="Google Shape;943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47" name="Google Shape;947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52" name="Google Shape;952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57" name="Google Shape;957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63" name="Google Shape;963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70" name="Google Shape;970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78" name="Google Shape;978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91" name="Google Shape;991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96" name="Google Shape;996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00" name="Google Shape;1000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07" name="Google Shape;1007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16" name="Google Shape;1016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29" name="Google Shape;1029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42" name="Google Shape;1042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55" name="Google Shape;1055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62" name="Google Shape;1062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78" name="Google Shape;1078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84" name="Google Shape;1084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85" name="Google Shape;1085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8" name="Google Shape;1088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89" name="Google Shape;1089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2" name="Google Shape;1092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93" name="Google Shape;1093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6" name="Google Shape;1096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97" name="Google Shape;1097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01" name="Google Shape;1101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10" name="Google Shape;1110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35" name="Google Shape;1135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36" name="Google Shape;113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44" name="Google Shape;1144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45" name="Google Shape;1145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712381" y="496348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    </a:t>
            </a:r>
            <a:r>
              <a:rPr lang="en" sz="40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What is Perfumalize?</a:t>
            </a:r>
            <a:endParaRPr sz="40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986135" y="2478997"/>
            <a:ext cx="5411972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“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Perfumalize is a simple website that gives you a personality analysis based on a perfume you choose “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902250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5"/>
                </a:solidFill>
                <a:latin typeface="Monotype Corsiva" panose="03010101010201010101" pitchFamily="66" charset="0"/>
              </a:rPr>
              <a:t>R U?</a:t>
            </a:r>
            <a:endParaRPr sz="9000" dirty="0">
              <a:solidFill>
                <a:schemeClr val="accent5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0" y="2453951"/>
            <a:ext cx="3923414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Into Citrus scents like Hugo?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l="8752" r="39213" b="3325"/>
          <a:stretch/>
        </p:blipFill>
        <p:spPr>
          <a:xfrm>
            <a:off x="4863213" y="-49"/>
            <a:ext cx="4280787" cy="514350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88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902250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5"/>
                </a:solidFill>
                <a:latin typeface="Monotype Corsiva" panose="03010101010201010101" pitchFamily="66" charset="0"/>
              </a:rPr>
              <a:t>Or</a:t>
            </a:r>
            <a:endParaRPr sz="9000" dirty="0">
              <a:solidFill>
                <a:schemeClr val="accent5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542261" y="2707334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Fruity Scents like Versace Bright crystal?</a:t>
            </a:r>
            <a:endParaRPr sz="2400" b="1" dirty="0">
              <a:solidFill>
                <a:schemeClr val="accent4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A7B10-6583-4163-9F23-D04949D25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16" y="-49"/>
            <a:ext cx="3423684" cy="5136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902250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5"/>
                </a:solidFill>
                <a:latin typeface="Monotype Corsiva" panose="03010101010201010101" pitchFamily="66" charset="0"/>
              </a:rPr>
              <a:t>R U?</a:t>
            </a:r>
            <a:endParaRPr sz="9000" dirty="0">
              <a:solidFill>
                <a:schemeClr val="accent5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574158" y="2571746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Into Oriental Scents like Versace Oud ?</a:t>
            </a:r>
            <a:endParaRPr b="1" dirty="0">
              <a:solidFill>
                <a:schemeClr val="accent4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0074D-1660-413B-9C73-5A9DAFC6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82" y="-49"/>
            <a:ext cx="38170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902250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5"/>
                </a:solidFill>
                <a:latin typeface="Monotype Corsiva" panose="03010101010201010101" pitchFamily="66" charset="0"/>
              </a:rPr>
              <a:t>Or</a:t>
            </a:r>
            <a:endParaRPr sz="9000" dirty="0">
              <a:solidFill>
                <a:schemeClr val="accent5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Are you a fan of Black Opium style?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</a:t>
            </a:r>
            <a:endParaRPr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22C01-EE5D-47BD-8807-84C02421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16" y="-2337"/>
            <a:ext cx="3423684" cy="51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1. </a:t>
            </a:r>
            <a:r>
              <a:rPr lang="en" dirty="0"/>
              <a:t>Transition Headline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2" name="Google Shape;182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On-screen Show (16:9)</PresentationFormat>
  <Paragraphs>68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Monotype Corsiva</vt:lpstr>
      <vt:lpstr>Kulim Park Light</vt:lpstr>
      <vt:lpstr>Calibri</vt:lpstr>
      <vt:lpstr>Arial</vt:lpstr>
      <vt:lpstr>Kulim Park</vt:lpstr>
      <vt:lpstr>Volumnia template</vt:lpstr>
      <vt:lpstr>Perfumalize </vt:lpstr>
      <vt:lpstr>     What is Perfumalize?</vt:lpstr>
      <vt:lpstr>R U?</vt:lpstr>
      <vt:lpstr>Or</vt:lpstr>
      <vt:lpstr>R U?</vt:lpstr>
      <vt:lpstr>Or</vt:lpstr>
      <vt:lpstr>1. Transition Headline</vt:lpstr>
      <vt:lpstr>PowerPoint Presentation</vt:lpstr>
      <vt:lpstr>This is a slide title</vt:lpstr>
      <vt:lpstr>1</vt:lpstr>
      <vt:lpstr>In two or three columns</vt:lpstr>
      <vt:lpstr>A picture is worth a thousand words</vt:lpstr>
      <vt:lpstr>Want big impact? Use big image.</vt:lpstr>
      <vt:lpstr>Use diagrams to explain your ideas</vt:lpstr>
      <vt:lpstr>f</vt:lpstr>
      <vt:lpstr>111</vt:lpstr>
      <vt:lpstr>1111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Perfumalize</dc:title>
  <dc:creator>ASUS</dc:creator>
  <cp:lastModifiedBy>ASUS</cp:lastModifiedBy>
  <cp:revision>9</cp:revision>
  <dcterms:modified xsi:type="dcterms:W3CDTF">2020-12-04T08:49:29Z</dcterms:modified>
</cp:coreProperties>
</file>