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9" r:id="rId3"/>
    <p:sldId id="290" r:id="rId4"/>
    <p:sldId id="291" r:id="rId5"/>
    <p:sldId id="257" r:id="rId6"/>
    <p:sldId id="287" r:id="rId7"/>
    <p:sldId id="286" r:id="rId8"/>
    <p:sldId id="285" r:id="rId9"/>
    <p:sldId id="258" r:id="rId10"/>
    <p:sldId id="263" r:id="rId11"/>
    <p:sldId id="267" r:id="rId12"/>
    <p:sldId id="292" r:id="rId13"/>
    <p:sldId id="29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  <p:embeddedFont>
      <p:font typeface="Monotype Corsiva" panose="020B0604020202020204" charset="0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4B3601-CF05-4D43-BEBC-402AE567079F}">
  <a:tblStyle styleId="{114B3601-CF05-4D43-BEBC-402AE56707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42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4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1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164802" y="3658060"/>
            <a:ext cx="3173819" cy="1485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By:</a:t>
            </a: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Lara Tarkh</a:t>
            </a: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Abeer Alolabi</a:t>
            </a: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Samar Moussa</a:t>
            </a: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br>
              <a:rPr lang="en" sz="1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endParaRPr sz="1800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F3E3-5B16-445C-A475-9743AA0FDAC3}"/>
              </a:ext>
            </a:extLst>
          </p:cNvPr>
          <p:cNvSpPr txBox="1"/>
          <p:nvPr/>
        </p:nvSpPr>
        <p:spPr>
          <a:xfrm>
            <a:off x="372139" y="1648420"/>
            <a:ext cx="533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Perfumalize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How we created Perfumalize?</a:t>
            </a:r>
            <a:endParaRPr sz="36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609104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HTML for the content.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CSS for the design.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Bootstrap for the analysis.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JavaScript for some functionality.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329756" y="2571750"/>
            <a:ext cx="1282616" cy="1455240"/>
            <a:chOff x="7843600" y="2775995"/>
            <a:chExt cx="1082823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otype Corsiva" panose="03010101010201010101" pitchFamily="66" charset="0"/>
                </a:rPr>
                <a:t>JS ,bootstrap</a:t>
              </a: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40631" y="2986003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otype Corsiva" panose="03010101010201010101" pitchFamily="66" charset="0"/>
                </a:rPr>
                <a:t>HTML ,CSS</a:t>
              </a:r>
              <a:endParaRPr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505299" y="16785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Our Site 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a</a:t>
            </a:r>
            <a:r>
              <a:rPr lang="en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p:</a:t>
            </a:r>
            <a:endParaRPr sz="36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519814" y="1809950"/>
            <a:ext cx="133591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Perfumalize</a:t>
            </a:r>
            <a:endParaRPr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915868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Main Page </a:t>
            </a:r>
          </a:p>
        </p:txBody>
      </p:sp>
      <p:sp>
        <p:nvSpPr>
          <p:cNvPr id="255" name="Google Shape;255;p25"/>
          <p:cNvSpPr/>
          <p:nvPr/>
        </p:nvSpPr>
        <p:spPr>
          <a:xfrm>
            <a:off x="1027068" y="2683653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Analysis</a:t>
            </a:r>
            <a:endParaRPr sz="1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57200" y="3609349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Floral</a:t>
            </a:r>
            <a:endParaRPr sz="1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851900" y="3609349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Woody</a:t>
            </a:r>
            <a:endParaRPr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249313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Oriental</a:t>
            </a:r>
            <a:endParaRPr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4582434" y="3609350"/>
            <a:ext cx="1212900" cy="4424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Citrus</a:t>
            </a:r>
          </a:p>
        </p:txBody>
      </p:sp>
      <p:cxnSp>
        <p:nvCxnSpPr>
          <p:cNvPr id="260" name="Google Shape;260;p25"/>
          <p:cNvCxnSpPr>
            <a:cxnSpLocks/>
            <a:stCxn id="253" idx="2"/>
            <a:endCxn id="254" idx="0"/>
          </p:cNvCxnSpPr>
          <p:nvPr/>
        </p:nvCxnSpPr>
        <p:spPr>
          <a:xfrm rot="16200000" flipH="1">
            <a:off x="3626443" y="1813775"/>
            <a:ext cx="457200" cy="13345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cxnSpLocks/>
          </p:cNvCxnSpPr>
          <p:nvPr/>
        </p:nvCxnSpPr>
        <p:spPr>
          <a:xfrm rot="5400000" flipH="1" flipV="1">
            <a:off x="2195042" y="1702223"/>
            <a:ext cx="431203" cy="15542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7" idx="0"/>
          </p:cNvCxnSpPr>
          <p:nvPr/>
        </p:nvCxnSpPr>
        <p:spPr>
          <a:xfrm rot="16200000" flipH="1">
            <a:off x="1804336" y="2955335"/>
            <a:ext cx="483196" cy="8248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6" idx="0"/>
            <a:endCxn id="255" idx="2"/>
          </p:cNvCxnSpPr>
          <p:nvPr/>
        </p:nvCxnSpPr>
        <p:spPr>
          <a:xfrm rot="5400000" flipH="1" flipV="1">
            <a:off x="1106986" y="3082817"/>
            <a:ext cx="483196" cy="5698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55;p25">
            <a:extLst>
              <a:ext uri="{FF2B5EF4-FFF2-40B4-BE49-F238E27FC236}">
                <a16:creationId xmlns:a16="http://schemas.microsoft.com/office/drawing/2014/main" id="{05FDE56D-A6B5-4901-A048-016076598A92}"/>
              </a:ext>
            </a:extLst>
          </p:cNvPr>
          <p:cNvSpPr/>
          <p:nvPr/>
        </p:nvSpPr>
        <p:spPr>
          <a:xfrm>
            <a:off x="2518494" y="2696652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ea typeface="Kulim Park Light"/>
                <a:cs typeface="Kulim Park Light"/>
                <a:sym typeface="Kulim Park Light"/>
              </a:rPr>
              <a:t>About Us</a:t>
            </a:r>
            <a:endParaRPr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  <a:ea typeface="Kulim Park Light"/>
              <a:cs typeface="Kulim Park Light"/>
              <a:sym typeface="Kulim Park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97E9F-6A85-4B68-9537-FB588302E8B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124944" y="2475401"/>
            <a:ext cx="0" cy="221251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864606-5362-4109-BDFF-CB7013CF4B2D}"/>
              </a:ext>
            </a:extLst>
          </p:cNvPr>
          <p:cNvCxnSpPr/>
          <p:nvPr/>
        </p:nvCxnSpPr>
        <p:spPr>
          <a:xfrm>
            <a:off x="2458350" y="3367751"/>
            <a:ext cx="2730534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BC6C5D-B543-4E13-9D66-41C2C6614E61}"/>
              </a:ext>
            </a:extLst>
          </p:cNvPr>
          <p:cNvCxnSpPr>
            <a:endCxn id="259" idx="0"/>
          </p:cNvCxnSpPr>
          <p:nvPr/>
        </p:nvCxnSpPr>
        <p:spPr>
          <a:xfrm>
            <a:off x="5188884" y="3367751"/>
            <a:ext cx="0" cy="241599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5A0021-7496-4F3C-BA53-9891A757A61B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3855763" y="3382451"/>
            <a:ext cx="0" cy="226899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867F-159C-4125-A7E0-1584EDFA8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11" y="1425926"/>
            <a:ext cx="4821866" cy="2504297"/>
          </a:xfrm>
        </p:spPr>
        <p:txBody>
          <a:bodyPr wrap="square" anchor="ctr">
            <a:no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Perfumalize overview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87B18C7-D241-4C12-9301-82E648DCAF8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831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867F-159C-4125-A7E0-1584EDFA8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1" y="1319601"/>
            <a:ext cx="4821866" cy="2504297"/>
          </a:xfrm>
        </p:spPr>
        <p:txBody>
          <a:bodyPr wrap="square" anchor="ctr">
            <a:noAutofit/>
          </a:bodyPr>
          <a:lstStyle/>
          <a:p>
            <a:r>
              <a:rPr lang="en-US" sz="6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Thank you for your attention!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87B18C7-D241-4C12-9301-82E648DCAF8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1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F3B-9EFE-49F6-BAE8-193EA9C2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3978"/>
            <a:ext cx="5215200" cy="716400"/>
          </a:xfrm>
        </p:spPr>
        <p:txBody>
          <a:bodyPr/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Outline: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EE48-915B-4130-A8CD-D7066B51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4980648" cy="2550522"/>
          </a:xfrm>
        </p:spPr>
        <p:txBody>
          <a:bodyPr/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Outcomes and challenges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The project ”Perfumalize”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Personal Analysis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The way we created it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The overview website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67F8-D58A-4C8C-9885-C39B4E2B0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26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FB85-E8A6-453B-BB0F-E35A1923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Challenges: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5CFC-C251-4867-83DE-CBF501642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Changing the idea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Logistical obstacles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Technical challenges( using bootstrap)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B6FA-3732-49A4-AAF0-BF5F9FFDA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51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4515-5CAF-42F0-B88B-59907D93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723"/>
            <a:ext cx="5215200" cy="716400"/>
          </a:xfrm>
        </p:spPr>
        <p:txBody>
          <a:bodyPr/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Outcomes: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2E98-141D-4BAA-A260-EA4CAA067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Learning basics of front-end.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Putting into action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Meeting powerful community.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Improving soft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110A-0313-46EA-8927-A46F66FFE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C4ACA-D4F9-4FA0-ADDC-4024AA75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567" y="121615"/>
            <a:ext cx="1839433" cy="1815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83314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712381" y="496348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    </a:t>
            </a:r>
            <a:r>
              <a:rPr lang="en" sz="4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What is Perfumalize?</a:t>
            </a:r>
            <a:endParaRPr sz="40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986135" y="2478997"/>
            <a:ext cx="5411972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Friendly  simple website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Analyzing your personality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5"/>
                </a:solidFill>
                <a:latin typeface="Monotype Corsiva" panose="03010101010201010101" pitchFamily="66" charset="0"/>
              </a:rPr>
              <a:t>Are You?</a:t>
            </a:r>
            <a:endParaRPr sz="66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0" y="2453951"/>
            <a:ext cx="3923414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Into Citrus scents like Adidas?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l="8752" r="39213" b="3325"/>
          <a:stretch/>
        </p:blipFill>
        <p:spPr>
          <a:xfrm>
            <a:off x="4863213" y="-49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88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  <a:latin typeface="Monotype Corsiva" panose="03010101010201010101" pitchFamily="66" charset="0"/>
              </a:rPr>
              <a:t>Or…</a:t>
            </a:r>
            <a:endParaRPr sz="90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265814" y="2570606"/>
            <a:ext cx="3827721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Are you a fan of Black Opium style?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22C01-EE5D-47BD-8807-84C02421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16" y="-2288"/>
            <a:ext cx="3423684" cy="514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029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5"/>
                </a:solidFill>
                <a:latin typeface="Monotype Corsiva" panose="03010101010201010101" pitchFamily="66" charset="0"/>
              </a:rPr>
              <a:t>Are You?</a:t>
            </a:r>
            <a:endParaRPr sz="66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574158" y="2571746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Into Woody Scents like Coco Channel ?</a:t>
            </a:r>
            <a:endParaRPr sz="2400" b="1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0074D-1660-413B-9C73-5A9DAFC6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03" y="0"/>
            <a:ext cx="3689497" cy="5143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90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  <a:latin typeface="Monotype Corsiva" panose="03010101010201010101" pitchFamily="66" charset="0"/>
              </a:rPr>
              <a:t>Or..</a:t>
            </a:r>
            <a:endParaRPr sz="9000" dirty="0">
              <a:solidFill>
                <a:schemeClr val="accent5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542261" y="2707334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Floral Scents like Daisy Marc Jacobs?</a:t>
            </a:r>
            <a:endParaRPr sz="2400" b="1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A7B10-6583-4163-9F23-D04949D2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46" y="385912"/>
            <a:ext cx="2733351" cy="41010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build="p"/>
    </p:bldLst>
  </p:timing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181</Words>
  <Application>Microsoft Office PowerPoint</Application>
  <PresentationFormat>On-screen Show (16:9)</PresentationFormat>
  <Paragraphs>56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Corsiva</vt:lpstr>
      <vt:lpstr>Wingdings</vt:lpstr>
      <vt:lpstr>Kulim Park Light</vt:lpstr>
      <vt:lpstr>Kulim Park</vt:lpstr>
      <vt:lpstr>Arial</vt:lpstr>
      <vt:lpstr>Calibri</vt:lpstr>
      <vt:lpstr>Volumnia template</vt:lpstr>
      <vt:lpstr>  By: Lara Tarkh Abeer Alolabi Samar Moussa  </vt:lpstr>
      <vt:lpstr>Outline:</vt:lpstr>
      <vt:lpstr>Challenges:</vt:lpstr>
      <vt:lpstr>Outcomes:</vt:lpstr>
      <vt:lpstr>     What is Perfumalize?</vt:lpstr>
      <vt:lpstr>Are You?</vt:lpstr>
      <vt:lpstr>Or…</vt:lpstr>
      <vt:lpstr>Are You?</vt:lpstr>
      <vt:lpstr>Or..</vt:lpstr>
      <vt:lpstr>How we created Perfumalize?</vt:lpstr>
      <vt:lpstr>Our Site Map:</vt:lpstr>
      <vt:lpstr>Perfumalize overview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Perfumalize  </dc:title>
  <dc:creator>Lara Tarakh (Student)</dc:creator>
  <cp:lastModifiedBy>Lara Tarakh (Student)</cp:lastModifiedBy>
  <cp:revision>43</cp:revision>
  <dcterms:created xsi:type="dcterms:W3CDTF">2020-12-04T19:14:23Z</dcterms:created>
  <dcterms:modified xsi:type="dcterms:W3CDTF">2020-12-05T15:17:18Z</dcterms:modified>
</cp:coreProperties>
</file>