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13"/>
  </p:notesMasterIdLst>
  <p:sldIdLst>
    <p:sldId id="256" r:id="rId5"/>
    <p:sldId id="277" r:id="rId6"/>
    <p:sldId id="258" r:id="rId7"/>
    <p:sldId id="274" r:id="rId8"/>
    <p:sldId id="281" r:id="rId9"/>
    <p:sldId id="275" r:id="rId10"/>
    <p:sldId id="276" r:id="rId11"/>
    <p:sldId id="278" r:id="rId12"/>
  </p:sldIdLst>
  <p:sldSz cx="12192000" cy="6858000"/>
  <p:notesSz cx="6954838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699"/>
    <a:srgbClr val="3A4686"/>
    <a:srgbClr val="8D1515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moud albashayreh" userId="b82cd840-d444-4a5e-b9e1-eb0b71e9c5d2" providerId="ADAL" clId="{E89C01F4-CBD8-4692-9BA5-27628885714B}"/>
    <pc:docChg chg="undo custSel addSld delSld modSld modMainMaster">
      <pc:chgData name="mahmoud albashayreh" userId="b82cd840-d444-4a5e-b9e1-eb0b71e9c5d2" providerId="ADAL" clId="{E89C01F4-CBD8-4692-9BA5-27628885714B}" dt="2020-05-26T15:40:11.575" v="188" actId="47"/>
      <pc:docMkLst>
        <pc:docMk/>
      </pc:docMkLst>
      <pc:sldChg chg="addSp delSp modSp mod delDesignElem chgLayout">
        <pc:chgData name="mahmoud albashayreh" userId="b82cd840-d444-4a5e-b9e1-eb0b71e9c5d2" providerId="ADAL" clId="{E89C01F4-CBD8-4692-9BA5-27628885714B}" dt="2020-05-26T15:38:43.506" v="167" actId="700"/>
        <pc:sldMkLst>
          <pc:docMk/>
          <pc:sldMk cId="1719479927" sldId="256"/>
        </pc:sldMkLst>
        <pc:spChg chg="mod ord">
          <ac:chgData name="mahmoud albashayreh" userId="b82cd840-d444-4a5e-b9e1-eb0b71e9c5d2" providerId="ADAL" clId="{E89C01F4-CBD8-4692-9BA5-27628885714B}" dt="2020-05-26T15:38:43.506" v="167" actId="700"/>
          <ac:spMkLst>
            <pc:docMk/>
            <pc:sldMk cId="1719479927" sldId="256"/>
            <ac:spMk id="2" creationId="{EFE06B71-3BAC-4471-B533-9B3F56B8D28B}"/>
          </ac:spMkLst>
        </pc:spChg>
        <pc:spChg chg="mod ord">
          <ac:chgData name="mahmoud albashayreh" userId="b82cd840-d444-4a5e-b9e1-eb0b71e9c5d2" providerId="ADAL" clId="{E89C01F4-CBD8-4692-9BA5-27628885714B}" dt="2020-05-26T15:38:43.506" v="167" actId="700"/>
          <ac:spMkLst>
            <pc:docMk/>
            <pc:sldMk cId="1719479927" sldId="256"/>
            <ac:spMk id="3" creationId="{DEB716D3-1D71-4B7B-958E-E7E51E004071}"/>
          </ac:spMkLst>
        </pc:spChg>
        <pc:spChg chg="add del mod">
          <ac:chgData name="mahmoud albashayreh" userId="b82cd840-d444-4a5e-b9e1-eb0b71e9c5d2" providerId="ADAL" clId="{E89C01F4-CBD8-4692-9BA5-27628885714B}" dt="2020-05-26T15:37:11.332" v="137"/>
          <ac:spMkLst>
            <pc:docMk/>
            <pc:sldMk cId="1719479927" sldId="256"/>
            <ac:spMk id="4" creationId="{2DE3C4F1-9871-4C54-81A0-269A73716D30}"/>
          </ac:spMkLst>
        </pc:spChg>
        <pc:spChg chg="add del mod">
          <ac:chgData name="mahmoud albashayreh" userId="b82cd840-d444-4a5e-b9e1-eb0b71e9c5d2" providerId="ADAL" clId="{E89C01F4-CBD8-4692-9BA5-27628885714B}" dt="2020-05-26T15:37:11.332" v="137"/>
          <ac:spMkLst>
            <pc:docMk/>
            <pc:sldMk cId="1719479927" sldId="256"/>
            <ac:spMk id="5" creationId="{D4C8E547-66AD-407B-A7AB-383B745EE951}"/>
          </ac:spMkLst>
        </pc:spChg>
        <pc:spChg chg="add del mod">
          <ac:chgData name="mahmoud albashayreh" userId="b82cd840-d444-4a5e-b9e1-eb0b71e9c5d2" providerId="ADAL" clId="{E89C01F4-CBD8-4692-9BA5-27628885714B}" dt="2020-05-26T15:38:05.314" v="158"/>
          <ac:spMkLst>
            <pc:docMk/>
            <pc:sldMk cId="1719479927" sldId="256"/>
            <ac:spMk id="6" creationId="{9C01C1A6-75CE-44BA-9FCB-7A382AE79889}"/>
          </ac:spMkLst>
        </pc:spChg>
        <pc:spChg chg="add del mod">
          <ac:chgData name="mahmoud albashayreh" userId="b82cd840-d444-4a5e-b9e1-eb0b71e9c5d2" providerId="ADAL" clId="{E89C01F4-CBD8-4692-9BA5-27628885714B}" dt="2020-05-26T15:38:05.314" v="158"/>
          <ac:spMkLst>
            <pc:docMk/>
            <pc:sldMk cId="1719479927" sldId="256"/>
            <ac:spMk id="7" creationId="{0B85474B-9A49-4A67-91AA-8D2B72E476EC}"/>
          </ac:spMkLst>
        </pc:spChg>
        <pc:spChg chg="del">
          <ac:chgData name="mahmoud albashayreh" userId="b82cd840-d444-4a5e-b9e1-eb0b71e9c5d2" providerId="ADAL" clId="{E89C01F4-CBD8-4692-9BA5-27628885714B}" dt="2020-05-26T15:36:48.407" v="133"/>
          <ac:spMkLst>
            <pc:docMk/>
            <pc:sldMk cId="1719479927" sldId="256"/>
            <ac:spMk id="9" creationId="{15655827-B42D-4180-88D3-D83F25E4BD1C}"/>
          </ac:spMkLst>
        </pc:spChg>
        <pc:spChg chg="del">
          <ac:chgData name="mahmoud albashayreh" userId="b82cd840-d444-4a5e-b9e1-eb0b71e9c5d2" providerId="ADAL" clId="{E89C01F4-CBD8-4692-9BA5-27628885714B}" dt="2020-05-26T15:36:48.407" v="133"/>
          <ac:spMkLst>
            <pc:docMk/>
            <pc:sldMk cId="1719479927" sldId="256"/>
            <ac:spMk id="14" creationId="{24ACCB06-563C-4ADE-B4D6-1FE9F723C7D9}"/>
          </ac:spMkLst>
        </pc:spChg>
        <pc:spChg chg="del">
          <ac:chgData name="mahmoud albashayreh" userId="b82cd840-d444-4a5e-b9e1-eb0b71e9c5d2" providerId="ADAL" clId="{E89C01F4-CBD8-4692-9BA5-27628885714B}" dt="2020-05-26T15:36:48.407" v="133"/>
          <ac:spMkLst>
            <pc:docMk/>
            <pc:sldMk cId="1719479927" sldId="256"/>
            <ac:spMk id="16" creationId="{40761ECD-D92B-46AE-82CA-640023D282F9}"/>
          </ac:spMkLst>
        </pc:spChg>
        <pc:spChg chg="del">
          <ac:chgData name="mahmoud albashayreh" userId="b82cd840-d444-4a5e-b9e1-eb0b71e9c5d2" providerId="ADAL" clId="{E89C01F4-CBD8-4692-9BA5-27628885714B}" dt="2020-05-26T15:36:48.407" v="133"/>
          <ac:spMkLst>
            <pc:docMk/>
            <pc:sldMk cId="1719479927" sldId="256"/>
            <ac:spMk id="18" creationId="{9A928607-C55C-40FD-B2DF-6CD6A7226A71}"/>
          </ac:spMkLst>
        </pc:spChg>
        <pc:spChg chg="del">
          <ac:chgData name="mahmoud albashayreh" userId="b82cd840-d444-4a5e-b9e1-eb0b71e9c5d2" providerId="ADAL" clId="{E89C01F4-CBD8-4692-9BA5-27628885714B}" dt="2020-05-26T15:36:48.407" v="133"/>
          <ac:spMkLst>
            <pc:docMk/>
            <pc:sldMk cId="1719479927" sldId="256"/>
            <ac:spMk id="20" creationId="{400A20C1-29A4-43E0-AB15-7931F76F8C2D}"/>
          </ac:spMkLst>
        </pc:spChg>
        <pc:picChg chg="del">
          <ac:chgData name="mahmoud albashayreh" userId="b82cd840-d444-4a5e-b9e1-eb0b71e9c5d2" providerId="ADAL" clId="{E89C01F4-CBD8-4692-9BA5-27628885714B}" dt="2020-05-26T15:36:37.428" v="131" actId="478"/>
          <ac:picMkLst>
            <pc:docMk/>
            <pc:sldMk cId="1719479927" sldId="256"/>
            <ac:picMk id="21" creationId="{9CCB2157-5CB5-4C64-A168-5E0697D21D26}"/>
          </ac:picMkLst>
        </pc:picChg>
      </pc:sldChg>
      <pc:sldChg chg="addSp delSp modSp del mod chgLayout">
        <pc:chgData name="mahmoud albashayreh" userId="b82cd840-d444-4a5e-b9e1-eb0b71e9c5d2" providerId="ADAL" clId="{E89C01F4-CBD8-4692-9BA5-27628885714B}" dt="2020-05-26T15:39:23.599" v="173" actId="47"/>
        <pc:sldMkLst>
          <pc:docMk/>
          <pc:sldMk cId="1193299713" sldId="257"/>
        </pc:sldMkLst>
        <pc:spChg chg="mod ord">
          <ac:chgData name="mahmoud albashayreh" userId="b82cd840-d444-4a5e-b9e1-eb0b71e9c5d2" providerId="ADAL" clId="{E89C01F4-CBD8-4692-9BA5-27628885714B}" dt="2020-05-26T15:38:50.954" v="169"/>
          <ac:spMkLst>
            <pc:docMk/>
            <pc:sldMk cId="1193299713" sldId="257"/>
            <ac:spMk id="2" creationId="{006120C8-5C64-4FCC-A5A6-9236A7B06C37}"/>
          </ac:spMkLst>
        </pc:spChg>
        <pc:spChg chg="add del mod">
          <ac:chgData name="mahmoud albashayreh" userId="b82cd840-d444-4a5e-b9e1-eb0b71e9c5d2" providerId="ADAL" clId="{E89C01F4-CBD8-4692-9BA5-27628885714B}" dt="2020-05-26T15:38:17.429" v="162"/>
          <ac:spMkLst>
            <pc:docMk/>
            <pc:sldMk cId="1193299713" sldId="257"/>
            <ac:spMk id="3" creationId="{C2FF1A6A-C944-4744-B7A1-479A594C4318}"/>
          </ac:spMkLst>
        </pc:spChg>
        <pc:spChg chg="add del mod">
          <ac:chgData name="mahmoud albashayreh" userId="b82cd840-d444-4a5e-b9e1-eb0b71e9c5d2" providerId="ADAL" clId="{E89C01F4-CBD8-4692-9BA5-27628885714B}" dt="2020-05-26T15:38:17.429" v="162"/>
          <ac:spMkLst>
            <pc:docMk/>
            <pc:sldMk cId="1193299713" sldId="257"/>
            <ac:spMk id="5" creationId="{4C7AF842-C973-46F2-B8BB-E00DAE0A86B7}"/>
          </ac:spMkLst>
        </pc:spChg>
        <pc:spChg chg="add del mod">
          <ac:chgData name="mahmoud albashayreh" userId="b82cd840-d444-4a5e-b9e1-eb0b71e9c5d2" providerId="ADAL" clId="{E89C01F4-CBD8-4692-9BA5-27628885714B}" dt="2020-05-26T15:38:28.442" v="164"/>
          <ac:spMkLst>
            <pc:docMk/>
            <pc:sldMk cId="1193299713" sldId="257"/>
            <ac:spMk id="6" creationId="{306800D6-43DD-4590-9345-2EB219A57203}"/>
          </ac:spMkLst>
        </pc:spChg>
        <pc:spChg chg="add del mod">
          <ac:chgData name="mahmoud albashayreh" userId="b82cd840-d444-4a5e-b9e1-eb0b71e9c5d2" providerId="ADAL" clId="{E89C01F4-CBD8-4692-9BA5-27628885714B}" dt="2020-05-26T15:38:28.442" v="164"/>
          <ac:spMkLst>
            <pc:docMk/>
            <pc:sldMk cId="1193299713" sldId="257"/>
            <ac:spMk id="7" creationId="{82CD5D2A-0C4C-4388-AE3A-53C70A0761D6}"/>
          </ac:spMkLst>
        </pc:spChg>
        <pc:spChg chg="add del mod">
          <ac:chgData name="mahmoud albashayreh" userId="b82cd840-d444-4a5e-b9e1-eb0b71e9c5d2" providerId="ADAL" clId="{E89C01F4-CBD8-4692-9BA5-27628885714B}" dt="2020-05-26T15:38:50.954" v="169"/>
          <ac:spMkLst>
            <pc:docMk/>
            <pc:sldMk cId="1193299713" sldId="257"/>
            <ac:spMk id="8" creationId="{177A50C7-91E5-4651-A630-4FF2903DF596}"/>
          </ac:spMkLst>
        </pc:spChg>
        <pc:spChg chg="add del mod">
          <ac:chgData name="mahmoud albashayreh" userId="b82cd840-d444-4a5e-b9e1-eb0b71e9c5d2" providerId="ADAL" clId="{E89C01F4-CBD8-4692-9BA5-27628885714B}" dt="2020-05-26T15:38:50.954" v="169"/>
          <ac:spMkLst>
            <pc:docMk/>
            <pc:sldMk cId="1193299713" sldId="257"/>
            <ac:spMk id="9" creationId="{260AB018-40BA-45A3-A4F0-26F03C12C3D4}"/>
          </ac:spMkLst>
        </pc:spChg>
        <pc:graphicFrameChg chg="mod ord">
          <ac:chgData name="mahmoud albashayreh" userId="b82cd840-d444-4a5e-b9e1-eb0b71e9c5d2" providerId="ADAL" clId="{E89C01F4-CBD8-4692-9BA5-27628885714B}" dt="2020-05-26T15:38:49.918" v="168" actId="700"/>
          <ac:graphicFrameMkLst>
            <pc:docMk/>
            <pc:sldMk cId="1193299713" sldId="257"/>
            <ac:graphicFrameMk id="4" creationId="{833DA46F-E76B-4F97-96AA-949C76674EA5}"/>
          </ac:graphicFrameMkLst>
        </pc:graphicFrameChg>
      </pc:sldChg>
      <pc:sldChg chg="addSp delSp modSp">
        <pc:chgData name="mahmoud albashayreh" userId="b82cd840-d444-4a5e-b9e1-eb0b71e9c5d2" providerId="ADAL" clId="{E89C01F4-CBD8-4692-9BA5-27628885714B}" dt="2020-05-26T15:39:30.847" v="175"/>
        <pc:sldMkLst>
          <pc:docMk/>
          <pc:sldMk cId="1606963453" sldId="258"/>
        </pc:sldMkLst>
        <pc:spChg chg="mod">
          <ac:chgData name="mahmoud albashayreh" userId="b82cd840-d444-4a5e-b9e1-eb0b71e9c5d2" providerId="ADAL" clId="{E89C01F4-CBD8-4692-9BA5-27628885714B}" dt="2020-05-26T15:39:30.847" v="175"/>
          <ac:spMkLst>
            <pc:docMk/>
            <pc:sldMk cId="1606963453" sldId="258"/>
            <ac:spMk id="2" creationId="{ADDE90A6-D634-4C7C-9740-E17B503D7C99}"/>
          </ac:spMkLst>
        </pc:spChg>
        <pc:spChg chg="add del mod">
          <ac:chgData name="mahmoud albashayreh" userId="b82cd840-d444-4a5e-b9e1-eb0b71e9c5d2" providerId="ADAL" clId="{E89C01F4-CBD8-4692-9BA5-27628885714B}" dt="2020-05-26T15:39:30.847" v="175"/>
          <ac:spMkLst>
            <pc:docMk/>
            <pc:sldMk cId="1606963453" sldId="258"/>
            <ac:spMk id="3" creationId="{2B5DE0E3-0D58-4B28-A393-22E737B6E996}"/>
          </ac:spMkLst>
        </pc:spChg>
        <pc:spChg chg="add del mod">
          <ac:chgData name="mahmoud albashayreh" userId="b82cd840-d444-4a5e-b9e1-eb0b71e9c5d2" providerId="ADAL" clId="{E89C01F4-CBD8-4692-9BA5-27628885714B}" dt="2020-05-26T15:39:30.847" v="175"/>
          <ac:spMkLst>
            <pc:docMk/>
            <pc:sldMk cId="1606963453" sldId="258"/>
            <ac:spMk id="4" creationId="{C8351D39-63D5-41DD-9471-546C7096B6D7}"/>
          </ac:spMkLst>
        </pc:spChg>
        <pc:spChg chg="mod">
          <ac:chgData name="mahmoud albashayreh" userId="b82cd840-d444-4a5e-b9e1-eb0b71e9c5d2" providerId="ADAL" clId="{E89C01F4-CBD8-4692-9BA5-27628885714B}" dt="2020-05-26T15:39:30.847" v="175"/>
          <ac:spMkLst>
            <pc:docMk/>
            <pc:sldMk cId="1606963453" sldId="258"/>
            <ac:spMk id="7" creationId="{D1F641B2-A3B8-4012-B35D-EA11A2CE35D5}"/>
          </ac:spMkLst>
        </pc:spChg>
      </pc:sldChg>
      <pc:sldChg chg="addSp modSp del">
        <pc:chgData name="mahmoud albashayreh" userId="b82cd840-d444-4a5e-b9e1-eb0b71e9c5d2" providerId="ADAL" clId="{E89C01F4-CBD8-4692-9BA5-27628885714B}" dt="2020-05-26T15:40:11.575" v="188" actId="47"/>
        <pc:sldMkLst>
          <pc:docMk/>
          <pc:sldMk cId="531627064" sldId="273"/>
        </pc:sldMkLst>
        <pc:spChg chg="add mod">
          <ac:chgData name="mahmoud albashayreh" userId="b82cd840-d444-4a5e-b9e1-eb0b71e9c5d2" providerId="ADAL" clId="{E89C01F4-CBD8-4692-9BA5-27628885714B}" dt="2020-05-26T15:39:39.962" v="179"/>
          <ac:spMkLst>
            <pc:docMk/>
            <pc:sldMk cId="531627064" sldId="273"/>
            <ac:spMk id="2" creationId="{71F17068-86FD-430A-8A7E-8A13D090BEB3}"/>
          </ac:spMkLst>
        </pc:spChg>
        <pc:spChg chg="add mod">
          <ac:chgData name="mahmoud albashayreh" userId="b82cd840-d444-4a5e-b9e1-eb0b71e9c5d2" providerId="ADAL" clId="{E89C01F4-CBD8-4692-9BA5-27628885714B}" dt="2020-05-26T15:39:39.962" v="179"/>
          <ac:spMkLst>
            <pc:docMk/>
            <pc:sldMk cId="531627064" sldId="273"/>
            <ac:spMk id="3" creationId="{C5F09ABF-640B-4C1D-9998-8430A003F006}"/>
          </ac:spMkLst>
        </pc:spChg>
      </pc:sldChg>
      <pc:sldChg chg="addSp delSp modSp">
        <pc:chgData name="mahmoud albashayreh" userId="b82cd840-d444-4a5e-b9e1-eb0b71e9c5d2" providerId="ADAL" clId="{E89C01F4-CBD8-4692-9BA5-27628885714B}" dt="2020-05-26T15:39:33.443" v="176"/>
        <pc:sldMkLst>
          <pc:docMk/>
          <pc:sldMk cId="773256285" sldId="274"/>
        </pc:sldMkLst>
        <pc:spChg chg="mod">
          <ac:chgData name="mahmoud albashayreh" userId="b82cd840-d444-4a5e-b9e1-eb0b71e9c5d2" providerId="ADAL" clId="{E89C01F4-CBD8-4692-9BA5-27628885714B}" dt="2020-05-26T15:39:33.443" v="176"/>
          <ac:spMkLst>
            <pc:docMk/>
            <pc:sldMk cId="773256285" sldId="274"/>
            <ac:spMk id="2" creationId="{ADDE90A6-D634-4C7C-9740-E17B503D7C99}"/>
          </ac:spMkLst>
        </pc:spChg>
        <pc:spChg chg="add del mod">
          <ac:chgData name="mahmoud albashayreh" userId="b82cd840-d444-4a5e-b9e1-eb0b71e9c5d2" providerId="ADAL" clId="{E89C01F4-CBD8-4692-9BA5-27628885714B}" dt="2020-05-26T15:39:33.443" v="176"/>
          <ac:spMkLst>
            <pc:docMk/>
            <pc:sldMk cId="773256285" sldId="274"/>
            <ac:spMk id="3" creationId="{E0926B7D-D2CC-4B26-9AC2-4844E897F8BC}"/>
          </ac:spMkLst>
        </pc:spChg>
        <pc:spChg chg="add del mod">
          <ac:chgData name="mahmoud albashayreh" userId="b82cd840-d444-4a5e-b9e1-eb0b71e9c5d2" providerId="ADAL" clId="{E89C01F4-CBD8-4692-9BA5-27628885714B}" dt="2020-05-26T15:39:33.443" v="176"/>
          <ac:spMkLst>
            <pc:docMk/>
            <pc:sldMk cId="773256285" sldId="274"/>
            <ac:spMk id="4" creationId="{FD6F6622-A45B-4E89-BB41-7FAEFA5FF8B8}"/>
          </ac:spMkLst>
        </pc:spChg>
        <pc:spChg chg="mod">
          <ac:chgData name="mahmoud albashayreh" userId="b82cd840-d444-4a5e-b9e1-eb0b71e9c5d2" providerId="ADAL" clId="{E89C01F4-CBD8-4692-9BA5-27628885714B}" dt="2020-05-26T15:39:33.443" v="176"/>
          <ac:spMkLst>
            <pc:docMk/>
            <pc:sldMk cId="773256285" sldId="274"/>
            <ac:spMk id="7" creationId="{D1F641B2-A3B8-4012-B35D-EA11A2CE35D5}"/>
          </ac:spMkLst>
        </pc:spChg>
      </pc:sldChg>
      <pc:sldChg chg="addSp delSp modSp">
        <pc:chgData name="mahmoud albashayreh" userId="b82cd840-d444-4a5e-b9e1-eb0b71e9c5d2" providerId="ADAL" clId="{E89C01F4-CBD8-4692-9BA5-27628885714B}" dt="2020-05-26T15:39:35.634" v="177"/>
        <pc:sldMkLst>
          <pc:docMk/>
          <pc:sldMk cId="1325993469" sldId="275"/>
        </pc:sldMkLst>
        <pc:spChg chg="mod">
          <ac:chgData name="mahmoud albashayreh" userId="b82cd840-d444-4a5e-b9e1-eb0b71e9c5d2" providerId="ADAL" clId="{E89C01F4-CBD8-4692-9BA5-27628885714B}" dt="2020-05-26T15:39:35.634" v="177"/>
          <ac:spMkLst>
            <pc:docMk/>
            <pc:sldMk cId="1325993469" sldId="275"/>
            <ac:spMk id="2" creationId="{ADDE90A6-D634-4C7C-9740-E17B503D7C99}"/>
          </ac:spMkLst>
        </pc:spChg>
        <pc:spChg chg="add del mod">
          <ac:chgData name="mahmoud albashayreh" userId="b82cd840-d444-4a5e-b9e1-eb0b71e9c5d2" providerId="ADAL" clId="{E89C01F4-CBD8-4692-9BA5-27628885714B}" dt="2020-05-26T15:39:35.634" v="177"/>
          <ac:spMkLst>
            <pc:docMk/>
            <pc:sldMk cId="1325993469" sldId="275"/>
            <ac:spMk id="3" creationId="{7136408E-EBF5-4447-9987-7C3E597A370D}"/>
          </ac:spMkLst>
        </pc:spChg>
        <pc:spChg chg="add del mod">
          <ac:chgData name="mahmoud albashayreh" userId="b82cd840-d444-4a5e-b9e1-eb0b71e9c5d2" providerId="ADAL" clId="{E89C01F4-CBD8-4692-9BA5-27628885714B}" dt="2020-05-26T15:39:35.634" v="177"/>
          <ac:spMkLst>
            <pc:docMk/>
            <pc:sldMk cId="1325993469" sldId="275"/>
            <ac:spMk id="4" creationId="{85F1167B-3BBE-421D-9AEC-D667D37DEE77}"/>
          </ac:spMkLst>
        </pc:spChg>
        <pc:spChg chg="mod">
          <ac:chgData name="mahmoud albashayreh" userId="b82cd840-d444-4a5e-b9e1-eb0b71e9c5d2" providerId="ADAL" clId="{E89C01F4-CBD8-4692-9BA5-27628885714B}" dt="2020-05-26T15:39:35.634" v="177"/>
          <ac:spMkLst>
            <pc:docMk/>
            <pc:sldMk cId="1325993469" sldId="275"/>
            <ac:spMk id="7" creationId="{D1F641B2-A3B8-4012-B35D-EA11A2CE35D5}"/>
          </ac:spMkLst>
        </pc:spChg>
      </pc:sldChg>
      <pc:sldChg chg="addSp delSp modSp">
        <pc:chgData name="mahmoud albashayreh" userId="b82cd840-d444-4a5e-b9e1-eb0b71e9c5d2" providerId="ADAL" clId="{E89C01F4-CBD8-4692-9BA5-27628885714B}" dt="2020-05-26T15:39:37.846" v="178"/>
        <pc:sldMkLst>
          <pc:docMk/>
          <pc:sldMk cId="1377638313" sldId="276"/>
        </pc:sldMkLst>
        <pc:spChg chg="mod">
          <ac:chgData name="mahmoud albashayreh" userId="b82cd840-d444-4a5e-b9e1-eb0b71e9c5d2" providerId="ADAL" clId="{E89C01F4-CBD8-4692-9BA5-27628885714B}" dt="2020-05-26T15:39:37.846" v="178"/>
          <ac:spMkLst>
            <pc:docMk/>
            <pc:sldMk cId="1377638313" sldId="276"/>
            <ac:spMk id="2" creationId="{ADDE90A6-D634-4C7C-9740-E17B503D7C99}"/>
          </ac:spMkLst>
        </pc:spChg>
        <pc:spChg chg="add del mod">
          <ac:chgData name="mahmoud albashayreh" userId="b82cd840-d444-4a5e-b9e1-eb0b71e9c5d2" providerId="ADAL" clId="{E89C01F4-CBD8-4692-9BA5-27628885714B}" dt="2020-05-26T15:39:37.846" v="178"/>
          <ac:spMkLst>
            <pc:docMk/>
            <pc:sldMk cId="1377638313" sldId="276"/>
            <ac:spMk id="3" creationId="{F2C3C585-34AD-48F8-8ECA-4D94164FD9BF}"/>
          </ac:spMkLst>
        </pc:spChg>
        <pc:spChg chg="add del mod">
          <ac:chgData name="mahmoud albashayreh" userId="b82cd840-d444-4a5e-b9e1-eb0b71e9c5d2" providerId="ADAL" clId="{E89C01F4-CBD8-4692-9BA5-27628885714B}" dt="2020-05-26T15:39:37.846" v="178"/>
          <ac:spMkLst>
            <pc:docMk/>
            <pc:sldMk cId="1377638313" sldId="276"/>
            <ac:spMk id="4" creationId="{4EB9A574-D76D-4E84-A512-D559AA419924}"/>
          </ac:spMkLst>
        </pc:spChg>
        <pc:spChg chg="mod">
          <ac:chgData name="mahmoud albashayreh" userId="b82cd840-d444-4a5e-b9e1-eb0b71e9c5d2" providerId="ADAL" clId="{E89C01F4-CBD8-4692-9BA5-27628885714B}" dt="2020-05-26T15:39:37.846" v="178"/>
          <ac:spMkLst>
            <pc:docMk/>
            <pc:sldMk cId="1377638313" sldId="276"/>
            <ac:spMk id="7" creationId="{D1F641B2-A3B8-4012-B35D-EA11A2CE35D5}"/>
          </ac:spMkLst>
        </pc:spChg>
      </pc:sldChg>
      <pc:sldChg chg="addSp delSp modSp new">
        <pc:chgData name="mahmoud albashayreh" userId="b82cd840-d444-4a5e-b9e1-eb0b71e9c5d2" providerId="ADAL" clId="{E89C01F4-CBD8-4692-9BA5-27628885714B}" dt="2020-05-26T15:39:25.766" v="174"/>
        <pc:sldMkLst>
          <pc:docMk/>
          <pc:sldMk cId="952708471" sldId="277"/>
        </pc:sldMkLst>
        <pc:spChg chg="mod">
          <ac:chgData name="mahmoud albashayreh" userId="b82cd840-d444-4a5e-b9e1-eb0b71e9c5d2" providerId="ADAL" clId="{E89C01F4-CBD8-4692-9BA5-27628885714B}" dt="2020-05-26T15:39:25.766" v="174"/>
          <ac:spMkLst>
            <pc:docMk/>
            <pc:sldMk cId="952708471" sldId="277"/>
            <ac:spMk id="2" creationId="{6EC82BE7-9AD3-436E-AE52-C86DD5EC03B7}"/>
          </ac:spMkLst>
        </pc:spChg>
        <pc:spChg chg="mod">
          <ac:chgData name="mahmoud albashayreh" userId="b82cd840-d444-4a5e-b9e1-eb0b71e9c5d2" providerId="ADAL" clId="{E89C01F4-CBD8-4692-9BA5-27628885714B}" dt="2020-05-26T15:39:25.766" v="174"/>
          <ac:spMkLst>
            <pc:docMk/>
            <pc:sldMk cId="952708471" sldId="277"/>
            <ac:spMk id="3" creationId="{84D488D2-F783-4392-BD5E-EAAD0FCEEA3D}"/>
          </ac:spMkLst>
        </pc:spChg>
        <pc:spChg chg="add del mod">
          <ac:chgData name="mahmoud albashayreh" userId="b82cd840-d444-4a5e-b9e1-eb0b71e9c5d2" providerId="ADAL" clId="{E89C01F4-CBD8-4692-9BA5-27628885714B}" dt="2020-05-26T15:39:25.766" v="174"/>
          <ac:spMkLst>
            <pc:docMk/>
            <pc:sldMk cId="952708471" sldId="277"/>
            <ac:spMk id="4" creationId="{2A1AE2F9-6E13-4D3C-883A-670C04A0BB67}"/>
          </ac:spMkLst>
        </pc:spChg>
        <pc:spChg chg="add del mod">
          <ac:chgData name="mahmoud albashayreh" userId="b82cd840-d444-4a5e-b9e1-eb0b71e9c5d2" providerId="ADAL" clId="{E89C01F4-CBD8-4692-9BA5-27628885714B}" dt="2020-05-26T15:39:25.766" v="174"/>
          <ac:spMkLst>
            <pc:docMk/>
            <pc:sldMk cId="952708471" sldId="277"/>
            <ac:spMk id="5" creationId="{E109C2DB-DD73-41F0-A538-E446F711D61C}"/>
          </ac:spMkLst>
        </pc:spChg>
      </pc:sldChg>
      <pc:sldChg chg="modSp new mod">
        <pc:chgData name="mahmoud albashayreh" userId="b82cd840-d444-4a5e-b9e1-eb0b71e9c5d2" providerId="ADAL" clId="{E89C01F4-CBD8-4692-9BA5-27628885714B}" dt="2020-05-26T15:40:06.280" v="187" actId="20577"/>
        <pc:sldMkLst>
          <pc:docMk/>
          <pc:sldMk cId="970632579" sldId="278"/>
        </pc:sldMkLst>
        <pc:spChg chg="mod">
          <ac:chgData name="mahmoud albashayreh" userId="b82cd840-d444-4a5e-b9e1-eb0b71e9c5d2" providerId="ADAL" clId="{E89C01F4-CBD8-4692-9BA5-27628885714B}" dt="2020-05-26T15:40:06.280" v="187" actId="20577"/>
          <ac:spMkLst>
            <pc:docMk/>
            <pc:sldMk cId="970632579" sldId="278"/>
            <ac:spMk id="2" creationId="{1A3191C5-06E0-41DA-A99A-68DA3B25E7C5}"/>
          </ac:spMkLst>
        </pc:spChg>
      </pc:sldChg>
      <pc:sldMasterChg chg="delSp modSp mod delSldLayout modSldLayout">
        <pc:chgData name="mahmoud albashayreh" userId="b82cd840-d444-4a5e-b9e1-eb0b71e9c5d2" providerId="ADAL" clId="{E89C01F4-CBD8-4692-9BA5-27628885714B}" dt="2020-05-26T15:36:05.496" v="130" actId="404"/>
        <pc:sldMasterMkLst>
          <pc:docMk/>
          <pc:sldMasterMk cId="3943223182" sldId="2147483678"/>
        </pc:sldMasterMkLst>
        <pc:spChg chg="mod">
          <ac:chgData name="mahmoud albashayreh" userId="b82cd840-d444-4a5e-b9e1-eb0b71e9c5d2" providerId="ADAL" clId="{E89C01F4-CBD8-4692-9BA5-27628885714B}" dt="2020-05-26T15:27:16.511" v="37" actId="255"/>
          <ac:spMkLst>
            <pc:docMk/>
            <pc:sldMasterMk cId="3943223182" sldId="2147483678"/>
            <ac:spMk id="2" creationId="{00000000-0000-0000-0000-000000000000}"/>
          </ac:spMkLst>
        </pc:spChg>
        <pc:spChg chg="mod">
          <ac:chgData name="mahmoud albashayreh" userId="b82cd840-d444-4a5e-b9e1-eb0b71e9c5d2" providerId="ADAL" clId="{E89C01F4-CBD8-4692-9BA5-27628885714B}" dt="2020-05-26T15:28:11.432" v="42" actId="404"/>
          <ac:spMkLst>
            <pc:docMk/>
            <pc:sldMasterMk cId="3943223182" sldId="2147483678"/>
            <ac:spMk id="3" creationId="{00000000-0000-0000-0000-000000000000}"/>
          </ac:spMkLst>
        </pc:spChg>
        <pc:spChg chg="mod">
          <ac:chgData name="mahmoud albashayreh" userId="b82cd840-d444-4a5e-b9e1-eb0b71e9c5d2" providerId="ADAL" clId="{E89C01F4-CBD8-4692-9BA5-27628885714B}" dt="2020-05-26T15:25:39.927" v="13" actId="122"/>
          <ac:spMkLst>
            <pc:docMk/>
            <pc:sldMasterMk cId="3943223182" sldId="2147483678"/>
            <ac:spMk id="4" creationId="{00000000-0000-0000-0000-000000000000}"/>
          </ac:spMkLst>
        </pc:spChg>
        <pc:spChg chg="mod">
          <ac:chgData name="mahmoud albashayreh" userId="b82cd840-d444-4a5e-b9e1-eb0b71e9c5d2" providerId="ADAL" clId="{E89C01F4-CBD8-4692-9BA5-27628885714B}" dt="2020-05-26T15:26:36.983" v="25" actId="120"/>
          <ac:spMkLst>
            <pc:docMk/>
            <pc:sldMasterMk cId="3943223182" sldId="2147483678"/>
            <ac:spMk id="5" creationId="{00000000-0000-0000-0000-000000000000}"/>
          </ac:spMkLst>
        </pc:spChg>
        <pc:spChg chg="mod">
          <ac:chgData name="mahmoud albashayreh" userId="b82cd840-d444-4a5e-b9e1-eb0b71e9c5d2" providerId="ADAL" clId="{E89C01F4-CBD8-4692-9BA5-27628885714B}" dt="2020-05-26T15:25:39.927" v="13" actId="122"/>
          <ac:spMkLst>
            <pc:docMk/>
            <pc:sldMasterMk cId="3943223182" sldId="2147483678"/>
            <ac:spMk id="6" creationId="{00000000-0000-0000-0000-000000000000}"/>
          </ac:spMkLst>
        </pc:spChg>
        <pc:grpChg chg="del">
          <ac:chgData name="mahmoud albashayreh" userId="b82cd840-d444-4a5e-b9e1-eb0b71e9c5d2" providerId="ADAL" clId="{E89C01F4-CBD8-4692-9BA5-27628885714B}" dt="2020-05-26T15:24:30.153" v="1" actId="478"/>
          <ac:grpSpMkLst>
            <pc:docMk/>
            <pc:sldMasterMk cId="3943223182" sldId="2147483678"/>
            <ac:grpSpMk id="7" creationId="{00000000-0000-0000-0000-000000000000}"/>
          </ac:grpSpMkLst>
        </pc:grpChg>
        <pc:picChg chg="del">
          <ac:chgData name="mahmoud albashayreh" userId="b82cd840-d444-4a5e-b9e1-eb0b71e9c5d2" providerId="ADAL" clId="{E89C01F4-CBD8-4692-9BA5-27628885714B}" dt="2020-05-26T15:24:27.365" v="0" actId="478"/>
          <ac:picMkLst>
            <pc:docMk/>
            <pc:sldMasterMk cId="3943223182" sldId="2147483678"/>
            <ac:picMk id="14" creationId="{27E5A9D9-2B67-40AA-8CEA-A49FD8133332}"/>
          </ac:picMkLst>
        </pc:picChg>
        <pc:cxnChg chg="del">
          <ac:chgData name="mahmoud albashayreh" userId="b82cd840-d444-4a5e-b9e1-eb0b71e9c5d2" providerId="ADAL" clId="{E89C01F4-CBD8-4692-9BA5-27628885714B}" dt="2020-05-26T15:24:47.329" v="5" actId="478"/>
          <ac:cxnSpMkLst>
            <pc:docMk/>
            <pc:sldMasterMk cId="3943223182" sldId="2147483678"/>
            <ac:cxnSpMk id="16" creationId="{76BD63E8-BC50-4385-87BE-FE07F747904F}"/>
          </ac:cxnSpMkLst>
        </pc:cxnChg>
        <pc:sldLayoutChg chg="delSp modSp mod">
          <pc:chgData name="mahmoud albashayreh" userId="b82cd840-d444-4a5e-b9e1-eb0b71e9c5d2" providerId="ADAL" clId="{E89C01F4-CBD8-4692-9BA5-27628885714B}" dt="2020-05-26T15:26:42.581" v="26" actId="1076"/>
          <pc:sldLayoutMkLst>
            <pc:docMk/>
            <pc:sldMasterMk cId="3943223182" sldId="2147483678"/>
            <pc:sldLayoutMk cId="3097944187" sldId="2147483679"/>
          </pc:sldLayoutMkLst>
          <pc:spChg chg="mod">
            <ac:chgData name="mahmoud albashayreh" userId="b82cd840-d444-4a5e-b9e1-eb0b71e9c5d2" providerId="ADAL" clId="{E89C01F4-CBD8-4692-9BA5-27628885714B}" dt="2020-05-26T15:26:05.611" v="20" actId="2711"/>
            <ac:spMkLst>
              <pc:docMk/>
              <pc:sldMasterMk cId="3943223182" sldId="2147483678"/>
              <pc:sldLayoutMk cId="3097944187" sldId="2147483679"/>
              <ac:spMk id="2" creationId="{00000000-0000-0000-0000-000000000000}"/>
            </ac:spMkLst>
          </pc:spChg>
          <pc:spChg chg="mod">
            <ac:chgData name="mahmoud albashayreh" userId="b82cd840-d444-4a5e-b9e1-eb0b71e9c5d2" providerId="ADAL" clId="{E89C01F4-CBD8-4692-9BA5-27628885714B}" dt="2020-05-26T15:26:42.581" v="26" actId="1076"/>
            <ac:spMkLst>
              <pc:docMk/>
              <pc:sldMasterMk cId="3943223182" sldId="2147483678"/>
              <pc:sldLayoutMk cId="3097944187" sldId="2147483679"/>
              <ac:spMk id="3" creationId="{00000000-0000-0000-0000-000000000000}"/>
            </ac:spMkLst>
          </pc:spChg>
          <pc:spChg chg="mod">
            <ac:chgData name="mahmoud albashayreh" userId="b82cd840-d444-4a5e-b9e1-eb0b71e9c5d2" providerId="ADAL" clId="{E89C01F4-CBD8-4692-9BA5-27628885714B}" dt="2020-05-26T15:26:05.611" v="20" actId="2711"/>
            <ac:spMkLst>
              <pc:docMk/>
              <pc:sldMasterMk cId="3943223182" sldId="2147483678"/>
              <pc:sldLayoutMk cId="3097944187" sldId="2147483679"/>
              <ac:spMk id="4" creationId="{00000000-0000-0000-0000-000000000000}"/>
            </ac:spMkLst>
          </pc:spChg>
          <pc:spChg chg="mod">
            <ac:chgData name="mahmoud albashayreh" userId="b82cd840-d444-4a5e-b9e1-eb0b71e9c5d2" providerId="ADAL" clId="{E89C01F4-CBD8-4692-9BA5-27628885714B}" dt="2020-05-26T15:26:27.825" v="24" actId="14100"/>
            <ac:spMkLst>
              <pc:docMk/>
              <pc:sldMasterMk cId="3943223182" sldId="2147483678"/>
              <pc:sldLayoutMk cId="3097944187" sldId="2147483679"/>
              <ac:spMk id="5" creationId="{00000000-0000-0000-0000-000000000000}"/>
            </ac:spMkLst>
          </pc:spChg>
          <pc:spChg chg="mod">
            <ac:chgData name="mahmoud albashayreh" userId="b82cd840-d444-4a5e-b9e1-eb0b71e9c5d2" providerId="ADAL" clId="{E89C01F4-CBD8-4692-9BA5-27628885714B}" dt="2020-05-26T15:26:05.611" v="20" actId="2711"/>
            <ac:spMkLst>
              <pc:docMk/>
              <pc:sldMasterMk cId="3943223182" sldId="2147483678"/>
              <pc:sldLayoutMk cId="3097944187" sldId="2147483679"/>
              <ac:spMk id="6" creationId="{00000000-0000-0000-0000-000000000000}"/>
            </ac:spMkLst>
          </pc:spChg>
          <pc:grpChg chg="del">
            <ac:chgData name="mahmoud albashayreh" userId="b82cd840-d444-4a5e-b9e1-eb0b71e9c5d2" providerId="ADAL" clId="{E89C01F4-CBD8-4692-9BA5-27628885714B}" dt="2020-05-26T15:25:56.858" v="17" actId="478"/>
            <ac:grpSpMkLst>
              <pc:docMk/>
              <pc:sldMasterMk cId="3943223182" sldId="2147483678"/>
              <pc:sldLayoutMk cId="3097944187" sldId="2147483679"/>
              <ac:grpSpMk id="19" creationId="{00000000-0000-0000-0000-000000000000}"/>
            </ac:grpSpMkLst>
          </pc:grpChg>
          <pc:picChg chg="del">
            <ac:chgData name="mahmoud albashayreh" userId="b82cd840-d444-4a5e-b9e1-eb0b71e9c5d2" providerId="ADAL" clId="{E89C01F4-CBD8-4692-9BA5-27628885714B}" dt="2020-05-26T15:25:52.615" v="16" actId="478"/>
            <ac:picMkLst>
              <pc:docMk/>
              <pc:sldMasterMk cId="3943223182" sldId="2147483678"/>
              <pc:sldLayoutMk cId="3097944187" sldId="2147483679"/>
              <ac:picMk id="14" creationId="{51020FA4-0786-40D0-B4F6-8F0E8D41191B}"/>
            </ac:picMkLst>
          </pc:picChg>
        </pc:sldLayoutChg>
        <pc:sldLayoutChg chg="modSp mod">
          <pc:chgData name="mahmoud albashayreh" userId="b82cd840-d444-4a5e-b9e1-eb0b71e9c5d2" providerId="ADAL" clId="{E89C01F4-CBD8-4692-9BA5-27628885714B}" dt="2020-05-26T15:36:05.496" v="130" actId="404"/>
          <pc:sldLayoutMkLst>
            <pc:docMk/>
            <pc:sldMasterMk cId="3943223182" sldId="2147483678"/>
            <pc:sldLayoutMk cId="2769511399" sldId="2147483680"/>
          </pc:sldLayoutMkLst>
          <pc:spChg chg="mod">
            <ac:chgData name="mahmoud albashayreh" userId="b82cd840-d444-4a5e-b9e1-eb0b71e9c5d2" providerId="ADAL" clId="{E89C01F4-CBD8-4692-9BA5-27628885714B}" dt="2020-05-26T15:35:51.663" v="129" actId="255"/>
            <ac:spMkLst>
              <pc:docMk/>
              <pc:sldMasterMk cId="3943223182" sldId="2147483678"/>
              <pc:sldLayoutMk cId="2769511399" sldId="2147483680"/>
              <ac:spMk id="2" creationId="{00000000-0000-0000-0000-000000000000}"/>
            </ac:spMkLst>
          </pc:spChg>
          <pc:spChg chg="mod">
            <ac:chgData name="mahmoud albashayreh" userId="b82cd840-d444-4a5e-b9e1-eb0b71e9c5d2" providerId="ADAL" clId="{E89C01F4-CBD8-4692-9BA5-27628885714B}" dt="2020-05-26T15:36:05.496" v="130" actId="404"/>
            <ac:spMkLst>
              <pc:docMk/>
              <pc:sldMasterMk cId="3943223182" sldId="2147483678"/>
              <pc:sldLayoutMk cId="2769511399" sldId="2147483680"/>
              <ac:spMk id="3" creationId="{00000000-0000-0000-0000-000000000000}"/>
            </ac:spMkLst>
          </pc:spChg>
          <pc:spChg chg="mod">
            <ac:chgData name="mahmoud albashayreh" userId="b82cd840-d444-4a5e-b9e1-eb0b71e9c5d2" providerId="ADAL" clId="{E89C01F4-CBD8-4692-9BA5-27628885714B}" dt="2020-05-26T15:35:26.277" v="118" actId="1076"/>
            <ac:spMkLst>
              <pc:docMk/>
              <pc:sldMasterMk cId="3943223182" sldId="2147483678"/>
              <pc:sldLayoutMk cId="2769511399" sldId="2147483680"/>
              <ac:spMk id="6" creationId="{00000000-0000-0000-0000-000000000000}"/>
            </ac:spMkLst>
          </pc:spChg>
        </pc:sldLayoutChg>
        <pc:sldLayoutChg chg="modSp mod">
          <pc:chgData name="mahmoud albashayreh" userId="b82cd840-d444-4a5e-b9e1-eb0b71e9c5d2" providerId="ADAL" clId="{E89C01F4-CBD8-4692-9BA5-27628885714B}" dt="2020-05-26T15:35:17.144" v="117" actId="14100"/>
          <pc:sldLayoutMkLst>
            <pc:docMk/>
            <pc:sldMasterMk cId="3943223182" sldId="2147483678"/>
            <pc:sldLayoutMk cId="282550109" sldId="2147483682"/>
          </pc:sldLayoutMkLst>
          <pc:spChg chg="mod">
            <ac:chgData name="mahmoud albashayreh" userId="b82cd840-d444-4a5e-b9e1-eb0b71e9c5d2" providerId="ADAL" clId="{E89C01F4-CBD8-4692-9BA5-27628885714B}" dt="2020-05-26T15:35:07.841" v="115" actId="14100"/>
            <ac:spMkLst>
              <pc:docMk/>
              <pc:sldMasterMk cId="3943223182" sldId="2147483678"/>
              <pc:sldLayoutMk cId="282550109" sldId="2147483682"/>
              <ac:spMk id="2" creationId="{00000000-0000-0000-0000-000000000000}"/>
            </ac:spMkLst>
          </pc:spChg>
          <pc:spChg chg="mod">
            <ac:chgData name="mahmoud albashayreh" userId="b82cd840-d444-4a5e-b9e1-eb0b71e9c5d2" providerId="ADAL" clId="{E89C01F4-CBD8-4692-9BA5-27628885714B}" dt="2020-05-26T15:35:17.144" v="117" actId="14100"/>
            <ac:spMkLst>
              <pc:docMk/>
              <pc:sldMasterMk cId="3943223182" sldId="2147483678"/>
              <pc:sldLayoutMk cId="282550109" sldId="2147483682"/>
              <ac:spMk id="3" creationId="{00000000-0000-0000-0000-000000000000}"/>
            </ac:spMkLst>
          </pc:spChg>
          <pc:spChg chg="mod">
            <ac:chgData name="mahmoud albashayreh" userId="b82cd840-d444-4a5e-b9e1-eb0b71e9c5d2" providerId="ADAL" clId="{E89C01F4-CBD8-4692-9BA5-27628885714B}" dt="2020-05-26T15:35:12.877" v="116" actId="14100"/>
            <ac:spMkLst>
              <pc:docMk/>
              <pc:sldMasterMk cId="3943223182" sldId="2147483678"/>
              <pc:sldLayoutMk cId="282550109" sldId="2147483682"/>
              <ac:spMk id="4" creationId="{00000000-0000-0000-0000-000000000000}"/>
            </ac:spMkLst>
          </pc:spChg>
        </pc:sldLayoutChg>
        <pc:sldLayoutChg chg="modSp mod">
          <pc:chgData name="mahmoud albashayreh" userId="b82cd840-d444-4a5e-b9e1-eb0b71e9c5d2" providerId="ADAL" clId="{E89C01F4-CBD8-4692-9BA5-27628885714B}" dt="2020-05-26T15:34:19.993" v="105" actId="14100"/>
          <pc:sldLayoutMkLst>
            <pc:docMk/>
            <pc:sldMasterMk cId="3943223182" sldId="2147483678"/>
            <pc:sldLayoutMk cId="2276966673" sldId="2147483683"/>
          </pc:sldLayoutMkLst>
          <pc:spChg chg="mod">
            <ac:chgData name="mahmoud albashayreh" userId="b82cd840-d444-4a5e-b9e1-eb0b71e9c5d2" providerId="ADAL" clId="{E89C01F4-CBD8-4692-9BA5-27628885714B}" dt="2020-05-26T15:34:14.648" v="103" actId="14100"/>
            <ac:spMkLst>
              <pc:docMk/>
              <pc:sldMasterMk cId="3943223182" sldId="2147483678"/>
              <pc:sldLayoutMk cId="2276966673" sldId="2147483683"/>
              <ac:spMk id="3" creationId="{00000000-0000-0000-0000-000000000000}"/>
            </ac:spMkLst>
          </pc:spChg>
          <pc:spChg chg="mod">
            <ac:chgData name="mahmoud albashayreh" userId="b82cd840-d444-4a5e-b9e1-eb0b71e9c5d2" providerId="ADAL" clId="{E89C01F4-CBD8-4692-9BA5-27628885714B}" dt="2020-05-26T15:34:02.060" v="99" actId="14100"/>
            <ac:spMkLst>
              <pc:docMk/>
              <pc:sldMasterMk cId="3943223182" sldId="2147483678"/>
              <pc:sldLayoutMk cId="2276966673" sldId="2147483683"/>
              <ac:spMk id="4" creationId="{00000000-0000-0000-0000-000000000000}"/>
            </ac:spMkLst>
          </pc:spChg>
          <pc:spChg chg="mod">
            <ac:chgData name="mahmoud albashayreh" userId="b82cd840-d444-4a5e-b9e1-eb0b71e9c5d2" providerId="ADAL" clId="{E89C01F4-CBD8-4692-9BA5-27628885714B}" dt="2020-05-26T15:34:19.993" v="105" actId="14100"/>
            <ac:spMkLst>
              <pc:docMk/>
              <pc:sldMasterMk cId="3943223182" sldId="2147483678"/>
              <pc:sldLayoutMk cId="2276966673" sldId="2147483683"/>
              <ac:spMk id="5" creationId="{00000000-0000-0000-0000-000000000000}"/>
            </ac:spMkLst>
          </pc:spChg>
          <pc:spChg chg="mod">
            <ac:chgData name="mahmoud albashayreh" userId="b82cd840-d444-4a5e-b9e1-eb0b71e9c5d2" providerId="ADAL" clId="{E89C01F4-CBD8-4692-9BA5-27628885714B}" dt="2020-05-26T15:34:09.977" v="102" actId="1076"/>
            <ac:spMkLst>
              <pc:docMk/>
              <pc:sldMasterMk cId="3943223182" sldId="2147483678"/>
              <pc:sldLayoutMk cId="2276966673" sldId="2147483683"/>
              <ac:spMk id="6" creationId="{00000000-0000-0000-0000-000000000000}"/>
            </ac:spMkLst>
          </pc:spChg>
        </pc:sldLayoutChg>
        <pc:sldLayoutChg chg="del">
          <pc:chgData name="mahmoud albashayreh" userId="b82cd840-d444-4a5e-b9e1-eb0b71e9c5d2" providerId="ADAL" clId="{E89C01F4-CBD8-4692-9BA5-27628885714B}" dt="2020-05-26T15:29:18.853" v="46" actId="2696"/>
          <pc:sldLayoutMkLst>
            <pc:docMk/>
            <pc:sldMasterMk cId="3943223182" sldId="2147483678"/>
            <pc:sldLayoutMk cId="825712854" sldId="2147483691"/>
          </pc:sldLayoutMkLst>
        </pc:sldLayoutChg>
        <pc:sldLayoutChg chg="del">
          <pc:chgData name="mahmoud albashayreh" userId="b82cd840-d444-4a5e-b9e1-eb0b71e9c5d2" providerId="ADAL" clId="{E89C01F4-CBD8-4692-9BA5-27628885714B}" dt="2020-05-26T15:29:17.319" v="45" actId="2696"/>
          <pc:sldLayoutMkLst>
            <pc:docMk/>
            <pc:sldMasterMk cId="3943223182" sldId="2147483678"/>
            <pc:sldLayoutMk cId="620549013" sldId="2147483692"/>
          </pc:sldLayoutMkLst>
        </pc:sldLayoutChg>
        <pc:sldLayoutChg chg="del">
          <pc:chgData name="mahmoud albashayreh" userId="b82cd840-d444-4a5e-b9e1-eb0b71e9c5d2" providerId="ADAL" clId="{E89C01F4-CBD8-4692-9BA5-27628885714B}" dt="2020-05-26T15:29:11.931" v="43" actId="2696"/>
          <pc:sldLayoutMkLst>
            <pc:docMk/>
            <pc:sldMasterMk cId="3943223182" sldId="2147483678"/>
            <pc:sldLayoutMk cId="2971599741" sldId="2147483694"/>
          </pc:sldLayoutMkLst>
        </pc:sldLayoutChg>
        <pc:sldLayoutChg chg="del">
          <pc:chgData name="mahmoud albashayreh" userId="b82cd840-d444-4a5e-b9e1-eb0b71e9c5d2" providerId="ADAL" clId="{E89C01F4-CBD8-4692-9BA5-27628885714B}" dt="2020-05-26T15:29:13.037" v="44" actId="2696"/>
          <pc:sldLayoutMkLst>
            <pc:docMk/>
            <pc:sldMasterMk cId="3943223182" sldId="2147483678"/>
            <pc:sldLayoutMk cId="3182868825" sldId="2147483695"/>
          </pc:sldLayoutMkLst>
        </pc:sldLayoutChg>
      </pc:sldMasterChg>
    </pc:docChg>
  </pc:docChgLst>
  <pc:docChgLst>
    <pc:chgData name="mahmoud albashayreh" userId="b82cd840-d444-4a5e-b9e1-eb0b71e9c5d2" providerId="ADAL" clId="{C698EB33-E0CF-4D9E-83F3-EC05B535DC87}"/>
    <pc:docChg chg="modSld">
      <pc:chgData name="mahmoud albashayreh" userId="b82cd840-d444-4a5e-b9e1-eb0b71e9c5d2" providerId="ADAL" clId="{C698EB33-E0CF-4D9E-83F3-EC05B535DC87}" dt="2021-05-26T18:20:26.762" v="48" actId="20577"/>
      <pc:docMkLst>
        <pc:docMk/>
      </pc:docMkLst>
      <pc:sldChg chg="modSp mod">
        <pc:chgData name="mahmoud albashayreh" userId="b82cd840-d444-4a5e-b9e1-eb0b71e9c5d2" providerId="ADAL" clId="{C698EB33-E0CF-4D9E-83F3-EC05B535DC87}" dt="2021-05-26T18:20:26.762" v="48" actId="20577"/>
        <pc:sldMkLst>
          <pc:docMk/>
          <pc:sldMk cId="1719479927" sldId="256"/>
        </pc:sldMkLst>
        <pc:spChg chg="mod">
          <ac:chgData name="mahmoud albashayreh" userId="b82cd840-d444-4a5e-b9e1-eb0b71e9c5d2" providerId="ADAL" clId="{C698EB33-E0CF-4D9E-83F3-EC05B535DC87}" dt="2021-05-26T18:20:26.762" v="48" actId="20577"/>
          <ac:spMkLst>
            <pc:docMk/>
            <pc:sldMk cId="1719479927" sldId="256"/>
            <ac:spMk id="3" creationId="{DEB716D3-1D71-4B7B-958E-E7E51E0040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44B21875-1E3E-40C2-B16C-AE580D49990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A79547B8-9BE1-47A5-A77D-3141074D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96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A7D92A7-B50B-44F8-889B-4EC3D9896AD1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FF2B-C653-4CE3-9270-2B5B2731893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65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92A7-B50B-44F8-889B-4EC3D9896AD1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FF2B-C653-4CE3-9270-2B5B273189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9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92A7-B50B-44F8-889B-4EC3D9896AD1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FF2B-C653-4CE3-9270-2B5B2731893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0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92A7-B50B-44F8-889B-4EC3D9896AD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FF2B-C653-4CE3-9270-2B5B2731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3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92A7-B50B-44F8-889B-4EC3D9896AD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FF2B-C653-4CE3-9270-2B5B273189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6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92A7-B50B-44F8-889B-4EC3D9896AD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FF2B-C653-4CE3-9270-2B5B2731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92A7-B50B-44F8-889B-4EC3D9896AD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FF2B-C653-4CE3-9270-2B5B2731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9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92A7-B50B-44F8-889B-4EC3D9896AD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FF2B-C653-4CE3-9270-2B5B2731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5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92A7-B50B-44F8-889B-4EC3D9896AD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FF2B-C653-4CE3-9270-2B5B2731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7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92A7-B50B-44F8-889B-4EC3D9896AD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FF2B-C653-4CE3-9270-2B5B2731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6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92A7-B50B-44F8-889B-4EC3D9896AD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FF2B-C653-4CE3-9270-2B5B273189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67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7D92A7-B50B-44F8-889B-4EC3D9896AD1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DE0FF2B-C653-4CE3-9270-2B5B2731893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06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6B71-3BAC-4471-B533-9B3F56B8D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Field Training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716D3-1D71-4B7B-958E-E7E51E004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72538"/>
            <a:ext cx="9144000" cy="238759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001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Prepared by: </a:t>
            </a:r>
            <a:r>
              <a:rPr lang="en-001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Samar Alkhayyat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ar-SA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en-001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202120426</a:t>
            </a:r>
            <a:endParaRPr lang="en-US" sz="2000" dirty="0">
              <a:solidFill>
                <a:schemeClr val="tx1"/>
              </a:solidFill>
              <a:highlight>
                <a:srgbClr val="FFFFFF"/>
              </a:highligh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001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Academic Supervisor: Dr. Mohammad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Banidoumi</a:t>
            </a:r>
            <a:endParaRPr lang="en-US" sz="2000" dirty="0">
              <a:solidFill>
                <a:schemeClr val="tx1"/>
              </a:solidFill>
              <a:highlight>
                <a:srgbClr val="FFFFFF"/>
              </a:highligh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001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Training Supervisor: </a:t>
            </a:r>
            <a:r>
              <a:rPr lang="en-001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Maher Almasri</a:t>
            </a:r>
            <a:endParaRPr lang="en-US" sz="2000" dirty="0">
              <a:solidFill>
                <a:schemeClr val="tx1"/>
              </a:solidFill>
              <a:highlight>
                <a:srgbClr val="FFFFFF"/>
              </a:highligh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001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Company: </a:t>
            </a:r>
            <a:r>
              <a:rPr lang="en-001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MobiSoft</a:t>
            </a:r>
            <a:endParaRPr lang="en-US" sz="2000" dirty="0">
              <a:solidFill>
                <a:schemeClr val="tx1"/>
              </a:solidFill>
              <a:highlight>
                <a:srgbClr val="FFFFFF"/>
              </a:highligh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001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Training Date:  </a:t>
            </a:r>
            <a:r>
              <a:rPr lang="en-001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14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en-001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en-001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2024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ar-JO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6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ar-JO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9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ar-JO" sz="2000" dirty="0">
                <a:solidFill>
                  <a:schemeClr val="tx1"/>
                </a:solidFill>
                <a:highlight>
                  <a:srgbClr val="FFFFFF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2024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9479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2BE7-9AD3-436E-AE52-C86DD5EC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88D2-F783-4392-BD5E-EAAD0FCEE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anose="02070309020205020404" pitchFamily="49" charset="0"/>
              <a:buChar char="o"/>
            </a:pPr>
            <a:r>
              <a:rPr lang="en-00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001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Tasks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001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Formal Training Received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001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0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90A6-D634-4C7C-9740-E17B503D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F641B2-A3B8-4012-B35D-EA11A2CE3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1"/>
            <a:ext cx="9720073" cy="4608199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00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Company Background</a:t>
            </a:r>
            <a:r>
              <a:rPr lang="ar-JO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MobiSoft was established in 2010 as a spin-off company from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RealSoft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Advanced  Applications</a:t>
            </a:r>
            <a:r>
              <a:rPr lang="en-001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– IT solutions providers –. </a:t>
            </a:r>
            <a:endParaRPr lang="en-001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00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Company Products</a:t>
            </a:r>
            <a:r>
              <a:rPr lang="en-001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US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Providing convenient user mobile interfaces, where SIMPLICITY is a basic part of </a:t>
            </a:r>
            <a:r>
              <a:rPr lang="en-001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Slogan.</a:t>
            </a:r>
            <a:endParaRPr lang="en-001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Identifying the clients’ needs, and providing perfect personalization options to fit their needs</a:t>
            </a:r>
            <a:r>
              <a:rPr lang="en-001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Constantly striving for ways to improve processes, and move upward and onward to adopt the latest technologies in the domain.</a:t>
            </a:r>
            <a:endParaRPr lang="en-001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endParaRPr lang="en-001" sz="1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l">
              <a:buNone/>
            </a:pPr>
            <a:r>
              <a:rPr lang="en-001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trained in the Mobile Development Team as a Flutter mobile applications development trainee, where I worked on developing and maintaining </a:t>
            </a:r>
            <a:r>
              <a:rPr lang="en-001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Android</a:t>
            </a: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mobile applications.</a:t>
            </a:r>
            <a:endParaRPr lang="en-US" sz="2800" b="0" i="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6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90A6-D634-4C7C-9740-E17B503D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F641B2-A3B8-4012-B35D-EA11A2CE3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77592"/>
            <a:ext cx="9720073" cy="4131768"/>
          </a:xfrm>
        </p:spPr>
        <p:txBody>
          <a:bodyPr>
            <a:normAutofit fontScale="7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001" sz="3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sz="3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001" sz="3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lang="en-US" sz="3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lang="en-001" sz="3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3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design pattern</a:t>
            </a:r>
            <a:br>
              <a:rPr lang="en-001" sz="3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001" sz="1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00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Learned and applied the </a:t>
            </a:r>
            <a:r>
              <a:rPr lang="en-US" sz="29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BLoC</a:t>
            </a:r>
            <a:r>
              <a:rPr lang="en-US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design pattern to develop an API-driven </a:t>
            </a:r>
            <a:r>
              <a:rPr lang="en-001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employee information interface and user interface.</a:t>
            </a:r>
            <a:endParaRPr lang="en-001" sz="29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001" sz="3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sz="3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Form web services</a:t>
            </a:r>
            <a:br>
              <a:rPr lang="en-001" sz="3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001" sz="15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00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Designed a login form with CAPTCHA validation, integrating web services </a:t>
            </a:r>
            <a:r>
              <a:rPr lang="en-001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using the </a:t>
            </a:r>
            <a:r>
              <a:rPr lang="en-US" sz="29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BLoC</a:t>
            </a:r>
            <a:r>
              <a:rPr lang="en-US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pattern for improved </a:t>
            </a:r>
            <a:r>
              <a:rPr lang="en-001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state management</a:t>
            </a:r>
            <a:r>
              <a:rPr lang="en-US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001" sz="29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001" sz="3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sz="3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Debugging tools</a:t>
            </a:r>
            <a:br>
              <a:rPr lang="en-001" sz="3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001" sz="1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001" sz="1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00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Debugged a Flutter project related to Optical Character Recognition, </a:t>
            </a:r>
            <a:r>
              <a:rPr lang="en-001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identifying and fixing issues with data loss and obsolete widgets.</a:t>
            </a:r>
            <a:endParaRPr lang="en-001" sz="29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001" sz="3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sz="3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Interactive survey base</a:t>
            </a:r>
            <a:br>
              <a:rPr lang="en-001" sz="3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001" sz="1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00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Developed a flexible, developer-interactive survey structure with </a:t>
            </a:r>
            <a:r>
              <a:rPr lang="en-001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customizable components and multi-page distribution for company projects.</a:t>
            </a:r>
          </a:p>
        </p:txBody>
      </p:sp>
    </p:spTree>
    <p:extLst>
      <p:ext uri="{BB962C8B-B14F-4D97-AF65-F5344CB8AC3E}">
        <p14:creationId xmlns:p14="http://schemas.microsoft.com/office/powerpoint/2010/main" val="77325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90A6-D634-4C7C-9740-E17B503D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E4C54C3C-EF13-CF4A-F648-94BBDE56A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77592"/>
            <a:ext cx="9720073" cy="413176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001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Final Project – </a:t>
            </a:r>
            <a:r>
              <a:rPr lang="en-001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consisted of 4 </a:t>
            </a:r>
            <a:r>
              <a:rPr lang="en-US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part</a:t>
            </a:r>
            <a:r>
              <a:rPr lang="en-001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Developed the initial pages of a Flyer application, including user location settings, login, and API integration for local and external accounts.</a:t>
            </a:r>
            <a:endParaRPr lang="en-001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Added a drawer menu to the Flyer app, integrating functional and informative pages like Home, Shopping List, Settings, Feedback, Share The App  and </a:t>
            </a:r>
            <a:r>
              <a:rPr lang="en-001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 </a:t>
            </a:r>
            <a:r>
              <a:rPr lang="en-US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About Us</a:t>
            </a:r>
            <a:r>
              <a:rPr lang="en-001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page</a:t>
            </a:r>
            <a:r>
              <a:rPr lang="en-US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001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Structured and simulated Flyer app data using JSON</a:t>
            </a:r>
            <a:r>
              <a:rPr lang="en-001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format</a:t>
            </a:r>
            <a:r>
              <a:rPr lang="en-US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Postman mock server for optimal data handling and display.</a:t>
            </a:r>
            <a:endParaRPr lang="en-001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Designed and implemented the final user interface for the Flyer app, focusing on usability, gestures, and seamless user experience.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66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90A6-D634-4C7C-9740-E17B503D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Training Received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F641B2-A3B8-4012-B35D-EA11A2CE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 am proud of the comprehensive training I received. Enriching my</a:t>
            </a:r>
            <a:r>
              <a:rPr lang="en-001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knowledge and polished my skills in several key areas, including software development, data management, and user interface design.</a:t>
            </a:r>
            <a:endParaRPr lang="en-001" sz="2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Throughout the training, I was exposed to industry-standard tools and methodologies which have prepared me to tackle complex challenges in a fast-paced and continually growing field. Additionally, the hands-on experience with real-world projects provided me with practical insights professional work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132599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90A6-D634-4C7C-9740-E17B503D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F641B2-A3B8-4012-B35D-EA11A2CE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My training experience shaped my hands-on technical skills, practical knowledge, and overall professional development. It allowed me to bridge the gap between academic learning and real-world practice, enabling me to expand upon topics introduced during my studies.</a:t>
            </a: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training was well-suited to my background in computer science, as it provided opportunities to apply theoretical knowledge in a practical setting. However, I identified a need to further improve my skills in </a:t>
            </a:r>
            <a:r>
              <a:rPr lang="en-00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several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areas.</a:t>
            </a:r>
            <a:endParaRPr lang="en-00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00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enhance my capabilities, I intend to dive deeper into performance optimization and explore advanced topics in Flutter development. </a:t>
            </a:r>
            <a:endParaRPr lang="en-00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 highly recommend this type of training experience to other</a:t>
            </a:r>
            <a:r>
              <a:rPr lang="en-00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looking to expand their skill</a:t>
            </a:r>
            <a:r>
              <a:rPr lang="en-00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set and gain valuable industry insights. Engaging with real-world projects equips you with the practical skills needed to thrive in a technology-driven environment.</a:t>
            </a:r>
          </a:p>
        </p:txBody>
      </p:sp>
    </p:spTree>
    <p:extLst>
      <p:ext uri="{BB962C8B-B14F-4D97-AF65-F5344CB8AC3E}">
        <p14:creationId xmlns:p14="http://schemas.microsoft.com/office/powerpoint/2010/main" val="137763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91C5-06E0-41DA-A99A-68DA3B25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42FE-998A-4139-BA92-27AD8381B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001" sz="2600" b="1" dirty="0">
                <a:latin typeface="Calibri Llight heading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001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Q: </a:t>
            </a:r>
            <a:r>
              <a:rPr lang="en-US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was the role and focus of your training at </a:t>
            </a:r>
            <a:r>
              <a:rPr lang="en-US" sz="2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MobiSoft</a:t>
            </a:r>
            <a:r>
              <a:rPr lang="en-US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001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Q: </a:t>
            </a:r>
            <a:r>
              <a:rPr lang="en-US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was your approach to apply the </a:t>
            </a:r>
            <a:r>
              <a:rPr lang="en-US" sz="2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BLoC</a:t>
            </a:r>
            <a:r>
              <a:rPr lang="en-US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design pattern </a:t>
            </a:r>
            <a:r>
              <a:rPr lang="en-001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lang="en-US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developing web services? </a:t>
            </a:r>
            <a:endParaRPr lang="en-001" sz="2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001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Q: D</a:t>
            </a:r>
            <a:r>
              <a:rPr lang="en-US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escribe debugging challenge</a:t>
            </a:r>
            <a:r>
              <a:rPr lang="en-001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US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you faced and how you resolved </a:t>
            </a:r>
            <a:r>
              <a:rPr lang="en-001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them</a:t>
            </a:r>
            <a:r>
              <a:rPr lang="en-US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001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Q: </a:t>
            </a:r>
            <a:r>
              <a:rPr lang="en-US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was the purpose of the Interactive Survey Base project?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001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Q: How did this training experience contribute to your professional development?</a:t>
            </a:r>
            <a:endParaRPr lang="en-001" sz="2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001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Q: </a:t>
            </a:r>
            <a:r>
              <a:rPr lang="en-US" sz="2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Why would you recommend this training experience to others?</a:t>
            </a:r>
          </a:p>
        </p:txBody>
      </p:sp>
    </p:spTree>
    <p:extLst>
      <p:ext uri="{BB962C8B-B14F-4D97-AF65-F5344CB8AC3E}">
        <p14:creationId xmlns:p14="http://schemas.microsoft.com/office/powerpoint/2010/main" val="970632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0579369871284FB7B2BE2844E7688C" ma:contentTypeVersion="4" ma:contentTypeDescription="Create a new document." ma:contentTypeScope="" ma:versionID="8101e47f3908bbe6ca81ada9db2f6703">
  <xsd:schema xmlns:xsd="http://www.w3.org/2001/XMLSchema" xmlns:xs="http://www.w3.org/2001/XMLSchema" xmlns:p="http://schemas.microsoft.com/office/2006/metadata/properties" xmlns:ns2="ad2f7bf3-f512-4f07-ac89-1ca31fa4cc71" targetNamespace="http://schemas.microsoft.com/office/2006/metadata/properties" ma:root="true" ma:fieldsID="ac878358b4ad0bafe38d147c546ebbfc" ns2:_="">
    <xsd:import namespace="ad2f7bf3-f512-4f07-ac89-1ca31fa4cc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f7bf3-f512-4f07-ac89-1ca31fa4cc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580707-78ED-4D1A-9959-51AEC3FA67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9FA1FA-2493-4859-91C3-DDFEC5672C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2f7bf3-f512-4f07-ac89-1ca31fa4cc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4E7FC7-F0A4-4CE7-9560-A6D5832260C3}">
  <ds:schemaRefs>
    <ds:schemaRef ds:uri="http://schemas.microsoft.com/office/2006/metadata/properties"/>
    <ds:schemaRef ds:uri="http://schemas.microsoft.com/office/infopath/2007/PartnerControls"/>
    <ds:schemaRef ds:uri="ae9ca46b-ae87-4e7e-a199-c10fdf34a1e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254</TotalTime>
  <Words>706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Calibri Light</vt:lpstr>
      <vt:lpstr>Calibri Llight heading</vt:lpstr>
      <vt:lpstr>Courier New</vt:lpstr>
      <vt:lpstr>Tw Cen MT</vt:lpstr>
      <vt:lpstr>Tw Cen MT Condensed</vt:lpstr>
      <vt:lpstr>Wingdings 3</vt:lpstr>
      <vt:lpstr>Integral</vt:lpstr>
      <vt:lpstr>Field Training Presentation</vt:lpstr>
      <vt:lpstr>Outlines</vt:lpstr>
      <vt:lpstr>Introduction</vt:lpstr>
      <vt:lpstr>Tasks</vt:lpstr>
      <vt:lpstr>Tasks</vt:lpstr>
      <vt:lpstr>Formal Training Received</vt:lpstr>
      <vt:lpstr>Conclusion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albashayreh</dc:creator>
  <cp:lastModifiedBy>Samar Alkhayyat</cp:lastModifiedBy>
  <cp:revision>16</cp:revision>
  <cp:lastPrinted>2019-05-23T07:47:36Z</cp:lastPrinted>
  <dcterms:created xsi:type="dcterms:W3CDTF">2019-05-23T06:29:22Z</dcterms:created>
  <dcterms:modified xsi:type="dcterms:W3CDTF">2024-09-03T14:38:31Z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0x010100CE0579369871284FB7B2BE2844E7688C</vt:lpwstr>
  </property>
</Properties>
</file>