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959600" cy="3911600"/>
  <p:notesSz cx="6959600" cy="391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4" y="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1060" y="536333"/>
            <a:ext cx="4017478" cy="321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3940" y="2190496"/>
            <a:ext cx="4871720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839793"/>
            <a:ext cx="1962785" cy="2068195"/>
          </a:xfrm>
          <a:custGeom>
            <a:avLst/>
            <a:gdLst/>
            <a:ahLst/>
            <a:cxnLst/>
            <a:rect l="l" t="t" r="r" b="b"/>
            <a:pathLst>
              <a:path w="1962785" h="2068195">
                <a:moveTo>
                  <a:pt x="0" y="0"/>
                </a:moveTo>
                <a:lnTo>
                  <a:pt x="72802" y="15583"/>
                </a:lnTo>
                <a:lnTo>
                  <a:pt x="115506" y="28046"/>
                </a:lnTo>
                <a:lnTo>
                  <a:pt x="157058" y="42554"/>
                </a:lnTo>
                <a:lnTo>
                  <a:pt x="197498" y="59038"/>
                </a:lnTo>
                <a:lnTo>
                  <a:pt x="236864" y="77432"/>
                </a:lnTo>
                <a:lnTo>
                  <a:pt x="275194" y="97665"/>
                </a:lnTo>
                <a:lnTo>
                  <a:pt x="312526" y="119671"/>
                </a:lnTo>
                <a:lnTo>
                  <a:pt x="348900" y="143381"/>
                </a:lnTo>
                <a:lnTo>
                  <a:pt x="384353" y="168727"/>
                </a:lnTo>
                <a:lnTo>
                  <a:pt x="418923" y="195641"/>
                </a:lnTo>
                <a:lnTo>
                  <a:pt x="452650" y="224055"/>
                </a:lnTo>
                <a:lnTo>
                  <a:pt x="485571" y="253900"/>
                </a:lnTo>
                <a:lnTo>
                  <a:pt x="517724" y="285108"/>
                </a:lnTo>
                <a:lnTo>
                  <a:pt x="549149" y="317611"/>
                </a:lnTo>
                <a:lnTo>
                  <a:pt x="579883" y="351341"/>
                </a:lnTo>
                <a:lnTo>
                  <a:pt x="609966" y="386231"/>
                </a:lnTo>
                <a:lnTo>
                  <a:pt x="639434" y="422210"/>
                </a:lnTo>
                <a:lnTo>
                  <a:pt x="668327" y="459213"/>
                </a:lnTo>
                <a:lnTo>
                  <a:pt x="696683" y="497169"/>
                </a:lnTo>
                <a:lnTo>
                  <a:pt x="724540" y="536012"/>
                </a:lnTo>
                <a:lnTo>
                  <a:pt x="751937" y="575673"/>
                </a:lnTo>
                <a:lnTo>
                  <a:pt x="778912" y="616083"/>
                </a:lnTo>
                <a:lnTo>
                  <a:pt x="805503" y="657175"/>
                </a:lnTo>
                <a:lnTo>
                  <a:pt x="831749" y="698881"/>
                </a:lnTo>
                <a:lnTo>
                  <a:pt x="857688" y="741132"/>
                </a:lnTo>
                <a:lnTo>
                  <a:pt x="883358" y="783860"/>
                </a:lnTo>
                <a:lnTo>
                  <a:pt x="908799" y="826997"/>
                </a:lnTo>
                <a:lnTo>
                  <a:pt x="934047" y="870475"/>
                </a:lnTo>
                <a:lnTo>
                  <a:pt x="959142" y="914226"/>
                </a:lnTo>
                <a:lnTo>
                  <a:pt x="984123" y="958181"/>
                </a:lnTo>
                <a:lnTo>
                  <a:pt x="1009026" y="1002272"/>
                </a:lnTo>
                <a:lnTo>
                  <a:pt x="1033891" y="1046432"/>
                </a:lnTo>
                <a:lnTo>
                  <a:pt x="1058756" y="1090591"/>
                </a:lnTo>
                <a:lnTo>
                  <a:pt x="1083659" y="1134683"/>
                </a:lnTo>
                <a:lnTo>
                  <a:pt x="1108639" y="1178638"/>
                </a:lnTo>
                <a:lnTo>
                  <a:pt x="1133734" y="1222389"/>
                </a:lnTo>
                <a:lnTo>
                  <a:pt x="1158983" y="1265867"/>
                </a:lnTo>
                <a:lnTo>
                  <a:pt x="1184423" y="1309004"/>
                </a:lnTo>
                <a:lnTo>
                  <a:pt x="1210094" y="1351732"/>
                </a:lnTo>
                <a:lnTo>
                  <a:pt x="1236033" y="1393983"/>
                </a:lnTo>
                <a:lnTo>
                  <a:pt x="1262279" y="1435688"/>
                </a:lnTo>
                <a:lnTo>
                  <a:pt x="1288870" y="1476781"/>
                </a:lnTo>
                <a:lnTo>
                  <a:pt x="1315845" y="1517191"/>
                </a:lnTo>
                <a:lnTo>
                  <a:pt x="1343242" y="1556852"/>
                </a:lnTo>
                <a:lnTo>
                  <a:pt x="1371099" y="1595695"/>
                </a:lnTo>
                <a:lnTo>
                  <a:pt x="1399455" y="1633651"/>
                </a:lnTo>
                <a:lnTo>
                  <a:pt x="1428348" y="1670653"/>
                </a:lnTo>
                <a:lnTo>
                  <a:pt x="1457816" y="1706633"/>
                </a:lnTo>
                <a:lnTo>
                  <a:pt x="1487898" y="1741522"/>
                </a:lnTo>
                <a:lnTo>
                  <a:pt x="1518632" y="1775253"/>
                </a:lnTo>
                <a:lnTo>
                  <a:pt x="1550057" y="1807756"/>
                </a:lnTo>
                <a:lnTo>
                  <a:pt x="1582211" y="1838964"/>
                </a:lnTo>
                <a:lnTo>
                  <a:pt x="1615132" y="1868809"/>
                </a:lnTo>
                <a:lnTo>
                  <a:pt x="1648858" y="1897223"/>
                </a:lnTo>
                <a:lnTo>
                  <a:pt x="1683429" y="1924136"/>
                </a:lnTo>
                <a:lnTo>
                  <a:pt x="1718882" y="1949483"/>
                </a:lnTo>
                <a:lnTo>
                  <a:pt x="1755255" y="1973193"/>
                </a:lnTo>
                <a:lnTo>
                  <a:pt x="1792588" y="1995199"/>
                </a:lnTo>
                <a:lnTo>
                  <a:pt x="1830918" y="2015432"/>
                </a:lnTo>
                <a:lnTo>
                  <a:pt x="1870284" y="2033825"/>
                </a:lnTo>
                <a:lnTo>
                  <a:pt x="1910723" y="2050310"/>
                </a:lnTo>
                <a:lnTo>
                  <a:pt x="1952276" y="2064818"/>
                </a:lnTo>
                <a:lnTo>
                  <a:pt x="1962667" y="2067850"/>
                </a:lnTo>
              </a:path>
            </a:pathLst>
          </a:custGeom>
          <a:ln w="9493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08584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706558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93049" y="3291299"/>
            <a:ext cx="462280" cy="616585"/>
          </a:xfrm>
          <a:custGeom>
            <a:avLst/>
            <a:gdLst/>
            <a:ahLst/>
            <a:cxnLst/>
            <a:rect l="l" t="t" r="r" b="b"/>
            <a:pathLst>
              <a:path w="462279" h="616585">
                <a:moveTo>
                  <a:pt x="461944" y="0"/>
                </a:moveTo>
                <a:lnTo>
                  <a:pt x="428575" y="36171"/>
                </a:lnTo>
                <a:lnTo>
                  <a:pt x="397561" y="71363"/>
                </a:lnTo>
                <a:lnTo>
                  <a:pt x="367085" y="107345"/>
                </a:lnTo>
                <a:lnTo>
                  <a:pt x="337104" y="144051"/>
                </a:lnTo>
                <a:lnTo>
                  <a:pt x="307571" y="181416"/>
                </a:lnTo>
                <a:lnTo>
                  <a:pt x="278443" y="219373"/>
                </a:lnTo>
                <a:lnTo>
                  <a:pt x="249674" y="257858"/>
                </a:lnTo>
                <a:lnTo>
                  <a:pt x="221219" y="296803"/>
                </a:lnTo>
                <a:lnTo>
                  <a:pt x="193034" y="336144"/>
                </a:lnTo>
                <a:lnTo>
                  <a:pt x="165073" y="375814"/>
                </a:lnTo>
                <a:lnTo>
                  <a:pt x="137292" y="415748"/>
                </a:lnTo>
                <a:lnTo>
                  <a:pt x="109645" y="455879"/>
                </a:lnTo>
                <a:lnTo>
                  <a:pt x="82089" y="496141"/>
                </a:lnTo>
                <a:lnTo>
                  <a:pt x="54577" y="536470"/>
                </a:lnTo>
                <a:lnTo>
                  <a:pt x="27065" y="576799"/>
                </a:lnTo>
                <a:lnTo>
                  <a:pt x="0" y="616344"/>
                </a:lnTo>
              </a:path>
            </a:pathLst>
          </a:custGeom>
          <a:ln w="9513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980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84194" y="899668"/>
            <a:ext cx="3027426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09331"/>
            <a:ext cx="6952666" cy="239831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176267" y="2362320"/>
            <a:ext cx="1779270" cy="1545590"/>
          </a:xfrm>
          <a:custGeom>
            <a:avLst/>
            <a:gdLst/>
            <a:ahLst/>
            <a:cxnLst/>
            <a:rect l="l" t="t" r="r" b="b"/>
            <a:pathLst>
              <a:path w="1779270" h="1545589">
                <a:moveTo>
                  <a:pt x="0" y="1545323"/>
                </a:moveTo>
                <a:lnTo>
                  <a:pt x="51175" y="1515768"/>
                </a:lnTo>
                <a:lnTo>
                  <a:pt x="89222" y="1491116"/>
                </a:lnTo>
                <a:lnTo>
                  <a:pt x="126240" y="1465008"/>
                </a:lnTo>
                <a:lnTo>
                  <a:pt x="162283" y="1437522"/>
                </a:lnTo>
                <a:lnTo>
                  <a:pt x="197404" y="1408733"/>
                </a:lnTo>
                <a:lnTo>
                  <a:pt x="231658" y="1378719"/>
                </a:lnTo>
                <a:lnTo>
                  <a:pt x="265100" y="1347555"/>
                </a:lnTo>
                <a:lnTo>
                  <a:pt x="297783" y="1315320"/>
                </a:lnTo>
                <a:lnTo>
                  <a:pt x="329761" y="1282088"/>
                </a:lnTo>
                <a:lnTo>
                  <a:pt x="361089" y="1247937"/>
                </a:lnTo>
                <a:lnTo>
                  <a:pt x="391822" y="1212944"/>
                </a:lnTo>
                <a:lnTo>
                  <a:pt x="422012" y="1177185"/>
                </a:lnTo>
                <a:lnTo>
                  <a:pt x="451715" y="1140736"/>
                </a:lnTo>
                <a:lnTo>
                  <a:pt x="480984" y="1103675"/>
                </a:lnTo>
                <a:lnTo>
                  <a:pt x="509874" y="1066077"/>
                </a:lnTo>
                <a:lnTo>
                  <a:pt x="538439" y="1028020"/>
                </a:lnTo>
                <a:lnTo>
                  <a:pt x="566733" y="989579"/>
                </a:lnTo>
                <a:lnTo>
                  <a:pt x="594810" y="950833"/>
                </a:lnTo>
                <a:lnTo>
                  <a:pt x="622725" y="911856"/>
                </a:lnTo>
                <a:lnTo>
                  <a:pt x="650531" y="872726"/>
                </a:lnTo>
                <a:lnTo>
                  <a:pt x="678283" y="833520"/>
                </a:lnTo>
                <a:lnTo>
                  <a:pt x="706035" y="794314"/>
                </a:lnTo>
                <a:lnTo>
                  <a:pt x="733841" y="755184"/>
                </a:lnTo>
                <a:lnTo>
                  <a:pt x="761756" y="716208"/>
                </a:lnTo>
                <a:lnTo>
                  <a:pt x="789833" y="677461"/>
                </a:lnTo>
                <a:lnTo>
                  <a:pt x="818127" y="639021"/>
                </a:lnTo>
                <a:lnTo>
                  <a:pt x="846692" y="600963"/>
                </a:lnTo>
                <a:lnTo>
                  <a:pt x="875582" y="563366"/>
                </a:lnTo>
                <a:lnTo>
                  <a:pt x="904851" y="526304"/>
                </a:lnTo>
                <a:lnTo>
                  <a:pt x="934554" y="489855"/>
                </a:lnTo>
                <a:lnTo>
                  <a:pt x="964744" y="454096"/>
                </a:lnTo>
                <a:lnTo>
                  <a:pt x="995476" y="419103"/>
                </a:lnTo>
                <a:lnTo>
                  <a:pt x="1026805" y="384952"/>
                </a:lnTo>
                <a:lnTo>
                  <a:pt x="1058783" y="351721"/>
                </a:lnTo>
                <a:lnTo>
                  <a:pt x="1091466" y="319485"/>
                </a:lnTo>
                <a:lnTo>
                  <a:pt x="1124908" y="288322"/>
                </a:lnTo>
                <a:lnTo>
                  <a:pt x="1159162" y="258307"/>
                </a:lnTo>
                <a:lnTo>
                  <a:pt x="1194283" y="229519"/>
                </a:lnTo>
                <a:lnTo>
                  <a:pt x="1230326" y="202032"/>
                </a:lnTo>
                <a:lnTo>
                  <a:pt x="1267344" y="175924"/>
                </a:lnTo>
                <a:lnTo>
                  <a:pt x="1305391" y="151272"/>
                </a:lnTo>
                <a:lnTo>
                  <a:pt x="1344522" y="128152"/>
                </a:lnTo>
                <a:lnTo>
                  <a:pt x="1384791" y="106640"/>
                </a:lnTo>
                <a:lnTo>
                  <a:pt x="1426252" y="86813"/>
                </a:lnTo>
                <a:lnTo>
                  <a:pt x="1468959" y="68748"/>
                </a:lnTo>
                <a:lnTo>
                  <a:pt x="1512967" y="52522"/>
                </a:lnTo>
                <a:lnTo>
                  <a:pt x="1558329" y="38211"/>
                </a:lnTo>
                <a:lnTo>
                  <a:pt x="1605101" y="25891"/>
                </a:lnTo>
                <a:lnTo>
                  <a:pt x="1653335" y="15639"/>
                </a:lnTo>
                <a:lnTo>
                  <a:pt x="1703086" y="7532"/>
                </a:lnTo>
                <a:lnTo>
                  <a:pt x="1754409" y="1647"/>
                </a:lnTo>
                <a:lnTo>
                  <a:pt x="1778726" y="0"/>
                </a:lnTo>
              </a:path>
            </a:pathLst>
          </a:custGeom>
          <a:ln w="9497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8597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12343"/>
            <a:ext cx="6954993" cy="23953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0602" y="1210698"/>
            <a:ext cx="5058394" cy="149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980" y="899668"/>
            <a:ext cx="6263640" cy="2581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66264" y="3637788"/>
            <a:ext cx="2227072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980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10912" y="3637788"/>
            <a:ext cx="1600708" cy="195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marR="5080" algn="ctr">
              <a:lnSpc>
                <a:spcPct val="100400"/>
              </a:lnSpc>
              <a:spcBef>
                <a:spcPts val="100"/>
              </a:spcBef>
            </a:pPr>
            <a:r>
              <a:rPr spc="165" dirty="0"/>
              <a:t>S</a:t>
            </a:r>
            <a:r>
              <a:rPr spc="30" dirty="0"/>
              <a:t>h</a:t>
            </a:r>
            <a:r>
              <a:rPr spc="-20" dirty="0"/>
              <a:t>e</a:t>
            </a:r>
            <a:r>
              <a:rPr spc="25" dirty="0"/>
              <a:t>ll</a:t>
            </a:r>
            <a:r>
              <a:rPr spc="150" dirty="0"/>
              <a:t>K</a:t>
            </a:r>
            <a:r>
              <a:rPr spc="15" dirty="0"/>
              <a:t>a</a:t>
            </a:r>
            <a:r>
              <a:rPr spc="40" dirty="0"/>
              <a:t>r</a:t>
            </a:r>
            <a:r>
              <a:rPr spc="100" dirty="0"/>
              <a:t>t</a:t>
            </a:r>
            <a:r>
              <a:rPr spc="-45" dirty="0"/>
              <a:t>:</a:t>
            </a:r>
            <a:r>
              <a:rPr spc="20" dirty="0"/>
              <a:t> </a:t>
            </a:r>
            <a:r>
              <a:rPr spc="-325" dirty="0"/>
              <a:t>"</a:t>
            </a:r>
            <a:r>
              <a:rPr spc="20" dirty="0"/>
              <a:t> </a:t>
            </a:r>
            <a:r>
              <a:rPr spc="-114" dirty="0"/>
              <a:t>Y</a:t>
            </a:r>
            <a:r>
              <a:rPr spc="-20" dirty="0"/>
              <a:t>o</a:t>
            </a:r>
            <a:r>
              <a:rPr spc="20" dirty="0"/>
              <a:t>u</a:t>
            </a:r>
            <a:r>
              <a:rPr spc="40" dirty="0"/>
              <a:t>r</a:t>
            </a:r>
            <a:r>
              <a:rPr spc="20" dirty="0"/>
              <a:t> </a:t>
            </a:r>
            <a:r>
              <a:rPr spc="165" dirty="0"/>
              <a:t>O</a:t>
            </a:r>
            <a:r>
              <a:rPr spc="35" dirty="0"/>
              <a:t>n</a:t>
            </a:r>
            <a:r>
              <a:rPr spc="-20" dirty="0"/>
              <a:t>e</a:t>
            </a:r>
            <a:r>
              <a:rPr spc="65" dirty="0"/>
              <a:t>-</a:t>
            </a:r>
            <a:r>
              <a:rPr spc="165" dirty="0"/>
              <a:t>S</a:t>
            </a:r>
            <a:r>
              <a:rPr spc="100" dirty="0"/>
              <a:t>t</a:t>
            </a:r>
            <a:r>
              <a:rPr spc="-25" dirty="0"/>
              <a:t>o</a:t>
            </a:r>
            <a:r>
              <a:rPr spc="-20" dirty="0"/>
              <a:t>p  </a:t>
            </a:r>
            <a:r>
              <a:rPr spc="40" dirty="0"/>
              <a:t>Destination</a:t>
            </a:r>
            <a:r>
              <a:rPr spc="5" dirty="0"/>
              <a:t> </a:t>
            </a:r>
            <a:r>
              <a:rPr spc="30" dirty="0"/>
              <a:t>for</a:t>
            </a:r>
            <a:r>
              <a:rPr spc="10" dirty="0"/>
              <a:t> </a:t>
            </a:r>
            <a:r>
              <a:rPr spc="30" dirty="0"/>
              <a:t>Quality</a:t>
            </a:r>
            <a:r>
              <a:rPr spc="10" dirty="0"/>
              <a:t> </a:t>
            </a:r>
            <a:r>
              <a:rPr spc="45" dirty="0"/>
              <a:t>Shell </a:t>
            </a:r>
            <a:r>
              <a:rPr spc="-690" dirty="0"/>
              <a:t> </a:t>
            </a:r>
            <a:r>
              <a:rPr spc="-5" dirty="0"/>
              <a:t>Products"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" y="0"/>
            <a:ext cx="6955155" cy="1045210"/>
            <a:chOff x="0" y="3565"/>
            <a:chExt cx="6955155" cy="1045210"/>
          </a:xfrm>
        </p:grpSpPr>
        <p:sp>
          <p:nvSpPr>
            <p:cNvPr id="4" name="object 4"/>
            <p:cNvSpPr/>
            <p:nvPr/>
          </p:nvSpPr>
          <p:spPr>
            <a:xfrm>
              <a:off x="0" y="3568"/>
              <a:ext cx="6955155" cy="969644"/>
            </a:xfrm>
            <a:custGeom>
              <a:avLst/>
              <a:gdLst/>
              <a:ahLst/>
              <a:cxnLst/>
              <a:rect l="l" t="t" r="r" b="b"/>
              <a:pathLst>
                <a:path w="6955155" h="969644">
                  <a:moveTo>
                    <a:pt x="6954990" y="196659"/>
                  </a:moveTo>
                  <a:lnTo>
                    <a:pt x="1286713" y="196659"/>
                  </a:lnTo>
                  <a:lnTo>
                    <a:pt x="1318768" y="173075"/>
                  </a:lnTo>
                  <a:lnTo>
                    <a:pt x="1360335" y="145249"/>
                  </a:lnTo>
                  <a:lnTo>
                    <a:pt x="1403223" y="119697"/>
                  </a:lnTo>
                  <a:lnTo>
                    <a:pt x="1442618" y="98831"/>
                  </a:lnTo>
                  <a:lnTo>
                    <a:pt x="1483512" y="79527"/>
                  </a:lnTo>
                  <a:lnTo>
                    <a:pt x="1526006" y="61722"/>
                  </a:lnTo>
                  <a:lnTo>
                    <a:pt x="1570139" y="45427"/>
                  </a:lnTo>
                  <a:lnTo>
                    <a:pt x="1615986" y="30594"/>
                  </a:lnTo>
                  <a:lnTo>
                    <a:pt x="1663636" y="17208"/>
                  </a:lnTo>
                  <a:lnTo>
                    <a:pt x="1713153" y="5232"/>
                  </a:lnTo>
                  <a:lnTo>
                    <a:pt x="1738579" y="0"/>
                  </a:lnTo>
                  <a:lnTo>
                    <a:pt x="1645196" y="0"/>
                  </a:lnTo>
                  <a:lnTo>
                    <a:pt x="1562976" y="25107"/>
                  </a:lnTo>
                  <a:lnTo>
                    <a:pt x="1518056" y="41706"/>
                  </a:lnTo>
                  <a:lnTo>
                    <a:pt x="1474800" y="59842"/>
                  </a:lnTo>
                  <a:lnTo>
                    <a:pt x="1433144" y="79514"/>
                  </a:lnTo>
                  <a:lnTo>
                    <a:pt x="1392936" y="100799"/>
                  </a:lnTo>
                  <a:lnTo>
                    <a:pt x="1349298" y="126860"/>
                  </a:lnTo>
                  <a:lnTo>
                    <a:pt x="1307058" y="155143"/>
                  </a:lnTo>
                  <a:lnTo>
                    <a:pt x="1266088" y="185267"/>
                  </a:lnTo>
                  <a:lnTo>
                    <a:pt x="1251724" y="196659"/>
                  </a:lnTo>
                  <a:lnTo>
                    <a:pt x="0" y="196659"/>
                  </a:lnTo>
                  <a:lnTo>
                    <a:pt x="0" y="215811"/>
                  </a:lnTo>
                  <a:lnTo>
                    <a:pt x="1227594" y="215811"/>
                  </a:lnTo>
                  <a:lnTo>
                    <a:pt x="1226223" y="216903"/>
                  </a:lnTo>
                  <a:lnTo>
                    <a:pt x="1187284" y="249656"/>
                  </a:lnTo>
                  <a:lnTo>
                    <a:pt x="1149146" y="283210"/>
                  </a:lnTo>
                  <a:lnTo>
                    <a:pt x="1111631" y="317182"/>
                  </a:lnTo>
                  <a:lnTo>
                    <a:pt x="1041069" y="382054"/>
                  </a:lnTo>
                  <a:lnTo>
                    <a:pt x="1006995" y="413029"/>
                  </a:lnTo>
                  <a:lnTo>
                    <a:pt x="971918" y="444436"/>
                  </a:lnTo>
                  <a:lnTo>
                    <a:pt x="935850" y="476135"/>
                  </a:lnTo>
                  <a:lnTo>
                    <a:pt x="898791" y="507974"/>
                  </a:lnTo>
                  <a:lnTo>
                    <a:pt x="860767" y="539800"/>
                  </a:lnTo>
                  <a:lnTo>
                    <a:pt x="821766" y="571474"/>
                  </a:lnTo>
                  <a:lnTo>
                    <a:pt x="781812" y="602856"/>
                  </a:lnTo>
                  <a:lnTo>
                    <a:pt x="740892" y="633806"/>
                  </a:lnTo>
                  <a:lnTo>
                    <a:pt x="699033" y="664159"/>
                  </a:lnTo>
                  <a:lnTo>
                    <a:pt x="656247" y="693788"/>
                  </a:lnTo>
                  <a:lnTo>
                    <a:pt x="612521" y="722541"/>
                  </a:lnTo>
                  <a:lnTo>
                    <a:pt x="567880" y="750277"/>
                  </a:lnTo>
                  <a:lnTo>
                    <a:pt x="522325" y="776859"/>
                  </a:lnTo>
                  <a:lnTo>
                    <a:pt x="475856" y="802119"/>
                  </a:lnTo>
                  <a:lnTo>
                    <a:pt x="429552" y="825411"/>
                  </a:lnTo>
                  <a:lnTo>
                    <a:pt x="383159" y="846836"/>
                  </a:lnTo>
                  <a:lnTo>
                    <a:pt x="336727" y="866368"/>
                  </a:lnTo>
                  <a:lnTo>
                    <a:pt x="290271" y="884021"/>
                  </a:lnTo>
                  <a:lnTo>
                    <a:pt x="243814" y="899795"/>
                  </a:lnTo>
                  <a:lnTo>
                    <a:pt x="197421" y="913663"/>
                  </a:lnTo>
                  <a:lnTo>
                    <a:pt x="151104" y="925639"/>
                  </a:lnTo>
                  <a:lnTo>
                    <a:pt x="104889" y="935697"/>
                  </a:lnTo>
                  <a:lnTo>
                    <a:pt x="58826" y="943851"/>
                  </a:lnTo>
                  <a:lnTo>
                    <a:pt x="10655" y="947496"/>
                  </a:lnTo>
                  <a:lnTo>
                    <a:pt x="0" y="946658"/>
                  </a:lnTo>
                  <a:lnTo>
                    <a:pt x="0" y="968857"/>
                  </a:lnTo>
                  <a:lnTo>
                    <a:pt x="49314" y="966889"/>
                  </a:lnTo>
                  <a:lnTo>
                    <a:pt x="108737" y="956957"/>
                  </a:lnTo>
                  <a:lnTo>
                    <a:pt x="152361" y="947496"/>
                  </a:lnTo>
                  <a:lnTo>
                    <a:pt x="155727" y="946772"/>
                  </a:lnTo>
                  <a:lnTo>
                    <a:pt x="202806" y="934618"/>
                  </a:lnTo>
                  <a:lnTo>
                    <a:pt x="249948" y="920534"/>
                  </a:lnTo>
                  <a:lnTo>
                    <a:pt x="297141" y="904506"/>
                  </a:lnTo>
                  <a:lnTo>
                    <a:pt x="344322" y="886548"/>
                  </a:lnTo>
                  <a:lnTo>
                    <a:pt x="391490" y="866698"/>
                  </a:lnTo>
                  <a:lnTo>
                    <a:pt x="438581" y="844931"/>
                  </a:lnTo>
                  <a:lnTo>
                    <a:pt x="485597" y="821296"/>
                  </a:lnTo>
                  <a:lnTo>
                    <a:pt x="532511" y="795820"/>
                  </a:lnTo>
                  <a:lnTo>
                    <a:pt x="578497" y="769035"/>
                  </a:lnTo>
                  <a:lnTo>
                    <a:pt x="623544" y="741070"/>
                  </a:lnTo>
                  <a:lnTo>
                    <a:pt x="667651" y="712089"/>
                  </a:lnTo>
                  <a:lnTo>
                    <a:pt x="710806" y="682218"/>
                  </a:lnTo>
                  <a:lnTo>
                    <a:pt x="753008" y="651611"/>
                  </a:lnTo>
                  <a:lnTo>
                    <a:pt x="794245" y="620433"/>
                  </a:lnTo>
                  <a:lnTo>
                    <a:pt x="834517" y="588797"/>
                  </a:lnTo>
                  <a:lnTo>
                    <a:pt x="873798" y="556869"/>
                  </a:lnTo>
                  <a:lnTo>
                    <a:pt x="912101" y="524802"/>
                  </a:lnTo>
                  <a:lnTo>
                    <a:pt x="949413" y="492734"/>
                  </a:lnTo>
                  <a:lnTo>
                    <a:pt x="985723" y="460806"/>
                  </a:lnTo>
                  <a:lnTo>
                    <a:pt x="1021029" y="429171"/>
                  </a:lnTo>
                  <a:lnTo>
                    <a:pt x="1125601" y="333375"/>
                  </a:lnTo>
                  <a:lnTo>
                    <a:pt x="1162748" y="299720"/>
                  </a:lnTo>
                  <a:lnTo>
                    <a:pt x="1200505" y="266484"/>
                  </a:lnTo>
                  <a:lnTo>
                    <a:pt x="1238999" y="234061"/>
                  </a:lnTo>
                  <a:lnTo>
                    <a:pt x="1261986" y="215811"/>
                  </a:lnTo>
                  <a:lnTo>
                    <a:pt x="6954990" y="215811"/>
                  </a:lnTo>
                  <a:lnTo>
                    <a:pt x="6954990" y="196659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65"/>
              <a:ext cx="6951980" cy="184150"/>
            </a:xfrm>
            <a:custGeom>
              <a:avLst/>
              <a:gdLst/>
              <a:ahLst/>
              <a:cxnLst/>
              <a:rect l="l" t="t" r="r" b="b"/>
              <a:pathLst>
                <a:path w="6951980" h="184150">
                  <a:moveTo>
                    <a:pt x="0" y="0"/>
                  </a:moveTo>
                  <a:lnTo>
                    <a:pt x="6951868" y="0"/>
                  </a:lnTo>
                  <a:lnTo>
                    <a:pt x="6951868" y="184010"/>
                  </a:lnTo>
                  <a:lnTo>
                    <a:pt x="0" y="184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C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8991" y="329218"/>
              <a:ext cx="855094" cy="7190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2995226"/>
            <a:ext cx="6955155" cy="912494"/>
            <a:chOff x="0" y="2995226"/>
            <a:chExt cx="6955155" cy="912494"/>
          </a:xfrm>
        </p:grpSpPr>
        <p:sp>
          <p:nvSpPr>
            <p:cNvPr id="8" name="object 8"/>
            <p:cNvSpPr/>
            <p:nvPr/>
          </p:nvSpPr>
          <p:spPr>
            <a:xfrm>
              <a:off x="0" y="2995231"/>
              <a:ext cx="6955155" cy="912494"/>
            </a:xfrm>
            <a:custGeom>
              <a:avLst/>
              <a:gdLst/>
              <a:ahLst/>
              <a:cxnLst/>
              <a:rect l="l" t="t" r="r" b="b"/>
              <a:pathLst>
                <a:path w="6955155" h="912495">
                  <a:moveTo>
                    <a:pt x="6954990" y="0"/>
                  </a:moveTo>
                  <a:lnTo>
                    <a:pt x="6869138" y="13677"/>
                  </a:lnTo>
                  <a:lnTo>
                    <a:pt x="6820382" y="25565"/>
                  </a:lnTo>
                  <a:lnTo>
                    <a:pt x="6771564" y="39751"/>
                  </a:lnTo>
                  <a:lnTo>
                    <a:pt x="6722707" y="56197"/>
                  </a:lnTo>
                  <a:lnTo>
                    <a:pt x="6673888" y="74904"/>
                  </a:lnTo>
                  <a:lnTo>
                    <a:pt x="6625120" y="95859"/>
                  </a:lnTo>
                  <a:lnTo>
                    <a:pt x="6576441" y="119037"/>
                  </a:lnTo>
                  <a:lnTo>
                    <a:pt x="6527927" y="144424"/>
                  </a:lnTo>
                  <a:lnTo>
                    <a:pt x="6481648" y="170713"/>
                  </a:lnTo>
                  <a:lnTo>
                    <a:pt x="6436398" y="198374"/>
                  </a:lnTo>
                  <a:lnTo>
                    <a:pt x="6392164" y="227266"/>
                  </a:lnTo>
                  <a:lnTo>
                    <a:pt x="6348971" y="257200"/>
                  </a:lnTo>
                  <a:lnTo>
                    <a:pt x="6306820" y="288010"/>
                  </a:lnTo>
                  <a:lnTo>
                    <a:pt x="6265710" y="319532"/>
                  </a:lnTo>
                  <a:lnTo>
                    <a:pt x="6225641" y="351586"/>
                  </a:lnTo>
                  <a:lnTo>
                    <a:pt x="6186640" y="384009"/>
                  </a:lnTo>
                  <a:lnTo>
                    <a:pt x="6148692" y="416636"/>
                  </a:lnTo>
                  <a:lnTo>
                    <a:pt x="6111811" y="449287"/>
                  </a:lnTo>
                  <a:lnTo>
                    <a:pt x="6075985" y="481812"/>
                  </a:lnTo>
                  <a:lnTo>
                    <a:pt x="6041250" y="514019"/>
                  </a:lnTo>
                  <a:lnTo>
                    <a:pt x="5938812" y="611263"/>
                  </a:lnTo>
                  <a:lnTo>
                    <a:pt x="5900026" y="647509"/>
                  </a:lnTo>
                  <a:lnTo>
                    <a:pt x="5860453" y="683107"/>
                  </a:lnTo>
                  <a:lnTo>
                    <a:pt x="5826252" y="712165"/>
                  </a:lnTo>
                  <a:lnTo>
                    <a:pt x="0" y="712165"/>
                  </a:lnTo>
                  <a:lnTo>
                    <a:pt x="0" y="731316"/>
                  </a:lnTo>
                  <a:lnTo>
                    <a:pt x="5802401" y="731316"/>
                  </a:lnTo>
                  <a:lnTo>
                    <a:pt x="5778131" y="750404"/>
                  </a:lnTo>
                  <a:lnTo>
                    <a:pt x="5734964" y="781088"/>
                  </a:lnTo>
                  <a:lnTo>
                    <a:pt x="5690197" y="809117"/>
                  </a:lnTo>
                  <a:lnTo>
                    <a:pt x="5648782" y="831824"/>
                  </a:lnTo>
                  <a:lnTo>
                    <a:pt x="5605513" y="852703"/>
                  </a:lnTo>
                  <a:lnTo>
                    <a:pt x="5560288" y="871791"/>
                  </a:lnTo>
                  <a:lnTo>
                    <a:pt x="5512981" y="889114"/>
                  </a:lnTo>
                  <a:lnTo>
                    <a:pt x="5463527" y="904722"/>
                  </a:lnTo>
                  <a:lnTo>
                    <a:pt x="5434952" y="912418"/>
                  </a:lnTo>
                  <a:lnTo>
                    <a:pt x="5505386" y="912418"/>
                  </a:lnTo>
                  <a:lnTo>
                    <a:pt x="5567680" y="890295"/>
                  </a:lnTo>
                  <a:lnTo>
                    <a:pt x="5613717" y="870864"/>
                  </a:lnTo>
                  <a:lnTo>
                    <a:pt x="5657799" y="849579"/>
                  </a:lnTo>
                  <a:lnTo>
                    <a:pt x="5700026" y="826427"/>
                  </a:lnTo>
                  <a:lnTo>
                    <a:pt x="5745594" y="797852"/>
                  </a:lnTo>
                  <a:lnTo>
                    <a:pt x="5789434" y="766686"/>
                  </a:lnTo>
                  <a:lnTo>
                    <a:pt x="5831764" y="733437"/>
                  </a:lnTo>
                  <a:lnTo>
                    <a:pt x="5834253" y="731316"/>
                  </a:lnTo>
                  <a:lnTo>
                    <a:pt x="6954990" y="731316"/>
                  </a:lnTo>
                  <a:lnTo>
                    <a:pt x="6954990" y="712165"/>
                  </a:lnTo>
                  <a:lnTo>
                    <a:pt x="5856808" y="712165"/>
                  </a:lnTo>
                  <a:lnTo>
                    <a:pt x="5872810" y="698588"/>
                  </a:lnTo>
                  <a:lnTo>
                    <a:pt x="5912802" y="662635"/>
                  </a:lnTo>
                  <a:lnTo>
                    <a:pt x="5951969" y="626046"/>
                  </a:lnTo>
                  <a:lnTo>
                    <a:pt x="6021057" y="560235"/>
                  </a:lnTo>
                  <a:lnTo>
                    <a:pt x="6054509" y="528726"/>
                  </a:lnTo>
                  <a:lnTo>
                    <a:pt x="6089027" y="496747"/>
                  </a:lnTo>
                  <a:lnTo>
                    <a:pt x="6124600" y="464464"/>
                  </a:lnTo>
                  <a:lnTo>
                    <a:pt x="6161227" y="432054"/>
                  </a:lnTo>
                  <a:lnTo>
                    <a:pt x="6198908" y="399681"/>
                  </a:lnTo>
                  <a:lnTo>
                    <a:pt x="6237617" y="367499"/>
                  </a:lnTo>
                  <a:lnTo>
                    <a:pt x="6277368" y="335699"/>
                  </a:lnTo>
                  <a:lnTo>
                    <a:pt x="6318148" y="304431"/>
                  </a:lnTo>
                  <a:lnTo>
                    <a:pt x="6359957" y="273862"/>
                  </a:lnTo>
                  <a:lnTo>
                    <a:pt x="6402768" y="244170"/>
                  </a:lnTo>
                  <a:lnTo>
                    <a:pt x="6446596" y="215519"/>
                  </a:lnTo>
                  <a:lnTo>
                    <a:pt x="6491427" y="188061"/>
                  </a:lnTo>
                  <a:lnTo>
                    <a:pt x="6537261" y="161988"/>
                  </a:lnTo>
                  <a:lnTo>
                    <a:pt x="6585064" y="136982"/>
                  </a:lnTo>
                  <a:lnTo>
                    <a:pt x="6632994" y="114173"/>
                  </a:lnTo>
                  <a:lnTo>
                    <a:pt x="6681013" y="93560"/>
                  </a:lnTo>
                  <a:lnTo>
                    <a:pt x="6729082" y="75158"/>
                  </a:lnTo>
                  <a:lnTo>
                    <a:pt x="6777164" y="58966"/>
                  </a:lnTo>
                  <a:lnTo>
                    <a:pt x="6825196" y="45008"/>
                  </a:lnTo>
                  <a:lnTo>
                    <a:pt x="6873151" y="33274"/>
                  </a:lnTo>
                  <a:lnTo>
                    <a:pt x="6920992" y="23787"/>
                  </a:lnTo>
                  <a:lnTo>
                    <a:pt x="6954990" y="20916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731876"/>
              <a:ext cx="6955155" cy="175895"/>
            </a:xfrm>
            <a:custGeom>
              <a:avLst/>
              <a:gdLst/>
              <a:ahLst/>
              <a:cxnLst/>
              <a:rect l="l" t="t" r="r" b="b"/>
              <a:pathLst>
                <a:path w="6955155" h="175895">
                  <a:moveTo>
                    <a:pt x="0" y="0"/>
                  </a:moveTo>
                  <a:lnTo>
                    <a:pt x="6954994" y="0"/>
                  </a:lnTo>
                  <a:lnTo>
                    <a:pt x="6954994" y="175767"/>
                  </a:lnTo>
                  <a:lnTo>
                    <a:pt x="0" y="175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C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317" y="434629"/>
            <a:ext cx="6171565" cy="5530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35"/>
              </a:spcBef>
            </a:pP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Welcome </a:t>
            </a:r>
            <a:r>
              <a:rPr sz="1200" spc="15" dirty="0">
                <a:solidFill>
                  <a:srgbClr val="332B2B"/>
                </a:solidFill>
                <a:latin typeface="Verdana"/>
                <a:cs typeface="Verdana"/>
              </a:rPr>
              <a:t>to </a:t>
            </a:r>
            <a:r>
              <a:rPr sz="1200" spc="35" dirty="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presentation </a:t>
            </a:r>
            <a:r>
              <a:rPr sz="1200" spc="-30" dirty="0">
                <a:solidFill>
                  <a:srgbClr val="332B2B"/>
                </a:solidFill>
                <a:latin typeface="Verdana"/>
                <a:cs typeface="Verdana"/>
              </a:rPr>
              <a:t>on. </a:t>
            </a:r>
            <a:r>
              <a:rPr sz="1200" spc="-40" dirty="0">
                <a:solidFill>
                  <a:srgbClr val="332B2B"/>
                </a:solidFill>
                <a:latin typeface="Verdana"/>
                <a:cs typeface="Verdana"/>
              </a:rPr>
              <a:t>In 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this 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presentation, </a:t>
            </a:r>
            <a:r>
              <a:rPr sz="1200" spc="40" dirty="0">
                <a:solidFill>
                  <a:srgbClr val="332B2B"/>
                </a:solidFill>
                <a:latin typeface="Verdana"/>
                <a:cs typeface="Verdana"/>
              </a:rPr>
              <a:t>we 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will 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explore </a:t>
            </a:r>
            <a:r>
              <a:rPr sz="1200" spc="35" dirty="0">
                <a:solidFill>
                  <a:srgbClr val="332B2B"/>
                </a:solidFill>
                <a:latin typeface="Verdana"/>
                <a:cs typeface="Verdana"/>
              </a:rPr>
              <a:t>the </a:t>
            </a:r>
            <a:r>
              <a:rPr sz="1200" spc="4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innovative</a:t>
            </a:r>
            <a:r>
              <a:rPr sz="120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332B2B"/>
                </a:solidFill>
                <a:latin typeface="Verdana"/>
                <a:cs typeface="Verdana"/>
              </a:rPr>
              <a:t>features</a:t>
            </a:r>
            <a:r>
              <a:rPr sz="120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120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332B2B"/>
                </a:solidFill>
                <a:latin typeface="Verdana"/>
                <a:cs typeface="Verdana"/>
              </a:rPr>
              <a:t>beneﬁts</a:t>
            </a:r>
            <a:r>
              <a:rPr sz="120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of</a:t>
            </a:r>
            <a:r>
              <a:rPr sz="120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332B2B"/>
                </a:solidFill>
                <a:latin typeface="Verdana"/>
                <a:cs typeface="Verdana"/>
              </a:rPr>
              <a:t>ShellKart,</a:t>
            </a:r>
            <a:r>
              <a:rPr sz="120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sz="120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332B2B"/>
                </a:solidFill>
                <a:latin typeface="Verdana"/>
                <a:cs typeface="Verdana"/>
              </a:rPr>
              <a:t>ecommerce</a:t>
            </a:r>
            <a:r>
              <a:rPr sz="120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332B2B"/>
                </a:solidFill>
                <a:latin typeface="Verdana"/>
                <a:cs typeface="Verdana"/>
              </a:rPr>
              <a:t>platform</a:t>
            </a:r>
            <a:r>
              <a:rPr sz="120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332B2B"/>
                </a:solidFill>
                <a:latin typeface="Verdana"/>
                <a:cs typeface="Verdana"/>
              </a:rPr>
              <a:t>designed </a:t>
            </a:r>
            <a:r>
              <a:rPr sz="1200" spc="-4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332B2B"/>
                </a:solidFill>
                <a:latin typeface="Verdana"/>
                <a:cs typeface="Verdana"/>
              </a:rPr>
              <a:t>enhance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sz="120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332B2B"/>
                </a:solidFill>
                <a:latin typeface="Verdana"/>
                <a:cs typeface="Verdana"/>
              </a:rPr>
              <a:t>online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332B2B"/>
                </a:solidFill>
                <a:latin typeface="Verdana"/>
                <a:cs typeface="Verdana"/>
              </a:rPr>
              <a:t>shopping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332B2B"/>
                </a:solidFill>
                <a:latin typeface="Verdana"/>
                <a:cs typeface="Verdana"/>
              </a:rPr>
              <a:t>experience</a:t>
            </a:r>
            <a:r>
              <a:rPr sz="120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332B2B"/>
                </a:solidFill>
                <a:latin typeface="Verdana"/>
                <a:cs typeface="Verdana"/>
              </a:rPr>
              <a:t>with</a:t>
            </a:r>
            <a:r>
              <a:rPr sz="1200" spc="-1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32B2B"/>
                </a:solidFill>
                <a:latin typeface="Verdana"/>
                <a:cs typeface="Verdana"/>
              </a:rPr>
              <a:t>Shell</a:t>
            </a:r>
            <a:r>
              <a:rPr sz="120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332B2B"/>
                </a:solidFill>
                <a:latin typeface="Verdana"/>
                <a:cs typeface="Verdana"/>
              </a:rPr>
              <a:t>products.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88" y="1181582"/>
            <a:ext cx="1987098" cy="19870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76285" y="2131915"/>
            <a:ext cx="1979295" cy="1776095"/>
          </a:xfrm>
          <a:custGeom>
            <a:avLst/>
            <a:gdLst/>
            <a:ahLst/>
            <a:cxnLst/>
            <a:rect l="l" t="t" r="r" b="b"/>
            <a:pathLst>
              <a:path w="1979295" h="1776095">
                <a:moveTo>
                  <a:pt x="1978708" y="0"/>
                </a:moveTo>
                <a:lnTo>
                  <a:pt x="1936610" y="4564"/>
                </a:lnTo>
                <a:lnTo>
                  <a:pt x="1886825" y="12226"/>
                </a:lnTo>
                <a:lnTo>
                  <a:pt x="1838432" y="21930"/>
                </a:lnTo>
                <a:lnTo>
                  <a:pt x="1791387" y="33609"/>
                </a:lnTo>
                <a:lnTo>
                  <a:pt x="1745644" y="47198"/>
                </a:lnTo>
                <a:lnTo>
                  <a:pt x="1701158" y="62632"/>
                </a:lnTo>
                <a:lnTo>
                  <a:pt x="1657885" y="79843"/>
                </a:lnTo>
                <a:lnTo>
                  <a:pt x="1615779" y="98767"/>
                </a:lnTo>
                <a:lnTo>
                  <a:pt x="1574795" y="119338"/>
                </a:lnTo>
                <a:lnTo>
                  <a:pt x="1534890" y="141489"/>
                </a:lnTo>
                <a:lnTo>
                  <a:pt x="1496017" y="165155"/>
                </a:lnTo>
                <a:lnTo>
                  <a:pt x="1458132" y="190269"/>
                </a:lnTo>
                <a:lnTo>
                  <a:pt x="1421191" y="216767"/>
                </a:lnTo>
                <a:lnTo>
                  <a:pt x="1385147" y="244582"/>
                </a:lnTo>
                <a:lnTo>
                  <a:pt x="1349956" y="273649"/>
                </a:lnTo>
                <a:lnTo>
                  <a:pt x="1315574" y="303901"/>
                </a:lnTo>
                <a:lnTo>
                  <a:pt x="1281955" y="335272"/>
                </a:lnTo>
                <a:lnTo>
                  <a:pt x="1249055" y="367698"/>
                </a:lnTo>
                <a:lnTo>
                  <a:pt x="1216828" y="401111"/>
                </a:lnTo>
                <a:lnTo>
                  <a:pt x="1185230" y="435446"/>
                </a:lnTo>
                <a:lnTo>
                  <a:pt x="1154216" y="470638"/>
                </a:lnTo>
                <a:lnTo>
                  <a:pt x="1123740" y="506620"/>
                </a:lnTo>
                <a:lnTo>
                  <a:pt x="1093759" y="543326"/>
                </a:lnTo>
                <a:lnTo>
                  <a:pt x="1064226" y="580691"/>
                </a:lnTo>
                <a:lnTo>
                  <a:pt x="1035098" y="618648"/>
                </a:lnTo>
                <a:lnTo>
                  <a:pt x="1006329" y="657133"/>
                </a:lnTo>
                <a:lnTo>
                  <a:pt x="977874" y="696079"/>
                </a:lnTo>
                <a:lnTo>
                  <a:pt x="949689" y="735419"/>
                </a:lnTo>
                <a:lnTo>
                  <a:pt x="921728" y="775089"/>
                </a:lnTo>
                <a:lnTo>
                  <a:pt x="893947" y="815023"/>
                </a:lnTo>
                <a:lnTo>
                  <a:pt x="866300" y="855154"/>
                </a:lnTo>
                <a:lnTo>
                  <a:pt x="838744" y="895417"/>
                </a:lnTo>
                <a:lnTo>
                  <a:pt x="811232" y="935745"/>
                </a:lnTo>
                <a:lnTo>
                  <a:pt x="783720" y="976074"/>
                </a:lnTo>
                <a:lnTo>
                  <a:pt x="756164" y="1016337"/>
                </a:lnTo>
                <a:lnTo>
                  <a:pt x="728517" y="1056468"/>
                </a:lnTo>
                <a:lnTo>
                  <a:pt x="700736" y="1096401"/>
                </a:lnTo>
                <a:lnTo>
                  <a:pt x="672775" y="1136071"/>
                </a:lnTo>
                <a:lnTo>
                  <a:pt x="644590" y="1175412"/>
                </a:lnTo>
                <a:lnTo>
                  <a:pt x="616135" y="1214357"/>
                </a:lnTo>
                <a:lnTo>
                  <a:pt x="587366" y="1252842"/>
                </a:lnTo>
                <a:lnTo>
                  <a:pt x="558238" y="1290799"/>
                </a:lnTo>
                <a:lnTo>
                  <a:pt x="528705" y="1328164"/>
                </a:lnTo>
                <a:lnTo>
                  <a:pt x="498724" y="1364871"/>
                </a:lnTo>
                <a:lnTo>
                  <a:pt x="468248" y="1400852"/>
                </a:lnTo>
                <a:lnTo>
                  <a:pt x="437234" y="1436044"/>
                </a:lnTo>
                <a:lnTo>
                  <a:pt x="405636" y="1470379"/>
                </a:lnTo>
                <a:lnTo>
                  <a:pt x="373409" y="1503793"/>
                </a:lnTo>
                <a:lnTo>
                  <a:pt x="340509" y="1536218"/>
                </a:lnTo>
                <a:lnTo>
                  <a:pt x="306890" y="1567589"/>
                </a:lnTo>
                <a:lnTo>
                  <a:pt x="272508" y="1597841"/>
                </a:lnTo>
                <a:lnTo>
                  <a:pt x="237317" y="1626908"/>
                </a:lnTo>
                <a:lnTo>
                  <a:pt x="201273" y="1654723"/>
                </a:lnTo>
                <a:lnTo>
                  <a:pt x="164332" y="1681221"/>
                </a:lnTo>
                <a:lnTo>
                  <a:pt x="126447" y="1706336"/>
                </a:lnTo>
                <a:lnTo>
                  <a:pt x="87574" y="1730002"/>
                </a:lnTo>
                <a:lnTo>
                  <a:pt x="47669" y="1752153"/>
                </a:lnTo>
                <a:lnTo>
                  <a:pt x="6685" y="1772723"/>
                </a:lnTo>
                <a:lnTo>
                  <a:pt x="0" y="1775728"/>
                </a:lnTo>
              </a:path>
            </a:pathLst>
          </a:custGeom>
          <a:ln w="952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355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43080"/>
            <a:ext cx="6955155" cy="3383915"/>
            <a:chOff x="0" y="343080"/>
            <a:chExt cx="6955155" cy="3383915"/>
          </a:xfrm>
        </p:grpSpPr>
        <p:sp>
          <p:nvSpPr>
            <p:cNvPr id="6" name="object 6"/>
            <p:cNvSpPr/>
            <p:nvPr/>
          </p:nvSpPr>
          <p:spPr>
            <a:xfrm>
              <a:off x="0" y="3707396"/>
              <a:ext cx="6955155" cy="19685"/>
            </a:xfrm>
            <a:custGeom>
              <a:avLst/>
              <a:gdLst/>
              <a:ahLst/>
              <a:cxnLst/>
              <a:rect l="l" t="t" r="r" b="b"/>
              <a:pathLst>
                <a:path w="6955155" h="1968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71" y="343080"/>
              <a:ext cx="2755287" cy="33621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28930" y="502880"/>
            <a:ext cx="272415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5" dirty="0">
                <a:solidFill>
                  <a:srgbClr val="2D3333"/>
                </a:solidFill>
                <a:latin typeface="Cambria"/>
                <a:cs typeface="Cambria"/>
              </a:rPr>
              <a:t>Functional</a:t>
            </a:r>
            <a:r>
              <a:rPr sz="1950" spc="-5" dirty="0">
                <a:solidFill>
                  <a:srgbClr val="2D3333"/>
                </a:solidFill>
                <a:latin typeface="Cambria"/>
                <a:cs typeface="Cambria"/>
              </a:rPr>
              <a:t> Requirements</a:t>
            </a:r>
            <a:endParaRPr sz="195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2528" y="1065645"/>
            <a:ext cx="2050831" cy="1260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07359" y="1556837"/>
            <a:ext cx="1533821" cy="1231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02528" y="1293908"/>
            <a:ext cx="1557683" cy="1260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283556" y="1022460"/>
            <a:ext cx="2084070" cy="3975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0"/>
              </a:spcBef>
              <a:tabLst>
                <a:tab pos="73660" algn="l"/>
              </a:tabLst>
            </a:pPr>
            <a:endParaRPr sz="950" dirty="0">
              <a:latin typeface="Cambria"/>
              <a:cs typeface="Cambria"/>
            </a:endParaRPr>
          </a:p>
          <a:p>
            <a:pPr marL="69215" indent="-57150">
              <a:lnSpc>
                <a:spcPct val="100000"/>
              </a:lnSpc>
              <a:spcBef>
                <a:spcPts val="740"/>
              </a:spcBef>
              <a:buChar char="·"/>
              <a:tabLst>
                <a:tab pos="69850" algn="l"/>
              </a:tabLst>
            </a:pPr>
            <a:endParaRPr sz="9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411" y="1120164"/>
            <a:ext cx="1857375" cy="6273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500"/>
              </a:spcBef>
            </a:pPr>
            <a:r>
              <a:rPr sz="2100" spc="5" dirty="0">
                <a:solidFill>
                  <a:srgbClr val="2D3333"/>
                </a:solidFill>
              </a:rPr>
              <a:t>N</a:t>
            </a:r>
            <a:r>
              <a:rPr sz="2100" spc="-5" dirty="0">
                <a:solidFill>
                  <a:srgbClr val="2D3333"/>
                </a:solidFill>
              </a:rPr>
              <a:t>o</a:t>
            </a:r>
            <a:r>
              <a:rPr sz="2100" spc="35" dirty="0">
                <a:solidFill>
                  <a:srgbClr val="2D3333"/>
                </a:solidFill>
              </a:rPr>
              <a:t>n</a:t>
            </a:r>
            <a:r>
              <a:rPr sz="2100" spc="55" dirty="0">
                <a:solidFill>
                  <a:srgbClr val="2D3333"/>
                </a:solidFill>
              </a:rPr>
              <a:t>-</a:t>
            </a:r>
            <a:r>
              <a:rPr sz="2100" spc="-5" dirty="0">
                <a:solidFill>
                  <a:srgbClr val="2D3333"/>
                </a:solidFill>
              </a:rPr>
              <a:t>F</a:t>
            </a:r>
            <a:r>
              <a:rPr sz="2100" spc="25" dirty="0">
                <a:solidFill>
                  <a:srgbClr val="2D3333"/>
                </a:solidFill>
              </a:rPr>
              <a:t>u</a:t>
            </a:r>
            <a:r>
              <a:rPr sz="2100" spc="35" dirty="0">
                <a:solidFill>
                  <a:srgbClr val="2D3333"/>
                </a:solidFill>
              </a:rPr>
              <a:t>n</a:t>
            </a:r>
            <a:r>
              <a:rPr sz="2100" spc="55" dirty="0">
                <a:solidFill>
                  <a:srgbClr val="2D3333"/>
                </a:solidFill>
              </a:rPr>
              <a:t>c</a:t>
            </a:r>
            <a:r>
              <a:rPr sz="2100" spc="70" dirty="0">
                <a:solidFill>
                  <a:srgbClr val="2D3333"/>
                </a:solidFill>
              </a:rPr>
              <a:t>t</a:t>
            </a:r>
            <a:r>
              <a:rPr sz="2100" spc="20" dirty="0">
                <a:solidFill>
                  <a:srgbClr val="2D3333"/>
                </a:solidFill>
              </a:rPr>
              <a:t>i</a:t>
            </a:r>
            <a:r>
              <a:rPr sz="2100" spc="-5" dirty="0">
                <a:solidFill>
                  <a:srgbClr val="2D3333"/>
                </a:solidFill>
              </a:rPr>
              <a:t>o</a:t>
            </a:r>
            <a:r>
              <a:rPr sz="2100" spc="35" dirty="0">
                <a:solidFill>
                  <a:srgbClr val="2D3333"/>
                </a:solidFill>
              </a:rPr>
              <a:t>n</a:t>
            </a:r>
            <a:r>
              <a:rPr sz="2100" spc="15" dirty="0">
                <a:solidFill>
                  <a:srgbClr val="2D3333"/>
                </a:solidFill>
              </a:rPr>
              <a:t>a</a:t>
            </a:r>
            <a:r>
              <a:rPr sz="2100" spc="20" dirty="0">
                <a:solidFill>
                  <a:srgbClr val="2D3333"/>
                </a:solidFill>
              </a:rPr>
              <a:t>l  Requirements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764" y="2019497"/>
            <a:ext cx="1749252" cy="1383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7582" y="2276801"/>
            <a:ext cx="1699315" cy="1382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2198" y="2535774"/>
            <a:ext cx="1292208" cy="1248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8053" y="2816335"/>
            <a:ext cx="1671908" cy="1260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21184" y="1882084"/>
            <a:ext cx="1779270" cy="27186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74930" indent="-62865">
              <a:lnSpc>
                <a:spcPct val="100000"/>
              </a:lnSpc>
              <a:spcBef>
                <a:spcPts val="860"/>
              </a:spcBef>
              <a:buChar char="·"/>
              <a:tabLst>
                <a:tab pos="75565" algn="l"/>
              </a:tabLst>
            </a:pPr>
            <a:r>
              <a:rPr sz="1050" spc="15" dirty="0">
                <a:latin typeface="Cambria"/>
                <a:cs typeface="Cambria"/>
              </a:rPr>
              <a:t>n</a:t>
            </a:r>
            <a:endParaRPr sz="1050" dirty="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9299" y="862510"/>
            <a:ext cx="3249387" cy="23466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46" y="1835046"/>
            <a:ext cx="6960234" cy="2077720"/>
            <a:chOff x="-4746" y="1835046"/>
            <a:chExt cx="6960234" cy="2077720"/>
          </a:xfrm>
        </p:grpSpPr>
        <p:sp>
          <p:nvSpPr>
            <p:cNvPr id="3" name="object 3"/>
            <p:cNvSpPr/>
            <p:nvPr/>
          </p:nvSpPr>
          <p:spPr>
            <a:xfrm>
              <a:off x="0" y="1839793"/>
              <a:ext cx="1962785" cy="2068195"/>
            </a:xfrm>
            <a:custGeom>
              <a:avLst/>
              <a:gdLst/>
              <a:ahLst/>
              <a:cxnLst/>
              <a:rect l="l" t="t" r="r" b="b"/>
              <a:pathLst>
                <a:path w="1962785" h="2068195">
                  <a:moveTo>
                    <a:pt x="0" y="0"/>
                  </a:moveTo>
                  <a:lnTo>
                    <a:pt x="72802" y="15583"/>
                  </a:lnTo>
                  <a:lnTo>
                    <a:pt x="115506" y="28046"/>
                  </a:lnTo>
                  <a:lnTo>
                    <a:pt x="157058" y="42554"/>
                  </a:lnTo>
                  <a:lnTo>
                    <a:pt x="197498" y="59038"/>
                  </a:lnTo>
                  <a:lnTo>
                    <a:pt x="236864" y="77432"/>
                  </a:lnTo>
                  <a:lnTo>
                    <a:pt x="275194" y="97665"/>
                  </a:lnTo>
                  <a:lnTo>
                    <a:pt x="312526" y="119671"/>
                  </a:lnTo>
                  <a:lnTo>
                    <a:pt x="348900" y="143381"/>
                  </a:lnTo>
                  <a:lnTo>
                    <a:pt x="384353" y="168727"/>
                  </a:lnTo>
                  <a:lnTo>
                    <a:pt x="418923" y="195641"/>
                  </a:lnTo>
                  <a:lnTo>
                    <a:pt x="452650" y="224055"/>
                  </a:lnTo>
                  <a:lnTo>
                    <a:pt x="485571" y="253900"/>
                  </a:lnTo>
                  <a:lnTo>
                    <a:pt x="517724" y="285108"/>
                  </a:lnTo>
                  <a:lnTo>
                    <a:pt x="549149" y="317611"/>
                  </a:lnTo>
                  <a:lnTo>
                    <a:pt x="579883" y="351341"/>
                  </a:lnTo>
                  <a:lnTo>
                    <a:pt x="609966" y="386231"/>
                  </a:lnTo>
                  <a:lnTo>
                    <a:pt x="639434" y="422210"/>
                  </a:lnTo>
                  <a:lnTo>
                    <a:pt x="668327" y="459213"/>
                  </a:lnTo>
                  <a:lnTo>
                    <a:pt x="696683" y="497169"/>
                  </a:lnTo>
                  <a:lnTo>
                    <a:pt x="724540" y="536012"/>
                  </a:lnTo>
                  <a:lnTo>
                    <a:pt x="751937" y="575673"/>
                  </a:lnTo>
                  <a:lnTo>
                    <a:pt x="778912" y="616083"/>
                  </a:lnTo>
                  <a:lnTo>
                    <a:pt x="805503" y="657175"/>
                  </a:lnTo>
                  <a:lnTo>
                    <a:pt x="831749" y="698881"/>
                  </a:lnTo>
                  <a:lnTo>
                    <a:pt x="857688" y="741132"/>
                  </a:lnTo>
                  <a:lnTo>
                    <a:pt x="883358" y="783860"/>
                  </a:lnTo>
                  <a:lnTo>
                    <a:pt x="908799" y="826997"/>
                  </a:lnTo>
                  <a:lnTo>
                    <a:pt x="934047" y="870475"/>
                  </a:lnTo>
                  <a:lnTo>
                    <a:pt x="959142" y="914226"/>
                  </a:lnTo>
                  <a:lnTo>
                    <a:pt x="984123" y="958181"/>
                  </a:lnTo>
                  <a:lnTo>
                    <a:pt x="1009026" y="1002272"/>
                  </a:lnTo>
                  <a:lnTo>
                    <a:pt x="1033891" y="1046432"/>
                  </a:lnTo>
                  <a:lnTo>
                    <a:pt x="1058756" y="1090591"/>
                  </a:lnTo>
                  <a:lnTo>
                    <a:pt x="1083659" y="1134683"/>
                  </a:lnTo>
                  <a:lnTo>
                    <a:pt x="1108639" y="1178638"/>
                  </a:lnTo>
                  <a:lnTo>
                    <a:pt x="1133734" y="1222389"/>
                  </a:lnTo>
                  <a:lnTo>
                    <a:pt x="1158983" y="1265867"/>
                  </a:lnTo>
                  <a:lnTo>
                    <a:pt x="1184423" y="1309004"/>
                  </a:lnTo>
                  <a:lnTo>
                    <a:pt x="1210094" y="1351732"/>
                  </a:lnTo>
                  <a:lnTo>
                    <a:pt x="1236033" y="1393983"/>
                  </a:lnTo>
                  <a:lnTo>
                    <a:pt x="1262279" y="1435688"/>
                  </a:lnTo>
                  <a:lnTo>
                    <a:pt x="1288870" y="1476781"/>
                  </a:lnTo>
                  <a:lnTo>
                    <a:pt x="1315845" y="1517191"/>
                  </a:lnTo>
                  <a:lnTo>
                    <a:pt x="1343242" y="1556852"/>
                  </a:lnTo>
                  <a:lnTo>
                    <a:pt x="1371099" y="1595695"/>
                  </a:lnTo>
                  <a:lnTo>
                    <a:pt x="1399455" y="1633651"/>
                  </a:lnTo>
                  <a:lnTo>
                    <a:pt x="1428348" y="1670653"/>
                  </a:lnTo>
                  <a:lnTo>
                    <a:pt x="1457816" y="1706633"/>
                  </a:lnTo>
                  <a:lnTo>
                    <a:pt x="1487898" y="1741522"/>
                  </a:lnTo>
                  <a:lnTo>
                    <a:pt x="1518632" y="1775253"/>
                  </a:lnTo>
                  <a:lnTo>
                    <a:pt x="1550057" y="1807756"/>
                  </a:lnTo>
                  <a:lnTo>
                    <a:pt x="1582211" y="1838964"/>
                  </a:lnTo>
                  <a:lnTo>
                    <a:pt x="1615132" y="1868809"/>
                  </a:lnTo>
                  <a:lnTo>
                    <a:pt x="1648858" y="1897223"/>
                  </a:lnTo>
                  <a:lnTo>
                    <a:pt x="1683429" y="1924136"/>
                  </a:lnTo>
                  <a:lnTo>
                    <a:pt x="1718882" y="1949483"/>
                  </a:lnTo>
                  <a:lnTo>
                    <a:pt x="1755255" y="1973193"/>
                  </a:lnTo>
                  <a:lnTo>
                    <a:pt x="1792588" y="1995199"/>
                  </a:lnTo>
                  <a:lnTo>
                    <a:pt x="1830918" y="2015432"/>
                  </a:lnTo>
                  <a:lnTo>
                    <a:pt x="1870284" y="2033825"/>
                  </a:lnTo>
                  <a:lnTo>
                    <a:pt x="1910723" y="2050310"/>
                  </a:lnTo>
                  <a:lnTo>
                    <a:pt x="1952276" y="2064818"/>
                  </a:lnTo>
                  <a:lnTo>
                    <a:pt x="1962667" y="2067850"/>
                  </a:lnTo>
                </a:path>
              </a:pathLst>
            </a:custGeom>
            <a:ln w="9493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706558"/>
              <a:ext cx="6955155" cy="19685"/>
            </a:xfrm>
            <a:custGeom>
              <a:avLst/>
              <a:gdLst/>
              <a:ahLst/>
              <a:cxnLst/>
              <a:rect l="l" t="t" r="r" b="b"/>
              <a:pathLst>
                <a:path w="6955155" h="1968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059" y="2109830"/>
              <a:ext cx="1197072" cy="7285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993" y="1878591"/>
              <a:ext cx="1035591" cy="10648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7235">
              <a:lnSpc>
                <a:spcPct val="100000"/>
              </a:lnSpc>
              <a:spcBef>
                <a:spcPts val="95"/>
              </a:spcBef>
            </a:pPr>
            <a:r>
              <a:rPr dirty="0"/>
              <a:t>Technologies</a:t>
            </a:r>
            <a:r>
              <a:rPr spc="-40" dirty="0"/>
              <a:t> </a:t>
            </a:r>
            <a:r>
              <a:rPr spc="5" dirty="0"/>
              <a:t>Used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7963" y="1217365"/>
            <a:ext cx="814069" cy="115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React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PostgreSQL</a:t>
            </a:r>
            <a:endParaRPr sz="1050">
              <a:latin typeface="Verdana"/>
              <a:cs typeface="Verdana"/>
            </a:endParaRPr>
          </a:p>
          <a:p>
            <a:pPr marL="12700" marR="148590">
              <a:lnSpc>
                <a:spcPct val="202000"/>
              </a:lnSpc>
            </a:pPr>
            <a:r>
              <a:rPr sz="1050" spc="-165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5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Ado.NET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08584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14" y="430810"/>
            <a:ext cx="1054606" cy="96621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9934" y="427466"/>
            <a:ext cx="1824131" cy="1089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65"/>
            <a:ext cx="6955155" cy="3904615"/>
          </a:xfrm>
          <a:custGeom>
            <a:avLst/>
            <a:gdLst/>
            <a:ahLst/>
            <a:cxnLst/>
            <a:rect l="l" t="t" r="r" b="b"/>
            <a:pathLst>
              <a:path w="6955155" h="3904615">
                <a:moveTo>
                  <a:pt x="6954994" y="3904078"/>
                </a:moveTo>
                <a:lnTo>
                  <a:pt x="0" y="3904078"/>
                </a:lnTo>
                <a:lnTo>
                  <a:pt x="0" y="0"/>
                </a:lnTo>
                <a:lnTo>
                  <a:pt x="6954994" y="0"/>
                </a:lnTo>
                <a:lnTo>
                  <a:pt x="6954994" y="3904078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5873"/>
            <a:ext cx="1110615" cy="1591945"/>
          </a:xfrm>
          <a:custGeom>
            <a:avLst/>
            <a:gdLst/>
            <a:ahLst/>
            <a:cxnLst/>
            <a:rect l="l" t="t" r="r" b="b"/>
            <a:pathLst>
              <a:path w="1110615" h="1591945">
                <a:moveTo>
                  <a:pt x="0" y="0"/>
                </a:moveTo>
                <a:lnTo>
                  <a:pt x="60831" y="53358"/>
                </a:lnTo>
                <a:lnTo>
                  <a:pt x="92985" y="84567"/>
                </a:lnTo>
                <a:lnTo>
                  <a:pt x="124410" y="117070"/>
                </a:lnTo>
                <a:lnTo>
                  <a:pt x="155144" y="150800"/>
                </a:lnTo>
                <a:lnTo>
                  <a:pt x="185226" y="185690"/>
                </a:lnTo>
                <a:lnTo>
                  <a:pt x="214695" y="221669"/>
                </a:lnTo>
                <a:lnTo>
                  <a:pt x="243588" y="258672"/>
                </a:lnTo>
                <a:lnTo>
                  <a:pt x="271944" y="296628"/>
                </a:lnTo>
                <a:lnTo>
                  <a:pt x="299801" y="335471"/>
                </a:lnTo>
                <a:lnTo>
                  <a:pt x="327198" y="375132"/>
                </a:lnTo>
                <a:lnTo>
                  <a:pt x="354172" y="415542"/>
                </a:lnTo>
                <a:lnTo>
                  <a:pt x="380764" y="456634"/>
                </a:lnTo>
                <a:lnTo>
                  <a:pt x="407010" y="498340"/>
                </a:lnTo>
                <a:lnTo>
                  <a:pt x="432949" y="540591"/>
                </a:lnTo>
                <a:lnTo>
                  <a:pt x="458619" y="583319"/>
                </a:lnTo>
                <a:lnTo>
                  <a:pt x="484060" y="626456"/>
                </a:lnTo>
                <a:lnTo>
                  <a:pt x="509308" y="669934"/>
                </a:lnTo>
                <a:lnTo>
                  <a:pt x="534403" y="713685"/>
                </a:lnTo>
                <a:lnTo>
                  <a:pt x="559383" y="757640"/>
                </a:lnTo>
                <a:lnTo>
                  <a:pt x="584287" y="801731"/>
                </a:lnTo>
                <a:lnTo>
                  <a:pt x="609152" y="845891"/>
                </a:lnTo>
                <a:lnTo>
                  <a:pt x="634016" y="890050"/>
                </a:lnTo>
                <a:lnTo>
                  <a:pt x="658920" y="934142"/>
                </a:lnTo>
                <a:lnTo>
                  <a:pt x="683900" y="978097"/>
                </a:lnTo>
                <a:lnTo>
                  <a:pt x="708995" y="1021848"/>
                </a:lnTo>
                <a:lnTo>
                  <a:pt x="734243" y="1065325"/>
                </a:lnTo>
                <a:lnTo>
                  <a:pt x="759684" y="1108463"/>
                </a:lnTo>
                <a:lnTo>
                  <a:pt x="785354" y="1151191"/>
                </a:lnTo>
                <a:lnTo>
                  <a:pt x="811293" y="1193442"/>
                </a:lnTo>
                <a:lnTo>
                  <a:pt x="837539" y="1235147"/>
                </a:lnTo>
                <a:lnTo>
                  <a:pt x="864131" y="1276240"/>
                </a:lnTo>
                <a:lnTo>
                  <a:pt x="891105" y="1316650"/>
                </a:lnTo>
                <a:lnTo>
                  <a:pt x="918502" y="1356311"/>
                </a:lnTo>
                <a:lnTo>
                  <a:pt x="946359" y="1395153"/>
                </a:lnTo>
                <a:lnTo>
                  <a:pt x="974715" y="1433110"/>
                </a:lnTo>
                <a:lnTo>
                  <a:pt x="1003608" y="1470112"/>
                </a:lnTo>
                <a:lnTo>
                  <a:pt x="1033077" y="1506092"/>
                </a:lnTo>
                <a:lnTo>
                  <a:pt x="1063159" y="1540981"/>
                </a:lnTo>
                <a:lnTo>
                  <a:pt x="1093893" y="1574712"/>
                </a:lnTo>
                <a:lnTo>
                  <a:pt x="1110385" y="1591770"/>
                </a:lnTo>
              </a:path>
            </a:pathLst>
          </a:custGeom>
          <a:ln w="9491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7014"/>
            <a:ext cx="6955155" cy="3900804"/>
            <a:chOff x="0" y="7365"/>
            <a:chExt cx="6955155" cy="39008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2207" y="7365"/>
              <a:ext cx="3049875" cy="39002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08584"/>
              <a:ext cx="6955155" cy="3517265"/>
            </a:xfrm>
            <a:custGeom>
              <a:avLst/>
              <a:gdLst/>
              <a:ahLst/>
              <a:cxnLst/>
              <a:rect l="l" t="t" r="r" b="b"/>
              <a:pathLst>
                <a:path w="6955155" h="3517265">
                  <a:moveTo>
                    <a:pt x="6954990" y="3497973"/>
                  </a:moveTo>
                  <a:lnTo>
                    <a:pt x="0" y="3497973"/>
                  </a:lnTo>
                  <a:lnTo>
                    <a:pt x="0" y="3517125"/>
                  </a:lnTo>
                  <a:lnTo>
                    <a:pt x="6954990" y="3517125"/>
                  </a:lnTo>
                  <a:lnTo>
                    <a:pt x="6954990" y="3497973"/>
                  </a:lnTo>
                  <a:close/>
                </a:path>
                <a:path w="6955155" h="351726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6008" y="1320286"/>
            <a:ext cx="2778760" cy="16402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050" spc="-13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8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g 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cutting-edge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platform.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By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offering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an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nh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80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il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ShellKart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is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shaping the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future of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online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80" dirty="0">
                <a:solidFill>
                  <a:srgbClr val="332B2B"/>
                </a:solidFill>
                <a:latin typeface="Verdana"/>
                <a:cs typeface="Verdana"/>
              </a:rPr>
              <a:t>j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y 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337" y="636514"/>
            <a:ext cx="126111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5" dirty="0"/>
              <a:t>Conclusion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8784" y="3013581"/>
            <a:ext cx="1116330" cy="894080"/>
          </a:xfrm>
          <a:custGeom>
            <a:avLst/>
            <a:gdLst/>
            <a:ahLst/>
            <a:cxnLst/>
            <a:rect l="l" t="t" r="r" b="b"/>
            <a:pathLst>
              <a:path w="1116329" h="894079">
                <a:moveTo>
                  <a:pt x="1116208" y="0"/>
                </a:moveTo>
                <a:lnTo>
                  <a:pt x="1059559" y="14268"/>
                </a:lnTo>
                <a:lnTo>
                  <a:pt x="1012201" y="29577"/>
                </a:lnTo>
                <a:lnTo>
                  <a:pt x="966847" y="47200"/>
                </a:lnTo>
                <a:lnTo>
                  <a:pt x="923371" y="66993"/>
                </a:lnTo>
                <a:lnTo>
                  <a:pt x="881649" y="88811"/>
                </a:lnTo>
                <a:lnTo>
                  <a:pt x="841555" y="112510"/>
                </a:lnTo>
                <a:lnTo>
                  <a:pt x="802963" y="137944"/>
                </a:lnTo>
                <a:lnTo>
                  <a:pt x="765749" y="164969"/>
                </a:lnTo>
                <a:lnTo>
                  <a:pt x="729787" y="193442"/>
                </a:lnTo>
                <a:lnTo>
                  <a:pt x="694952" y="223215"/>
                </a:lnTo>
                <a:lnTo>
                  <a:pt x="661119" y="254147"/>
                </a:lnTo>
                <a:lnTo>
                  <a:pt x="628163" y="286090"/>
                </a:lnTo>
                <a:lnTo>
                  <a:pt x="595958" y="318902"/>
                </a:lnTo>
                <a:lnTo>
                  <a:pt x="564379" y="352437"/>
                </a:lnTo>
                <a:lnTo>
                  <a:pt x="533301" y="386550"/>
                </a:lnTo>
                <a:lnTo>
                  <a:pt x="502599" y="421097"/>
                </a:lnTo>
                <a:lnTo>
                  <a:pt x="472147" y="455934"/>
                </a:lnTo>
                <a:lnTo>
                  <a:pt x="441821" y="490915"/>
                </a:lnTo>
                <a:lnTo>
                  <a:pt x="411494" y="525897"/>
                </a:lnTo>
                <a:lnTo>
                  <a:pt x="381042" y="560733"/>
                </a:lnTo>
                <a:lnTo>
                  <a:pt x="350340" y="595281"/>
                </a:lnTo>
                <a:lnTo>
                  <a:pt x="319262" y="629394"/>
                </a:lnTo>
                <a:lnTo>
                  <a:pt x="287683" y="662929"/>
                </a:lnTo>
                <a:lnTo>
                  <a:pt x="255479" y="695741"/>
                </a:lnTo>
                <a:lnTo>
                  <a:pt x="222522" y="727684"/>
                </a:lnTo>
                <a:lnTo>
                  <a:pt x="188689" y="758615"/>
                </a:lnTo>
                <a:lnTo>
                  <a:pt x="153855" y="788389"/>
                </a:lnTo>
                <a:lnTo>
                  <a:pt x="117893" y="816861"/>
                </a:lnTo>
                <a:lnTo>
                  <a:pt x="80679" y="843887"/>
                </a:lnTo>
                <a:lnTo>
                  <a:pt x="42087" y="869321"/>
                </a:lnTo>
                <a:lnTo>
                  <a:pt x="1993" y="893020"/>
                </a:lnTo>
                <a:lnTo>
                  <a:pt x="0" y="894062"/>
                </a:lnTo>
              </a:path>
            </a:pathLst>
          </a:custGeom>
          <a:ln w="952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3" y="0"/>
            <a:ext cx="6960234" cy="888365"/>
            <a:chOff x="-4763" y="0"/>
            <a:chExt cx="6960234" cy="888365"/>
          </a:xfrm>
        </p:grpSpPr>
        <p:sp>
          <p:nvSpPr>
            <p:cNvPr id="4" name="object 4"/>
            <p:cNvSpPr/>
            <p:nvPr/>
          </p:nvSpPr>
          <p:spPr>
            <a:xfrm>
              <a:off x="0" y="3565"/>
              <a:ext cx="1038860" cy="878840"/>
            </a:xfrm>
            <a:custGeom>
              <a:avLst/>
              <a:gdLst/>
              <a:ahLst/>
              <a:cxnLst/>
              <a:rect l="l" t="t" r="r" b="b"/>
              <a:pathLst>
                <a:path w="1038860" h="878840">
                  <a:moveTo>
                    <a:pt x="1038490" y="0"/>
                  </a:moveTo>
                  <a:lnTo>
                    <a:pt x="969111" y="39012"/>
                  </a:lnTo>
                  <a:lnTo>
                    <a:pt x="930519" y="64447"/>
                  </a:lnTo>
                  <a:lnTo>
                    <a:pt x="893305" y="91472"/>
                  </a:lnTo>
                  <a:lnTo>
                    <a:pt x="857343" y="119944"/>
                  </a:lnTo>
                  <a:lnTo>
                    <a:pt x="822508" y="149718"/>
                  </a:lnTo>
                  <a:lnTo>
                    <a:pt x="788675" y="180649"/>
                  </a:lnTo>
                  <a:lnTo>
                    <a:pt x="755719" y="212593"/>
                  </a:lnTo>
                  <a:lnTo>
                    <a:pt x="723514" y="245404"/>
                  </a:lnTo>
                  <a:lnTo>
                    <a:pt x="691935" y="278939"/>
                  </a:lnTo>
                  <a:lnTo>
                    <a:pt x="660858" y="313053"/>
                  </a:lnTo>
                  <a:lnTo>
                    <a:pt x="630155" y="347600"/>
                  </a:lnTo>
                  <a:lnTo>
                    <a:pt x="599704" y="382437"/>
                  </a:lnTo>
                  <a:lnTo>
                    <a:pt x="569377" y="417418"/>
                  </a:lnTo>
                  <a:lnTo>
                    <a:pt x="539051" y="452399"/>
                  </a:lnTo>
                  <a:lnTo>
                    <a:pt x="508599" y="487236"/>
                  </a:lnTo>
                  <a:lnTo>
                    <a:pt x="477897" y="521783"/>
                  </a:lnTo>
                  <a:lnTo>
                    <a:pt x="446819" y="555897"/>
                  </a:lnTo>
                  <a:lnTo>
                    <a:pt x="415240" y="589432"/>
                  </a:lnTo>
                  <a:lnTo>
                    <a:pt x="383035" y="622243"/>
                  </a:lnTo>
                  <a:lnTo>
                    <a:pt x="350079" y="654187"/>
                  </a:lnTo>
                  <a:lnTo>
                    <a:pt x="316246" y="685118"/>
                  </a:lnTo>
                  <a:lnTo>
                    <a:pt x="281411" y="714892"/>
                  </a:lnTo>
                  <a:lnTo>
                    <a:pt x="245449" y="743364"/>
                  </a:lnTo>
                  <a:lnTo>
                    <a:pt x="208235" y="770390"/>
                  </a:lnTo>
                  <a:lnTo>
                    <a:pt x="169643" y="795824"/>
                  </a:lnTo>
                  <a:lnTo>
                    <a:pt x="129549" y="819522"/>
                  </a:lnTo>
                  <a:lnTo>
                    <a:pt x="87826" y="841341"/>
                  </a:lnTo>
                  <a:lnTo>
                    <a:pt x="44351" y="861134"/>
                  </a:lnTo>
                  <a:lnTo>
                    <a:pt x="0" y="878367"/>
                  </a:lnTo>
                </a:path>
              </a:pathLst>
            </a:custGeom>
            <a:ln w="9527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3821"/>
              <a:ext cx="6955155" cy="19685"/>
            </a:xfrm>
            <a:custGeom>
              <a:avLst/>
              <a:gdLst/>
              <a:ahLst/>
              <a:cxnLst/>
              <a:rect l="l" t="t" r="r" b="b"/>
              <a:pathLst>
                <a:path w="6955155" h="19685">
                  <a:moveTo>
                    <a:pt x="6954990" y="0"/>
                  </a:moveTo>
                  <a:lnTo>
                    <a:pt x="0" y="0"/>
                  </a:lnTo>
                  <a:lnTo>
                    <a:pt x="0" y="19151"/>
                  </a:lnTo>
                  <a:lnTo>
                    <a:pt x="6954990" y="19151"/>
                  </a:lnTo>
                  <a:lnTo>
                    <a:pt x="6954990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3707256"/>
            <a:ext cx="6955155" cy="19685"/>
          </a:xfrm>
          <a:custGeom>
            <a:avLst/>
            <a:gdLst/>
            <a:ahLst/>
            <a:cxnLst/>
            <a:rect l="l" t="t" r="r" b="b"/>
            <a:pathLst>
              <a:path w="6955155" h="19685">
                <a:moveTo>
                  <a:pt x="6954990" y="0"/>
                </a:moveTo>
                <a:lnTo>
                  <a:pt x="0" y="0"/>
                </a:lnTo>
                <a:lnTo>
                  <a:pt x="0" y="19151"/>
                </a:lnTo>
                <a:lnTo>
                  <a:pt x="6954990" y="19151"/>
                </a:lnTo>
                <a:lnTo>
                  <a:pt x="6954990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1602" y="1574800"/>
            <a:ext cx="163195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spc="10" dirty="0">
                <a:solidFill>
                  <a:srgbClr val="332B2B"/>
                </a:solidFill>
                <a:latin typeface="Cambria"/>
                <a:cs typeface="Cambria"/>
              </a:rPr>
              <a:t>Thanks!</a:t>
            </a:r>
            <a:endParaRPr sz="36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B2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125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</vt:lpstr>
      <vt:lpstr>Verdana</vt:lpstr>
      <vt:lpstr>Office Theme</vt:lpstr>
      <vt:lpstr>ShellKart: " Your One-Stop  Destination for Quality Shell  Products"</vt:lpstr>
      <vt:lpstr>PowerPoint Presentation</vt:lpstr>
      <vt:lpstr>PowerPoint Presentation</vt:lpstr>
      <vt:lpstr>Non-Functional  Requirements</vt:lpstr>
      <vt:lpstr>Technologies Used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ShellKart: " Your One-Stop  Destination for Quality Shell  Products"</dc:title>
  <cp:lastModifiedBy>Ghosh, Sangram K SBOBNG-PTIY/TCD2</cp:lastModifiedBy>
  <cp:revision>1</cp:revision>
  <dcterms:created xsi:type="dcterms:W3CDTF">2023-09-15T09:09:38Z</dcterms:created>
  <dcterms:modified xsi:type="dcterms:W3CDTF">2023-09-15T10:55:25Z</dcterms:modified>
</cp:coreProperties>
</file>