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7" r:id="rId2"/>
    <p:sldMasterId id="2147483779" r:id="rId3"/>
    <p:sldMasterId id="2147483797" r:id="rId4"/>
    <p:sldMasterId id="2147483815" r:id="rId5"/>
  </p:sldMasterIdLst>
  <p:sldIdLst>
    <p:sldId id="256" r:id="rId6"/>
    <p:sldId id="258" r:id="rId7"/>
    <p:sldId id="259" r:id="rId8"/>
    <p:sldId id="263"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EE1C5-8251-4CAB-A514-7882C2CAAC08}" type="doc">
      <dgm:prSet loTypeId="urn:microsoft.com/office/officeart/2009/3/layout/DescendingProcess" loCatId="process" qsTypeId="urn:microsoft.com/office/officeart/2005/8/quickstyle/simple5" qsCatId="simple" csTypeId="urn:microsoft.com/office/officeart/2005/8/colors/accent1_2" csCatId="accent1" phldr="1"/>
      <dgm:spPr/>
      <dgm:t>
        <a:bodyPr/>
        <a:lstStyle/>
        <a:p>
          <a:endParaRPr lang="en-US"/>
        </a:p>
      </dgm:t>
    </dgm:pt>
    <dgm:pt modelId="{93355E49-547B-4413-B50B-9804E4C32890}">
      <dgm:prSet phldrT="[Text]" custT="1"/>
      <dgm:spPr/>
      <dgm:t>
        <a:bodyPr/>
        <a:lstStyle/>
        <a:p>
          <a:r>
            <a:rPr lang="en-US" sz="1800" dirty="0"/>
            <a:t>Importing the Data</a:t>
          </a:r>
        </a:p>
      </dgm:t>
    </dgm:pt>
    <dgm:pt modelId="{9907F2FB-E071-4891-8F41-922ECDC45CDC}" type="parTrans" cxnId="{A1B88E89-B898-48D3-9372-DB06BA4DA8CA}">
      <dgm:prSet/>
      <dgm:spPr/>
      <dgm:t>
        <a:bodyPr/>
        <a:lstStyle/>
        <a:p>
          <a:endParaRPr lang="en-US"/>
        </a:p>
      </dgm:t>
    </dgm:pt>
    <dgm:pt modelId="{0BF92913-47F7-4A7B-9539-290BDADACE67}" type="sibTrans" cxnId="{A1B88E89-B898-48D3-9372-DB06BA4DA8CA}">
      <dgm:prSet/>
      <dgm:spPr/>
      <dgm:t>
        <a:bodyPr/>
        <a:lstStyle/>
        <a:p>
          <a:endParaRPr lang="en-US"/>
        </a:p>
      </dgm:t>
    </dgm:pt>
    <dgm:pt modelId="{F05D0A79-5000-46FB-92C1-860D57A63678}">
      <dgm:prSet phldrT="[Text]" custT="1"/>
      <dgm:spPr/>
      <dgm:t>
        <a:bodyPr/>
        <a:lstStyle/>
        <a:p>
          <a:r>
            <a:rPr lang="en-US" sz="1800" dirty="0"/>
            <a:t>Cleaning the Data</a:t>
          </a:r>
        </a:p>
      </dgm:t>
    </dgm:pt>
    <dgm:pt modelId="{2F768ADB-1A33-4276-A05A-D7D3A3558638}" type="parTrans" cxnId="{ACA1D851-4FD1-48E6-A345-1C4D9E248A16}">
      <dgm:prSet/>
      <dgm:spPr/>
      <dgm:t>
        <a:bodyPr/>
        <a:lstStyle/>
        <a:p>
          <a:endParaRPr lang="en-US"/>
        </a:p>
      </dgm:t>
    </dgm:pt>
    <dgm:pt modelId="{4637E20E-281E-46AD-BA96-85281D2A2DD6}" type="sibTrans" cxnId="{ACA1D851-4FD1-48E6-A345-1C4D9E248A16}">
      <dgm:prSet/>
      <dgm:spPr/>
      <dgm:t>
        <a:bodyPr/>
        <a:lstStyle/>
        <a:p>
          <a:endParaRPr lang="en-US"/>
        </a:p>
      </dgm:t>
    </dgm:pt>
    <dgm:pt modelId="{3AFDB94A-5A8D-49A3-BDF4-D95558FF4D1F}">
      <dgm:prSet phldrT="[Text]" custT="1"/>
      <dgm:spPr/>
      <dgm:t>
        <a:bodyPr/>
        <a:lstStyle/>
        <a:p>
          <a:pPr algn="ctr"/>
          <a:r>
            <a:rPr lang="en-US" sz="1800" dirty="0"/>
            <a:t>Training</a:t>
          </a:r>
          <a:r>
            <a:rPr lang="en-US" sz="1800" baseline="0" dirty="0"/>
            <a:t> the Model</a:t>
          </a:r>
          <a:endParaRPr lang="en-US" sz="1800" dirty="0"/>
        </a:p>
      </dgm:t>
    </dgm:pt>
    <dgm:pt modelId="{034FCAE5-8340-4EB7-88CC-865CF90287D1}" type="parTrans" cxnId="{9E180A62-9D3F-46CC-8ADF-3468241CE60F}">
      <dgm:prSet/>
      <dgm:spPr/>
      <dgm:t>
        <a:bodyPr/>
        <a:lstStyle/>
        <a:p>
          <a:endParaRPr lang="en-US"/>
        </a:p>
      </dgm:t>
    </dgm:pt>
    <dgm:pt modelId="{54CF4A02-D63D-48E5-9E4A-D32E38CA97A0}" type="sibTrans" cxnId="{9E180A62-9D3F-46CC-8ADF-3468241CE60F}">
      <dgm:prSet/>
      <dgm:spPr/>
      <dgm:t>
        <a:bodyPr/>
        <a:lstStyle/>
        <a:p>
          <a:endParaRPr lang="en-US"/>
        </a:p>
      </dgm:t>
    </dgm:pt>
    <dgm:pt modelId="{C0E4EB9D-F286-40F9-ACD8-09D14C7CDCBB}">
      <dgm:prSet phldrT="[Text]" custT="1"/>
      <dgm:spPr/>
      <dgm:t>
        <a:bodyPr/>
        <a:lstStyle/>
        <a:p>
          <a:r>
            <a:rPr lang="en-US" sz="1800" dirty="0"/>
            <a:t>Creating a Model</a:t>
          </a:r>
        </a:p>
      </dgm:t>
    </dgm:pt>
    <dgm:pt modelId="{F2F6C482-1750-445F-9254-FCAE60D14A31}" type="parTrans" cxnId="{013A6E61-C721-43B5-9D12-18352880EE54}">
      <dgm:prSet/>
      <dgm:spPr/>
      <dgm:t>
        <a:bodyPr/>
        <a:lstStyle/>
        <a:p>
          <a:endParaRPr lang="en-US"/>
        </a:p>
      </dgm:t>
    </dgm:pt>
    <dgm:pt modelId="{900EC42F-991F-42B0-8B81-A39176E8C72C}" type="sibTrans" cxnId="{013A6E61-C721-43B5-9D12-18352880EE54}">
      <dgm:prSet/>
      <dgm:spPr/>
      <dgm:t>
        <a:bodyPr/>
        <a:lstStyle/>
        <a:p>
          <a:endParaRPr lang="en-US"/>
        </a:p>
      </dgm:t>
    </dgm:pt>
    <dgm:pt modelId="{3A88724A-43E3-4F38-A686-2C4A649975F4}">
      <dgm:prSet phldrT="[Text]" custT="1"/>
      <dgm:spPr/>
      <dgm:t>
        <a:bodyPr/>
        <a:lstStyle/>
        <a:p>
          <a:r>
            <a:rPr lang="en-US" sz="1800" dirty="0"/>
            <a:t>Evaluation &amp; Result</a:t>
          </a:r>
        </a:p>
      </dgm:t>
    </dgm:pt>
    <dgm:pt modelId="{971563CD-8B96-4ABF-B156-E39F700A5B0A}" type="parTrans" cxnId="{E585394E-7635-4A7F-8664-3CF9EB2EB9BC}">
      <dgm:prSet/>
      <dgm:spPr/>
      <dgm:t>
        <a:bodyPr/>
        <a:lstStyle/>
        <a:p>
          <a:endParaRPr lang="en-US"/>
        </a:p>
      </dgm:t>
    </dgm:pt>
    <dgm:pt modelId="{109E79B9-1C0C-4FDE-93B4-AB9073A5DAFD}" type="sibTrans" cxnId="{E585394E-7635-4A7F-8664-3CF9EB2EB9BC}">
      <dgm:prSet/>
      <dgm:spPr/>
      <dgm:t>
        <a:bodyPr/>
        <a:lstStyle/>
        <a:p>
          <a:endParaRPr lang="en-US"/>
        </a:p>
      </dgm:t>
    </dgm:pt>
    <dgm:pt modelId="{D6848D8C-9266-47CA-96F6-61FEC5E683F2}">
      <dgm:prSet phldrT="[Text]" custT="1"/>
      <dgm:spPr/>
      <dgm:t>
        <a:bodyPr/>
        <a:lstStyle/>
        <a:p>
          <a:r>
            <a:rPr lang="en-US" sz="1800" dirty="0"/>
            <a:t>Making Predictions</a:t>
          </a:r>
        </a:p>
      </dgm:t>
    </dgm:pt>
    <dgm:pt modelId="{CD5223BE-4031-456C-8E71-7A08C305E262}" type="parTrans" cxnId="{428A76A7-CBE4-42B7-B7CA-C0E5D12ABB22}">
      <dgm:prSet/>
      <dgm:spPr/>
      <dgm:t>
        <a:bodyPr/>
        <a:lstStyle/>
        <a:p>
          <a:endParaRPr lang="en-US"/>
        </a:p>
      </dgm:t>
    </dgm:pt>
    <dgm:pt modelId="{C71EE037-FB65-44B9-821C-966C0649F79A}" type="sibTrans" cxnId="{428A76A7-CBE4-42B7-B7CA-C0E5D12ABB22}">
      <dgm:prSet/>
      <dgm:spPr/>
      <dgm:t>
        <a:bodyPr/>
        <a:lstStyle/>
        <a:p>
          <a:endParaRPr lang="en-US"/>
        </a:p>
      </dgm:t>
    </dgm:pt>
    <dgm:pt modelId="{D1F6A0FF-B8F3-456B-A842-721D3F5EBAE9}" type="pres">
      <dgm:prSet presAssocID="{99FEE1C5-8251-4CAB-A514-7882C2CAAC08}" presName="Name0" presStyleCnt="0">
        <dgm:presLayoutVars>
          <dgm:chMax val="7"/>
          <dgm:chPref val="5"/>
        </dgm:presLayoutVars>
      </dgm:prSet>
      <dgm:spPr/>
    </dgm:pt>
    <dgm:pt modelId="{F40D18D8-6656-4142-8443-D05F7E144DAA}" type="pres">
      <dgm:prSet presAssocID="{99FEE1C5-8251-4CAB-A514-7882C2CAAC08}" presName="arrowNode" presStyleLbl="node1" presStyleIdx="0" presStyleCnt="1"/>
      <dgm:spPr/>
    </dgm:pt>
    <dgm:pt modelId="{9D7EE8F9-AAF9-4EB4-9DD9-0FA9730BFD62}" type="pres">
      <dgm:prSet presAssocID="{93355E49-547B-4413-B50B-9804E4C32890}" presName="txNode1" presStyleLbl="revTx" presStyleIdx="0" presStyleCnt="6">
        <dgm:presLayoutVars>
          <dgm:bulletEnabled val="1"/>
        </dgm:presLayoutVars>
      </dgm:prSet>
      <dgm:spPr/>
    </dgm:pt>
    <dgm:pt modelId="{629158D2-AE0E-4907-B010-6DBB08BAECDF}" type="pres">
      <dgm:prSet presAssocID="{F05D0A79-5000-46FB-92C1-860D57A63678}" presName="txNode2" presStyleLbl="revTx" presStyleIdx="1" presStyleCnt="6" custLinFactNeighborX="-9001" custLinFactNeighborY="-22691">
        <dgm:presLayoutVars>
          <dgm:bulletEnabled val="1"/>
        </dgm:presLayoutVars>
      </dgm:prSet>
      <dgm:spPr/>
    </dgm:pt>
    <dgm:pt modelId="{827D5B27-EC34-4F0F-9117-D7B53BB73F3D}" type="pres">
      <dgm:prSet presAssocID="{4637E20E-281E-46AD-BA96-85281D2A2DD6}" presName="dotNode2" presStyleCnt="0"/>
      <dgm:spPr/>
    </dgm:pt>
    <dgm:pt modelId="{4996EACD-72C4-4845-B332-8F0F511EE2DC}" type="pres">
      <dgm:prSet presAssocID="{4637E20E-281E-46AD-BA96-85281D2A2DD6}" presName="dotRepeatNode" presStyleLbl="fgShp" presStyleIdx="0" presStyleCnt="4"/>
      <dgm:spPr/>
    </dgm:pt>
    <dgm:pt modelId="{3523E2F9-9B74-44C3-8367-5EA41FBD5CBC}" type="pres">
      <dgm:prSet presAssocID="{C0E4EB9D-F286-40F9-ACD8-09D14C7CDCBB}" presName="txNode3" presStyleLbl="revTx" presStyleIdx="2" presStyleCnt="6" custLinFactNeighborX="4230" custLinFactNeighborY="20176">
        <dgm:presLayoutVars>
          <dgm:bulletEnabled val="1"/>
        </dgm:presLayoutVars>
      </dgm:prSet>
      <dgm:spPr/>
    </dgm:pt>
    <dgm:pt modelId="{B3E51856-6137-45EC-8EE5-9B70FAEF9637}" type="pres">
      <dgm:prSet presAssocID="{900EC42F-991F-42B0-8B81-A39176E8C72C}" presName="dotNode3" presStyleCnt="0"/>
      <dgm:spPr/>
    </dgm:pt>
    <dgm:pt modelId="{D4EF2AB3-9E94-4BE5-957E-71A83F1A6445}" type="pres">
      <dgm:prSet presAssocID="{900EC42F-991F-42B0-8B81-A39176E8C72C}" presName="dotRepeatNode" presStyleLbl="fgShp" presStyleIdx="1" presStyleCnt="4"/>
      <dgm:spPr/>
    </dgm:pt>
    <dgm:pt modelId="{7BA5261D-F2A2-4DE3-BC78-DDA54829D5AB}" type="pres">
      <dgm:prSet presAssocID="{3AFDB94A-5A8D-49A3-BDF4-D95558FF4D1F}" presName="txNode4" presStyleLbl="revTx" presStyleIdx="3" presStyleCnt="6" custScaleX="142594" custLinFactNeighborX="-9052" custLinFactNeighborY="-10760">
        <dgm:presLayoutVars>
          <dgm:bulletEnabled val="1"/>
        </dgm:presLayoutVars>
      </dgm:prSet>
      <dgm:spPr/>
    </dgm:pt>
    <dgm:pt modelId="{1B0DE735-4C70-4A8B-9B4E-0B342BA83FF3}" type="pres">
      <dgm:prSet presAssocID="{54CF4A02-D63D-48E5-9E4A-D32E38CA97A0}" presName="dotNode4" presStyleCnt="0"/>
      <dgm:spPr/>
    </dgm:pt>
    <dgm:pt modelId="{5990D599-67D7-4029-B5FA-698EF32ABE78}" type="pres">
      <dgm:prSet presAssocID="{54CF4A02-D63D-48E5-9E4A-D32E38CA97A0}" presName="dotRepeatNode" presStyleLbl="fgShp" presStyleIdx="2" presStyleCnt="4"/>
      <dgm:spPr/>
    </dgm:pt>
    <dgm:pt modelId="{372D67BA-0368-4B05-A1F7-4191635497B1}" type="pres">
      <dgm:prSet presAssocID="{D6848D8C-9266-47CA-96F6-61FEC5E683F2}" presName="txNode5" presStyleLbl="revTx" presStyleIdx="4" presStyleCnt="6">
        <dgm:presLayoutVars>
          <dgm:bulletEnabled val="1"/>
        </dgm:presLayoutVars>
      </dgm:prSet>
      <dgm:spPr/>
    </dgm:pt>
    <dgm:pt modelId="{D210CC7A-982A-4D11-8E73-5506AD64A486}" type="pres">
      <dgm:prSet presAssocID="{C71EE037-FB65-44B9-821C-966C0649F79A}" presName="dotNode5" presStyleCnt="0"/>
      <dgm:spPr/>
    </dgm:pt>
    <dgm:pt modelId="{910CF05F-D064-4988-B231-C3AB1984DD7F}" type="pres">
      <dgm:prSet presAssocID="{C71EE037-FB65-44B9-821C-966C0649F79A}" presName="dotRepeatNode" presStyleLbl="fgShp" presStyleIdx="3" presStyleCnt="4"/>
      <dgm:spPr/>
    </dgm:pt>
    <dgm:pt modelId="{34CE034A-69CA-4FA9-A709-EBBDA05FC47E}" type="pres">
      <dgm:prSet presAssocID="{3A88724A-43E3-4F38-A686-2C4A649975F4}" presName="txNode6" presStyleLbl="revTx" presStyleIdx="5" presStyleCnt="6">
        <dgm:presLayoutVars>
          <dgm:bulletEnabled val="1"/>
        </dgm:presLayoutVars>
      </dgm:prSet>
      <dgm:spPr/>
    </dgm:pt>
  </dgm:ptLst>
  <dgm:cxnLst>
    <dgm:cxn modelId="{90423723-8095-4D16-8BB7-AE5C0C12B94B}" type="presOf" srcId="{C71EE037-FB65-44B9-821C-966C0649F79A}" destId="{910CF05F-D064-4988-B231-C3AB1984DD7F}" srcOrd="0" destOrd="0" presId="urn:microsoft.com/office/officeart/2009/3/layout/DescendingProcess"/>
    <dgm:cxn modelId="{F2712125-65B2-44E4-946D-67E66B97C54A}" type="presOf" srcId="{3AFDB94A-5A8D-49A3-BDF4-D95558FF4D1F}" destId="{7BA5261D-F2A2-4DE3-BC78-DDA54829D5AB}" srcOrd="0" destOrd="0" presId="urn:microsoft.com/office/officeart/2009/3/layout/DescendingProcess"/>
    <dgm:cxn modelId="{ABE8FC25-672C-4077-BFC6-0481A99EB633}" type="presOf" srcId="{900EC42F-991F-42B0-8B81-A39176E8C72C}" destId="{D4EF2AB3-9E94-4BE5-957E-71A83F1A6445}" srcOrd="0" destOrd="0" presId="urn:microsoft.com/office/officeart/2009/3/layout/DescendingProcess"/>
    <dgm:cxn modelId="{013A6E61-C721-43B5-9D12-18352880EE54}" srcId="{99FEE1C5-8251-4CAB-A514-7882C2CAAC08}" destId="{C0E4EB9D-F286-40F9-ACD8-09D14C7CDCBB}" srcOrd="2" destOrd="0" parTransId="{F2F6C482-1750-445F-9254-FCAE60D14A31}" sibTransId="{900EC42F-991F-42B0-8B81-A39176E8C72C}"/>
    <dgm:cxn modelId="{9E180A62-9D3F-46CC-8ADF-3468241CE60F}" srcId="{99FEE1C5-8251-4CAB-A514-7882C2CAAC08}" destId="{3AFDB94A-5A8D-49A3-BDF4-D95558FF4D1F}" srcOrd="3" destOrd="0" parTransId="{034FCAE5-8340-4EB7-88CC-865CF90287D1}" sibTransId="{54CF4A02-D63D-48E5-9E4A-D32E38CA97A0}"/>
    <dgm:cxn modelId="{89456E43-5811-4339-B3B0-0185C0B3F429}" type="presOf" srcId="{F05D0A79-5000-46FB-92C1-860D57A63678}" destId="{629158D2-AE0E-4907-B010-6DBB08BAECDF}" srcOrd="0" destOrd="0" presId="urn:microsoft.com/office/officeart/2009/3/layout/DescendingProcess"/>
    <dgm:cxn modelId="{2EB83D65-F1B5-47F4-BBC5-84AA2866B084}" type="presOf" srcId="{54CF4A02-D63D-48E5-9E4A-D32E38CA97A0}" destId="{5990D599-67D7-4029-B5FA-698EF32ABE78}" srcOrd="0" destOrd="0" presId="urn:microsoft.com/office/officeart/2009/3/layout/DescendingProcess"/>
    <dgm:cxn modelId="{E585394E-7635-4A7F-8664-3CF9EB2EB9BC}" srcId="{99FEE1C5-8251-4CAB-A514-7882C2CAAC08}" destId="{3A88724A-43E3-4F38-A686-2C4A649975F4}" srcOrd="5" destOrd="0" parTransId="{971563CD-8B96-4ABF-B156-E39F700A5B0A}" sibTransId="{109E79B9-1C0C-4FDE-93B4-AB9073A5DAFD}"/>
    <dgm:cxn modelId="{ACA1D851-4FD1-48E6-A345-1C4D9E248A16}" srcId="{99FEE1C5-8251-4CAB-A514-7882C2CAAC08}" destId="{F05D0A79-5000-46FB-92C1-860D57A63678}" srcOrd="1" destOrd="0" parTransId="{2F768ADB-1A33-4276-A05A-D7D3A3558638}" sibTransId="{4637E20E-281E-46AD-BA96-85281D2A2DD6}"/>
    <dgm:cxn modelId="{EA2AC252-388C-4F58-B449-19EA41F92C19}" type="presOf" srcId="{3A88724A-43E3-4F38-A686-2C4A649975F4}" destId="{34CE034A-69CA-4FA9-A709-EBBDA05FC47E}" srcOrd="0" destOrd="0" presId="urn:microsoft.com/office/officeart/2009/3/layout/DescendingProcess"/>
    <dgm:cxn modelId="{C9E99E7E-2761-487F-8285-658223023CA8}" type="presOf" srcId="{99FEE1C5-8251-4CAB-A514-7882C2CAAC08}" destId="{D1F6A0FF-B8F3-456B-A842-721D3F5EBAE9}" srcOrd="0" destOrd="0" presId="urn:microsoft.com/office/officeart/2009/3/layout/DescendingProcess"/>
    <dgm:cxn modelId="{A1B88E89-B898-48D3-9372-DB06BA4DA8CA}" srcId="{99FEE1C5-8251-4CAB-A514-7882C2CAAC08}" destId="{93355E49-547B-4413-B50B-9804E4C32890}" srcOrd="0" destOrd="0" parTransId="{9907F2FB-E071-4891-8F41-922ECDC45CDC}" sibTransId="{0BF92913-47F7-4A7B-9539-290BDADACE67}"/>
    <dgm:cxn modelId="{20485192-D0E7-4489-BBB1-1624642679E8}" type="presOf" srcId="{93355E49-547B-4413-B50B-9804E4C32890}" destId="{9D7EE8F9-AAF9-4EB4-9DD9-0FA9730BFD62}" srcOrd="0" destOrd="0" presId="urn:microsoft.com/office/officeart/2009/3/layout/DescendingProcess"/>
    <dgm:cxn modelId="{37530FA2-12B3-46B4-84AA-DFF7527DDD51}" type="presOf" srcId="{C0E4EB9D-F286-40F9-ACD8-09D14C7CDCBB}" destId="{3523E2F9-9B74-44C3-8367-5EA41FBD5CBC}" srcOrd="0" destOrd="0" presId="urn:microsoft.com/office/officeart/2009/3/layout/DescendingProcess"/>
    <dgm:cxn modelId="{428A76A7-CBE4-42B7-B7CA-C0E5D12ABB22}" srcId="{99FEE1C5-8251-4CAB-A514-7882C2CAAC08}" destId="{D6848D8C-9266-47CA-96F6-61FEC5E683F2}" srcOrd="4" destOrd="0" parTransId="{CD5223BE-4031-456C-8E71-7A08C305E262}" sibTransId="{C71EE037-FB65-44B9-821C-966C0649F79A}"/>
    <dgm:cxn modelId="{4DF0CCBA-A8F4-447B-8E51-54FB4BE4946C}" type="presOf" srcId="{4637E20E-281E-46AD-BA96-85281D2A2DD6}" destId="{4996EACD-72C4-4845-B332-8F0F511EE2DC}" srcOrd="0" destOrd="0" presId="urn:microsoft.com/office/officeart/2009/3/layout/DescendingProcess"/>
    <dgm:cxn modelId="{576498D1-F150-4A5A-887E-23657D945231}" type="presOf" srcId="{D6848D8C-9266-47CA-96F6-61FEC5E683F2}" destId="{372D67BA-0368-4B05-A1F7-4191635497B1}" srcOrd="0" destOrd="0" presId="urn:microsoft.com/office/officeart/2009/3/layout/DescendingProcess"/>
    <dgm:cxn modelId="{353D89BC-E22E-4942-B79D-BA3517D2E7C3}" type="presParOf" srcId="{D1F6A0FF-B8F3-456B-A842-721D3F5EBAE9}" destId="{F40D18D8-6656-4142-8443-D05F7E144DAA}" srcOrd="0" destOrd="0" presId="urn:microsoft.com/office/officeart/2009/3/layout/DescendingProcess"/>
    <dgm:cxn modelId="{D1D78657-C567-409E-9871-C3A93BDA5BA8}" type="presParOf" srcId="{D1F6A0FF-B8F3-456B-A842-721D3F5EBAE9}" destId="{9D7EE8F9-AAF9-4EB4-9DD9-0FA9730BFD62}" srcOrd="1" destOrd="0" presId="urn:microsoft.com/office/officeart/2009/3/layout/DescendingProcess"/>
    <dgm:cxn modelId="{6C1032D1-69DE-4C08-9056-7A652AC5B05C}" type="presParOf" srcId="{D1F6A0FF-B8F3-456B-A842-721D3F5EBAE9}" destId="{629158D2-AE0E-4907-B010-6DBB08BAECDF}" srcOrd="2" destOrd="0" presId="urn:microsoft.com/office/officeart/2009/3/layout/DescendingProcess"/>
    <dgm:cxn modelId="{1D6F7A20-78ED-4EEC-A821-43AD8A3139DB}" type="presParOf" srcId="{D1F6A0FF-B8F3-456B-A842-721D3F5EBAE9}" destId="{827D5B27-EC34-4F0F-9117-D7B53BB73F3D}" srcOrd="3" destOrd="0" presId="urn:microsoft.com/office/officeart/2009/3/layout/DescendingProcess"/>
    <dgm:cxn modelId="{C141F044-F07F-4988-8767-0F97E6E855B5}" type="presParOf" srcId="{827D5B27-EC34-4F0F-9117-D7B53BB73F3D}" destId="{4996EACD-72C4-4845-B332-8F0F511EE2DC}" srcOrd="0" destOrd="0" presId="urn:microsoft.com/office/officeart/2009/3/layout/DescendingProcess"/>
    <dgm:cxn modelId="{FD27BBC3-4E3D-4BD3-9B79-FF427711ABA2}" type="presParOf" srcId="{D1F6A0FF-B8F3-456B-A842-721D3F5EBAE9}" destId="{3523E2F9-9B74-44C3-8367-5EA41FBD5CBC}" srcOrd="4" destOrd="0" presId="urn:microsoft.com/office/officeart/2009/3/layout/DescendingProcess"/>
    <dgm:cxn modelId="{585053D0-DDF7-46C8-80E2-5D2A4EC7E34E}" type="presParOf" srcId="{D1F6A0FF-B8F3-456B-A842-721D3F5EBAE9}" destId="{B3E51856-6137-45EC-8EE5-9B70FAEF9637}" srcOrd="5" destOrd="0" presId="urn:microsoft.com/office/officeart/2009/3/layout/DescendingProcess"/>
    <dgm:cxn modelId="{8ABB7993-A26D-4A48-B561-BC69902F1FCD}" type="presParOf" srcId="{B3E51856-6137-45EC-8EE5-9B70FAEF9637}" destId="{D4EF2AB3-9E94-4BE5-957E-71A83F1A6445}" srcOrd="0" destOrd="0" presId="urn:microsoft.com/office/officeart/2009/3/layout/DescendingProcess"/>
    <dgm:cxn modelId="{54574A71-A0BD-4512-9387-CB691CE4B0D3}" type="presParOf" srcId="{D1F6A0FF-B8F3-456B-A842-721D3F5EBAE9}" destId="{7BA5261D-F2A2-4DE3-BC78-DDA54829D5AB}" srcOrd="6" destOrd="0" presId="urn:microsoft.com/office/officeart/2009/3/layout/DescendingProcess"/>
    <dgm:cxn modelId="{98809728-8A57-45DF-8D7B-54A1598EF127}" type="presParOf" srcId="{D1F6A0FF-B8F3-456B-A842-721D3F5EBAE9}" destId="{1B0DE735-4C70-4A8B-9B4E-0B342BA83FF3}" srcOrd="7" destOrd="0" presId="urn:microsoft.com/office/officeart/2009/3/layout/DescendingProcess"/>
    <dgm:cxn modelId="{15AD6311-D173-4664-B974-44F8E3B4B01A}" type="presParOf" srcId="{1B0DE735-4C70-4A8B-9B4E-0B342BA83FF3}" destId="{5990D599-67D7-4029-B5FA-698EF32ABE78}" srcOrd="0" destOrd="0" presId="urn:microsoft.com/office/officeart/2009/3/layout/DescendingProcess"/>
    <dgm:cxn modelId="{780DA92F-9EAB-44F7-853B-95C5A8ED5BF3}" type="presParOf" srcId="{D1F6A0FF-B8F3-456B-A842-721D3F5EBAE9}" destId="{372D67BA-0368-4B05-A1F7-4191635497B1}" srcOrd="8" destOrd="0" presId="urn:microsoft.com/office/officeart/2009/3/layout/DescendingProcess"/>
    <dgm:cxn modelId="{B33866EE-624D-4961-9129-A0E38B0CF362}" type="presParOf" srcId="{D1F6A0FF-B8F3-456B-A842-721D3F5EBAE9}" destId="{D210CC7A-982A-4D11-8E73-5506AD64A486}" srcOrd="9" destOrd="0" presId="urn:microsoft.com/office/officeart/2009/3/layout/DescendingProcess"/>
    <dgm:cxn modelId="{A05A8815-4A48-479A-97BA-3177D8F3A41B}" type="presParOf" srcId="{D210CC7A-982A-4D11-8E73-5506AD64A486}" destId="{910CF05F-D064-4988-B231-C3AB1984DD7F}" srcOrd="0" destOrd="0" presId="urn:microsoft.com/office/officeart/2009/3/layout/DescendingProcess"/>
    <dgm:cxn modelId="{C587AC20-0F25-4A7A-AF10-16E2C46BD901}" type="presParOf" srcId="{D1F6A0FF-B8F3-456B-A842-721D3F5EBAE9}" destId="{34CE034A-69CA-4FA9-A709-EBBDA05FC47E}"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D18D8-6656-4142-8443-D05F7E144DAA}">
      <dsp:nvSpPr>
        <dsp:cNvPr id="0" name=""/>
        <dsp:cNvSpPr/>
      </dsp:nvSpPr>
      <dsp:spPr>
        <a:xfrm rot="4396374">
          <a:off x="1450875" y="871642"/>
          <a:ext cx="3781323" cy="2637001"/>
        </a:xfrm>
        <a:prstGeom prst="swooshArrow">
          <a:avLst>
            <a:gd name="adj1" fmla="val 16310"/>
            <a:gd name="adj2" fmla="val 313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4996EACD-72C4-4845-B332-8F0F511EE2DC}">
      <dsp:nvSpPr>
        <dsp:cNvPr id="0" name=""/>
        <dsp:cNvSpPr/>
      </dsp:nvSpPr>
      <dsp:spPr>
        <a:xfrm>
          <a:off x="2739685" y="1131866"/>
          <a:ext cx="95490" cy="95490"/>
        </a:xfrm>
        <a:prstGeom prst="ellipse">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dsp:style>
    </dsp:sp>
    <dsp:sp modelId="{D4EF2AB3-9E94-4BE5-957E-71A83F1A6445}">
      <dsp:nvSpPr>
        <dsp:cNvPr id="0" name=""/>
        <dsp:cNvSpPr/>
      </dsp:nvSpPr>
      <dsp:spPr>
        <a:xfrm>
          <a:off x="3278855" y="1545803"/>
          <a:ext cx="95490" cy="95490"/>
        </a:xfrm>
        <a:prstGeom prst="ellipse">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dsp:style>
    </dsp:sp>
    <dsp:sp modelId="{5990D599-67D7-4029-B5FA-698EF32ABE78}">
      <dsp:nvSpPr>
        <dsp:cNvPr id="0" name=""/>
        <dsp:cNvSpPr/>
      </dsp:nvSpPr>
      <dsp:spPr>
        <a:xfrm>
          <a:off x="3763577" y="2030263"/>
          <a:ext cx="95490" cy="95490"/>
        </a:xfrm>
        <a:prstGeom prst="ellipse">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dsp:style>
    </dsp:sp>
    <dsp:sp modelId="{9D7EE8F9-AAF9-4EB4-9DD9-0FA9730BFD62}">
      <dsp:nvSpPr>
        <dsp:cNvPr id="0" name=""/>
        <dsp:cNvSpPr/>
      </dsp:nvSpPr>
      <dsp:spPr>
        <a:xfrm>
          <a:off x="1197386" y="0"/>
          <a:ext cx="1782776"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Importing the Data</a:t>
          </a:r>
        </a:p>
      </dsp:txBody>
      <dsp:txXfrm>
        <a:off x="1197386" y="0"/>
        <a:ext cx="1782776" cy="700845"/>
      </dsp:txXfrm>
    </dsp:sp>
    <dsp:sp modelId="{629158D2-AE0E-4907-B010-6DBB08BAECDF}">
      <dsp:nvSpPr>
        <dsp:cNvPr id="0" name=""/>
        <dsp:cNvSpPr/>
      </dsp:nvSpPr>
      <dsp:spPr>
        <a:xfrm>
          <a:off x="3127095" y="670159"/>
          <a:ext cx="2650073"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t>Cleaning the Data</a:t>
          </a:r>
        </a:p>
      </dsp:txBody>
      <dsp:txXfrm>
        <a:off x="3127095" y="670159"/>
        <a:ext cx="2650073" cy="700845"/>
      </dsp:txXfrm>
    </dsp:sp>
    <dsp:sp modelId="{3523E2F9-9B74-44C3-8367-5EA41FBD5CBC}">
      <dsp:nvSpPr>
        <dsp:cNvPr id="0" name=""/>
        <dsp:cNvSpPr/>
      </dsp:nvSpPr>
      <dsp:spPr>
        <a:xfrm>
          <a:off x="1272798" y="1384528"/>
          <a:ext cx="1782776"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en-US" sz="1800" kern="1200" dirty="0"/>
            <a:t>Creating a Model</a:t>
          </a:r>
        </a:p>
      </dsp:txBody>
      <dsp:txXfrm>
        <a:off x="1272798" y="1384528"/>
        <a:ext cx="1782776" cy="700845"/>
      </dsp:txXfrm>
    </dsp:sp>
    <dsp:sp modelId="{910CF05F-D064-4988-B231-C3AB1984DD7F}">
      <dsp:nvSpPr>
        <dsp:cNvPr id="0" name=""/>
        <dsp:cNvSpPr/>
      </dsp:nvSpPr>
      <dsp:spPr>
        <a:xfrm>
          <a:off x="4114351" y="2563343"/>
          <a:ext cx="95490" cy="95490"/>
        </a:xfrm>
        <a:prstGeom prst="ellipse">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dsp:style>
    </dsp:sp>
    <dsp:sp modelId="{7BA5261D-F2A2-4DE3-BC78-DDA54829D5AB}">
      <dsp:nvSpPr>
        <dsp:cNvPr id="0" name=""/>
        <dsp:cNvSpPr/>
      </dsp:nvSpPr>
      <dsp:spPr>
        <a:xfrm>
          <a:off x="3691870" y="1652174"/>
          <a:ext cx="2542132"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Training</a:t>
          </a:r>
          <a:r>
            <a:rPr lang="en-US" sz="1800" kern="1200" baseline="0" dirty="0"/>
            <a:t> the Model</a:t>
          </a:r>
          <a:endParaRPr lang="en-US" sz="1800" kern="1200" dirty="0"/>
        </a:p>
      </dsp:txBody>
      <dsp:txXfrm>
        <a:off x="3691870" y="1652174"/>
        <a:ext cx="2542132" cy="700845"/>
      </dsp:txXfrm>
    </dsp:sp>
    <dsp:sp modelId="{372D67BA-0368-4B05-A1F7-4191635497B1}">
      <dsp:nvSpPr>
        <dsp:cNvPr id="0" name=""/>
        <dsp:cNvSpPr/>
      </dsp:nvSpPr>
      <dsp:spPr>
        <a:xfrm>
          <a:off x="1197386" y="2260666"/>
          <a:ext cx="2650073"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en-US" sz="1800" kern="1200" dirty="0"/>
            <a:t>Making Predictions</a:t>
          </a:r>
        </a:p>
      </dsp:txBody>
      <dsp:txXfrm>
        <a:off x="1197386" y="2260666"/>
        <a:ext cx="2650073" cy="700845"/>
      </dsp:txXfrm>
    </dsp:sp>
    <dsp:sp modelId="{34CE034A-69CA-4FA9-A709-EBBDA05FC47E}">
      <dsp:nvSpPr>
        <dsp:cNvPr id="0" name=""/>
        <dsp:cNvSpPr/>
      </dsp:nvSpPr>
      <dsp:spPr>
        <a:xfrm>
          <a:off x="3606544" y="3679441"/>
          <a:ext cx="2409157" cy="7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US" sz="1800" kern="1200" dirty="0"/>
            <a:t>Evaluation &amp; Result</a:t>
          </a:r>
        </a:p>
      </dsp:txBody>
      <dsp:txXfrm>
        <a:off x="3606544" y="3679441"/>
        <a:ext cx="2409157" cy="700845"/>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16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4662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02274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66F4-2763-6680-55CB-23E3DB6DB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F213C-298B-1E56-27EC-CE9895F4F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EF1DB5-546B-24D8-9A56-2FF545CD3E20}"/>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AD3C16B3-424A-4048-2CCA-32C29F71B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A977E-0E92-A713-51A1-DABF3FD11C5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8028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4C33-1227-C5B3-7F0D-1E8375E34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44F0F-A55E-A9BF-3CA8-06E357984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59847-9A2A-E31E-06FB-91370C7DCE1D}"/>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C656322A-CA18-98FC-B495-DE61409BD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DA6E-3D9E-DDEC-615A-73B8E45020D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0999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B635-422D-B1C0-332C-FF39D956E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6F3137-50A5-8668-2064-17F64E76B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067647-FAEF-3D50-ACC5-2C65E9CFEC07}"/>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87A6EC76-0984-DD9C-1EF8-8485EE7A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1666B-5329-4773-409B-DBAD9C70BDC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67221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0A7F-C0C4-30A8-F8EB-80C7F4622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70AF5A-5C0C-0C06-19C8-1C3CDB29A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41AF4-827F-D055-E2C0-13CD7026E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216D0-3988-3D42-BFC2-D5AF1182A0E7}"/>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A0528C47-C348-5967-8B32-965D656FA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B33EB-35DE-A21C-6810-9AD2893E05E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19564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0473-87FD-22E7-C78D-6080B967F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F860C-C2EF-E65E-4142-452995FAD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5D7A6-C67D-F261-5CDD-7DFF0BB3F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AE8743-293C-A91F-644F-BB50D6371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AC5FF-35BB-F2AD-BB88-B4D3C2F20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6EAFD-5EA0-CE43-B82F-AD48ABB797E3}"/>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8" name="Footer Placeholder 7">
            <a:extLst>
              <a:ext uri="{FF2B5EF4-FFF2-40B4-BE49-F238E27FC236}">
                <a16:creationId xmlns:a16="http://schemas.microsoft.com/office/drawing/2014/main" id="{AB18800E-27D3-F352-21DB-BA82F34E91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D47310-89CB-1C0E-635C-3592DDBD260D}"/>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07013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5645-319C-45C8-890A-AD24ED8F09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A4D261-C41A-D492-F5D4-F90F962F94E6}"/>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4" name="Footer Placeholder 3">
            <a:extLst>
              <a:ext uri="{FF2B5EF4-FFF2-40B4-BE49-F238E27FC236}">
                <a16:creationId xmlns:a16="http://schemas.microsoft.com/office/drawing/2014/main" id="{EBAD4079-D19B-089D-28D3-C460492E9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E1F2D4-281F-55A4-78D5-7B9BA2B13FE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3958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84AA30-D17F-CB43-E062-D3B8898FF330}"/>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3" name="Footer Placeholder 2">
            <a:extLst>
              <a:ext uri="{FF2B5EF4-FFF2-40B4-BE49-F238E27FC236}">
                <a16:creationId xmlns:a16="http://schemas.microsoft.com/office/drawing/2014/main" id="{6547D017-BD0E-8FAE-AB93-47143D2485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ED07D-95D5-A906-F943-946808FD67B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26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1E94-CF94-DF2E-DDF9-822B2A730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3A3C8-F670-6019-994B-24846C7E4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63121-7D86-9DCC-A4A8-1029B26D6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722C1-87F4-F7BD-EF78-B095A8F2F3A2}"/>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7CE1EC16-FEED-E9B8-FADE-B16B01B9F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858F2-ABCE-E81C-574E-4556CCF4653F}"/>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3004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39679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098-2CA3-E7BD-C28B-01876E78D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7A3FE3-993A-3F79-A5EC-3180C2B4F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89F73-206E-97EE-1982-8C1075A1F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21573-58D5-0C63-B75F-EBC98DF5A8D7}"/>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804F8757-E941-5034-B351-22E62BA0B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F316F-154B-2C14-7F3B-55130D055A25}"/>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6133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7CC9-E8ED-0EF2-BBA1-030D0078D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4943F-E6D6-A56F-ED1A-5BE0204C7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3A975-C2E7-57DB-C2E2-1CB082D1345E}"/>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4D164FB7-DE83-4356-A216-661FB9732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711EE-6562-2191-F0C7-86F1E48751C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9108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B15B0-33D9-083F-8536-159AA865E5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2B30D-89FB-0FAA-2321-03328FBC3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FAAA5-FFFF-0900-0853-8AA25570113B}"/>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09EC9D51-0ED6-ADB8-DF5F-C1918C679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6C08-30F5-39BF-265E-6F3305E1D725}"/>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1830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35421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01622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82780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1692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4945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6601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098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666372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5005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02274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863831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48018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036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50106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293369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909563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09485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3995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56511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525210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064426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566332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69992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5404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6286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39170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039353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5316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0642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204930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1514480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1134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996682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39172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487301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814886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311563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56958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064560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6579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182065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14518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008527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7911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51551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31315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957873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696882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0374847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74706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8656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25311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97134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ADBD16-5BFB-4D9F-9646-C75D1B53BBB6}" type="datetimeFigureOut">
              <a:rPr lang="en-US" smtClean="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643390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965545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1907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9474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7/2/2022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53231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8.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7/2/2022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0051173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775E0-8E06-746C-E50B-46AE9DC90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359F7-FA4F-51F1-0A8E-683363CB8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7F66C-F345-9EDF-DA13-66F58B216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7/2/2022</a:t>
            </a:fld>
            <a:endParaRPr lang="en-US" dirty="0"/>
          </a:p>
        </p:txBody>
      </p:sp>
      <p:sp>
        <p:nvSpPr>
          <p:cNvPr id="5" name="Footer Placeholder 4">
            <a:extLst>
              <a:ext uri="{FF2B5EF4-FFF2-40B4-BE49-F238E27FC236}">
                <a16:creationId xmlns:a16="http://schemas.microsoft.com/office/drawing/2014/main" id="{CB5BCC29-CC5E-9895-24CF-0E5F0CBDB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E43FEE8-D45C-D0CD-64FE-78C7EA88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1210839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ADBD16-5BFB-4D9F-9646-C75D1B53BBB6}" type="datetimeFigureOut">
              <a:rPr lang="en-US" smtClean="0"/>
              <a:pPr/>
              <a:t>7/2/2022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1668135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ADBD16-5BFB-4D9F-9646-C75D1B53BBB6}" type="datetimeFigureOut">
              <a:rPr lang="en-US" smtClean="0"/>
              <a:pPr/>
              <a:t>7/2/2022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175217804"/>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DBD16-5BFB-4D9F-9646-C75D1B53BBB6}" type="datetimeFigureOut">
              <a:rPr lang="en-US" smtClean="0"/>
              <a:pPr/>
              <a:t>7/2/2022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226904483"/>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58D126-F778-3F89-F386-C244908EF51C}"/>
              </a:ext>
            </a:extLst>
          </p:cNvPr>
          <p:cNvPicPr>
            <a:picLocks noChangeAspect="1"/>
          </p:cNvPicPr>
          <p:nvPr/>
        </p:nvPicPr>
        <p:blipFill rotWithShape="1">
          <a:blip r:embed="rId2"/>
          <a:srcRect l="11173" r="11050" b="1"/>
          <a:stretch/>
        </p:blipFill>
        <p:spPr>
          <a:xfrm>
            <a:off x="8293" y="-2"/>
            <a:ext cx="12192000" cy="6857999"/>
          </a:xfrm>
          <a:prstGeom prst="rect">
            <a:avLst/>
          </a:prstGeom>
        </p:spPr>
      </p:pic>
      <p:sp>
        <p:nvSpPr>
          <p:cNvPr id="16" name="Freeform: Shape 15">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EA4ABAAC-CF94-07C8-9C41-14CCD0287FFE}"/>
              </a:ext>
            </a:extLst>
          </p:cNvPr>
          <p:cNvSpPr>
            <a:spLocks noGrp="1"/>
          </p:cNvSpPr>
          <p:nvPr>
            <p:ph type="title"/>
          </p:nvPr>
        </p:nvSpPr>
        <p:spPr>
          <a:xfrm>
            <a:off x="8293" y="2305047"/>
            <a:ext cx="7402211" cy="1701345"/>
          </a:xfrm>
        </p:spPr>
        <p:txBody>
          <a:bodyPr vert="horz" lIns="91440" tIns="45720" rIns="91440" bIns="45720" rtlCol="0" anchor="t">
            <a:normAutofit/>
            <a:scene3d>
              <a:camera prst="orthographicFront"/>
              <a:lightRig rig="threePt" dir="t"/>
            </a:scene3d>
            <a:sp3d extrusionH="57150">
              <a:bevelT w="57150" h="38100" prst="artDeco"/>
            </a:sp3d>
          </a:bodyPr>
          <a:lstStyle/>
          <a:p>
            <a:pPr algn="l">
              <a:lnSpc>
                <a:spcPct val="90000"/>
              </a:lnSpc>
            </a:pPr>
            <a:r>
              <a:rPr lang="en-US" sz="5400" dirty="0">
                <a:ln w="0"/>
                <a:gradFill>
                  <a:gsLst>
                    <a:gs pos="21000">
                      <a:srgbClr val="53575C"/>
                    </a:gs>
                    <a:gs pos="88000">
                      <a:srgbClr val="C5C7CA"/>
                    </a:gs>
                  </a:gsLst>
                  <a:lin ang="5400000"/>
                </a:gradFill>
                <a:effectLst>
                  <a:reflection blurRad="6350" stA="55000" endA="300" endPos="45500" dir="5400000" sy="-100000" algn="bl" rotWithShape="0"/>
                </a:effectLst>
                <a:latin typeface="Gabriola" panose="04040605051002020D02" pitchFamily="82" charset="0"/>
              </a:rPr>
              <a:t>Predicting PM 2.5 Pollution Project</a:t>
            </a:r>
          </a:p>
        </p:txBody>
      </p:sp>
      <p:sp>
        <p:nvSpPr>
          <p:cNvPr id="6" name="TextBox 5">
            <a:extLst>
              <a:ext uri="{FF2B5EF4-FFF2-40B4-BE49-F238E27FC236}">
                <a16:creationId xmlns:a16="http://schemas.microsoft.com/office/drawing/2014/main" id="{7D1AA363-1A11-6660-476A-B56A4DEE0BA8}"/>
              </a:ext>
            </a:extLst>
          </p:cNvPr>
          <p:cNvSpPr txBox="1"/>
          <p:nvPr/>
        </p:nvSpPr>
        <p:spPr>
          <a:xfrm>
            <a:off x="878374" y="4006392"/>
            <a:ext cx="3901015" cy="584775"/>
          </a:xfrm>
          <a:prstGeom prst="rect">
            <a:avLst/>
          </a:prstGeom>
          <a:noFill/>
        </p:spPr>
        <p:txBody>
          <a:bodyPr wrap="square" rtlCol="0">
            <a:spAutoFit/>
            <a:scene3d>
              <a:camera prst="orthographicFront"/>
              <a:lightRig rig="threePt" dir="t"/>
            </a:scene3d>
            <a:sp3d extrusionH="57150">
              <a:bevelT w="38100" h="38100" prst="convex"/>
            </a:sp3d>
          </a:bodyPr>
          <a:lstStyle/>
          <a:p>
            <a:r>
              <a:rPr lang="en-US" sz="3200" dirty="0">
                <a:ln w="0"/>
                <a:gradFill>
                  <a:gsLst>
                    <a:gs pos="21000">
                      <a:srgbClr val="53575C"/>
                    </a:gs>
                    <a:gs pos="88000">
                      <a:srgbClr val="C5C7CA"/>
                    </a:gs>
                  </a:gsLst>
                  <a:lin ang="5400000"/>
                </a:gradFill>
                <a:latin typeface="Gabriola" panose="04040605051002020D02" pitchFamily="82" charset="0"/>
              </a:rPr>
              <a:t>- By Samar Maithani</a:t>
            </a:r>
          </a:p>
        </p:txBody>
      </p:sp>
    </p:spTree>
    <p:extLst>
      <p:ext uri="{BB962C8B-B14F-4D97-AF65-F5344CB8AC3E}">
        <p14:creationId xmlns:p14="http://schemas.microsoft.com/office/powerpoint/2010/main" val="4151566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7"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0A7FDDC2-8BD0-C876-FD12-53A675D5A619}"/>
              </a:ext>
            </a:extLst>
          </p:cNvPr>
          <p:cNvSpPr>
            <a:spLocks noGrp="1"/>
          </p:cNvSpPr>
          <p:nvPr>
            <p:ph type="ctrTitle"/>
          </p:nvPr>
        </p:nvSpPr>
        <p:spPr>
          <a:xfrm>
            <a:off x="166992" y="872498"/>
            <a:ext cx="6720192" cy="1165324"/>
          </a:xfrm>
        </p:spPr>
        <p:txBody>
          <a:bodyPr>
            <a:normAutofit/>
          </a:bodyPr>
          <a:lstStyle/>
          <a:p>
            <a:pPr algn="l"/>
            <a:r>
              <a:rPr lang="en-US" sz="7200" dirty="0">
                <a:solidFill>
                  <a:schemeClr val="bg1"/>
                </a:solidFill>
              </a:rPr>
              <a:t>About the Project</a:t>
            </a:r>
          </a:p>
        </p:txBody>
      </p:sp>
      <p:sp>
        <p:nvSpPr>
          <p:cNvPr id="3" name="Subtitle 2">
            <a:extLst>
              <a:ext uri="{FF2B5EF4-FFF2-40B4-BE49-F238E27FC236}">
                <a16:creationId xmlns:a16="http://schemas.microsoft.com/office/drawing/2014/main" id="{78703068-E1EA-8724-21EB-8267BFC96A78}"/>
              </a:ext>
            </a:extLst>
          </p:cNvPr>
          <p:cNvSpPr>
            <a:spLocks noGrp="1"/>
          </p:cNvSpPr>
          <p:nvPr>
            <p:ph type="subTitle" idx="1"/>
          </p:nvPr>
        </p:nvSpPr>
        <p:spPr>
          <a:xfrm>
            <a:off x="835024" y="2402732"/>
            <a:ext cx="7025753" cy="2420045"/>
          </a:xfrm>
        </p:spPr>
        <p:txBody>
          <a:bodyPr>
            <a:noAutofit/>
          </a:bodyPr>
          <a:lstStyle/>
          <a:p>
            <a:pPr algn="l"/>
            <a:r>
              <a:rPr lang="en-US" sz="2000" dirty="0">
                <a:solidFill>
                  <a:schemeClr val="bg1"/>
                </a:solidFill>
              </a:rPr>
              <a:t>This project aims to predict the PM 2.5 Air Pollution using the suitable weather data which is readily available. To solve this problem, firstly, exploratory data analysis will be conducted on available weather and pollution datasets to discover the correlation between different features. After applying suitable data cleaning and pre-processing methods, the machine learning techniques such as classification and regression models will be applied.</a:t>
            </a:r>
          </a:p>
        </p:txBody>
      </p:sp>
    </p:spTree>
    <p:extLst>
      <p:ext uri="{BB962C8B-B14F-4D97-AF65-F5344CB8AC3E}">
        <p14:creationId xmlns:p14="http://schemas.microsoft.com/office/powerpoint/2010/main" val="21999500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1000"/>
                                        <p:tgtEl>
                                          <p:spTgt spid="3">
                                            <p:txEl>
                                              <p:pRg st="0" end="0"/>
                                            </p:txEl>
                                          </p:spTgt>
                                        </p:tgtEl>
                                      </p:cBhvr>
                                    </p:animEffect>
                                    <p:anim calcmode="lin" valueType="num">
                                      <p:cBhvr>
                                        <p:cTn id="2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2880-2ED2-5C6D-EBD8-BB3A008C5CBA}"/>
              </a:ext>
            </a:extLst>
          </p:cNvPr>
          <p:cNvSpPr>
            <a:spLocks noGrp="1"/>
          </p:cNvSpPr>
          <p:nvPr>
            <p:ph type="ctrTitle"/>
          </p:nvPr>
        </p:nvSpPr>
        <p:spPr>
          <a:xfrm>
            <a:off x="1108365" y="631597"/>
            <a:ext cx="9440034" cy="1319752"/>
          </a:xfrm>
        </p:spPr>
        <p:txBody>
          <a:bodyPr/>
          <a:lstStyle/>
          <a:p>
            <a:pPr algn="just"/>
            <a:r>
              <a:rPr lang="en-US" dirty="0"/>
              <a:t>Project Workflow:</a:t>
            </a:r>
          </a:p>
        </p:txBody>
      </p:sp>
      <p:graphicFrame>
        <p:nvGraphicFramePr>
          <p:cNvPr id="7" name="Diagram 6">
            <a:extLst>
              <a:ext uri="{FF2B5EF4-FFF2-40B4-BE49-F238E27FC236}">
                <a16:creationId xmlns:a16="http://schemas.microsoft.com/office/drawing/2014/main" id="{124A4DE4-67ED-B3A6-2055-0025F25AA35D}"/>
              </a:ext>
            </a:extLst>
          </p:cNvPr>
          <p:cNvGraphicFramePr/>
          <p:nvPr>
            <p:extLst>
              <p:ext uri="{D42A27DB-BD31-4B8C-83A1-F6EECF244321}">
                <p14:modId xmlns:p14="http://schemas.microsoft.com/office/powerpoint/2010/main" val="2855870922"/>
              </p:ext>
            </p:extLst>
          </p:nvPr>
        </p:nvGraphicFramePr>
        <p:xfrm>
          <a:off x="2031999" y="2256182"/>
          <a:ext cx="7592767" cy="438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9083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7">
                                            <p:graphicEl>
                                              <a:dgm id="{F40D18D8-6656-4142-8443-D05F7E144DAA}"/>
                                            </p:graphicEl>
                                          </p:spTgt>
                                        </p:tgtEl>
                                        <p:attrNameLst>
                                          <p:attrName>style.visibility</p:attrName>
                                        </p:attrNameLst>
                                      </p:cBhvr>
                                      <p:to>
                                        <p:strVal val="visible"/>
                                      </p:to>
                                    </p:set>
                                    <p:anim calcmode="lin" valueType="num">
                                      <p:cBhvr>
                                        <p:cTn id="11" dur="1000" fill="hold"/>
                                        <p:tgtEl>
                                          <p:spTgt spid="7">
                                            <p:graphicEl>
                                              <a:dgm id="{F40D18D8-6656-4142-8443-D05F7E144DAA}"/>
                                            </p:graphicEl>
                                          </p:spTgt>
                                        </p:tgtEl>
                                        <p:attrNameLst>
                                          <p:attrName>ppt_w</p:attrName>
                                        </p:attrNameLst>
                                      </p:cBhvr>
                                      <p:tavLst>
                                        <p:tav tm="0">
                                          <p:val>
                                            <p:fltVal val="0"/>
                                          </p:val>
                                        </p:tav>
                                        <p:tav tm="100000">
                                          <p:val>
                                            <p:strVal val="#ppt_w"/>
                                          </p:val>
                                        </p:tav>
                                      </p:tavLst>
                                    </p:anim>
                                    <p:anim calcmode="lin" valueType="num">
                                      <p:cBhvr>
                                        <p:cTn id="12" dur="1000" fill="hold"/>
                                        <p:tgtEl>
                                          <p:spTgt spid="7">
                                            <p:graphicEl>
                                              <a:dgm id="{F40D18D8-6656-4142-8443-D05F7E144DAA}"/>
                                            </p:graphicEl>
                                          </p:spTgt>
                                        </p:tgtEl>
                                        <p:attrNameLst>
                                          <p:attrName>ppt_h</p:attrName>
                                        </p:attrNameLst>
                                      </p:cBhvr>
                                      <p:tavLst>
                                        <p:tav tm="0">
                                          <p:val>
                                            <p:fltVal val="0"/>
                                          </p:val>
                                        </p:tav>
                                        <p:tav tm="100000">
                                          <p:val>
                                            <p:strVal val="#ppt_h"/>
                                          </p:val>
                                        </p:tav>
                                      </p:tavLst>
                                    </p:anim>
                                    <p:anim calcmode="lin" valueType="num">
                                      <p:cBhvr>
                                        <p:cTn id="13" dur="1000" fill="hold"/>
                                        <p:tgtEl>
                                          <p:spTgt spid="7">
                                            <p:graphicEl>
                                              <a:dgm id="{F40D18D8-6656-4142-8443-D05F7E144DAA}"/>
                                            </p:graphicEl>
                                          </p:spTgt>
                                        </p:tgtEl>
                                        <p:attrNameLst>
                                          <p:attrName>style.rotation</p:attrName>
                                        </p:attrNameLst>
                                      </p:cBhvr>
                                      <p:tavLst>
                                        <p:tav tm="0">
                                          <p:val>
                                            <p:fltVal val="90"/>
                                          </p:val>
                                        </p:tav>
                                        <p:tav tm="100000">
                                          <p:val>
                                            <p:fltVal val="0"/>
                                          </p:val>
                                        </p:tav>
                                      </p:tavLst>
                                    </p:anim>
                                    <p:animEffect transition="in" filter="fade">
                                      <p:cBhvr>
                                        <p:cTn id="14" dur="1000"/>
                                        <p:tgtEl>
                                          <p:spTgt spid="7">
                                            <p:graphicEl>
                                              <a:dgm id="{F40D18D8-6656-4142-8443-D05F7E144DAA}"/>
                                            </p:graphicEl>
                                          </p:spTgt>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7">
                                            <p:graphicEl>
                                              <a:dgm id="{9D7EE8F9-AAF9-4EB4-9DD9-0FA9730BFD62}"/>
                                            </p:graphicEl>
                                          </p:spTgt>
                                        </p:tgtEl>
                                        <p:attrNameLst>
                                          <p:attrName>style.visibility</p:attrName>
                                        </p:attrNameLst>
                                      </p:cBhvr>
                                      <p:to>
                                        <p:strVal val="visible"/>
                                      </p:to>
                                    </p:set>
                                    <p:anim calcmode="lin" valueType="num">
                                      <p:cBhvr>
                                        <p:cTn id="18" dur="1000" fill="hold"/>
                                        <p:tgtEl>
                                          <p:spTgt spid="7">
                                            <p:graphicEl>
                                              <a:dgm id="{9D7EE8F9-AAF9-4EB4-9DD9-0FA9730BFD62}"/>
                                            </p:graphicEl>
                                          </p:spTgt>
                                        </p:tgtEl>
                                        <p:attrNameLst>
                                          <p:attrName>ppt_w</p:attrName>
                                        </p:attrNameLst>
                                      </p:cBhvr>
                                      <p:tavLst>
                                        <p:tav tm="0">
                                          <p:val>
                                            <p:fltVal val="0"/>
                                          </p:val>
                                        </p:tav>
                                        <p:tav tm="100000">
                                          <p:val>
                                            <p:strVal val="#ppt_w"/>
                                          </p:val>
                                        </p:tav>
                                      </p:tavLst>
                                    </p:anim>
                                    <p:anim calcmode="lin" valueType="num">
                                      <p:cBhvr>
                                        <p:cTn id="19" dur="1000" fill="hold"/>
                                        <p:tgtEl>
                                          <p:spTgt spid="7">
                                            <p:graphicEl>
                                              <a:dgm id="{9D7EE8F9-AAF9-4EB4-9DD9-0FA9730BFD62}"/>
                                            </p:graphicEl>
                                          </p:spTgt>
                                        </p:tgtEl>
                                        <p:attrNameLst>
                                          <p:attrName>ppt_h</p:attrName>
                                        </p:attrNameLst>
                                      </p:cBhvr>
                                      <p:tavLst>
                                        <p:tav tm="0">
                                          <p:val>
                                            <p:fltVal val="0"/>
                                          </p:val>
                                        </p:tav>
                                        <p:tav tm="100000">
                                          <p:val>
                                            <p:strVal val="#ppt_h"/>
                                          </p:val>
                                        </p:tav>
                                      </p:tavLst>
                                    </p:anim>
                                    <p:anim calcmode="lin" valueType="num">
                                      <p:cBhvr>
                                        <p:cTn id="20" dur="1000" fill="hold"/>
                                        <p:tgtEl>
                                          <p:spTgt spid="7">
                                            <p:graphicEl>
                                              <a:dgm id="{9D7EE8F9-AAF9-4EB4-9DD9-0FA9730BFD62}"/>
                                            </p:graphicEl>
                                          </p:spTgt>
                                        </p:tgtEl>
                                        <p:attrNameLst>
                                          <p:attrName>style.rotation</p:attrName>
                                        </p:attrNameLst>
                                      </p:cBhvr>
                                      <p:tavLst>
                                        <p:tav tm="0">
                                          <p:val>
                                            <p:fltVal val="90"/>
                                          </p:val>
                                        </p:tav>
                                        <p:tav tm="100000">
                                          <p:val>
                                            <p:fltVal val="0"/>
                                          </p:val>
                                        </p:tav>
                                      </p:tavLst>
                                    </p:anim>
                                    <p:animEffect transition="in" filter="fade">
                                      <p:cBhvr>
                                        <p:cTn id="21" dur="1000"/>
                                        <p:tgtEl>
                                          <p:spTgt spid="7">
                                            <p:graphicEl>
                                              <a:dgm id="{9D7EE8F9-AAF9-4EB4-9DD9-0FA9730BFD62}"/>
                                            </p:graphicEl>
                                          </p:spTgt>
                                        </p:tgtEl>
                                      </p:cBhvr>
                                    </p:animEffect>
                                  </p:childTnLst>
                                </p:cTn>
                              </p:par>
                            </p:childTnLst>
                          </p:cTn>
                        </p:par>
                        <p:par>
                          <p:cTn id="22" fill="hold">
                            <p:stCondLst>
                              <p:cond delay="2500"/>
                            </p:stCondLst>
                            <p:childTnLst>
                              <p:par>
                                <p:cTn id="23" presetID="31" presetClass="entr" presetSubtype="0" fill="hold" grpId="0" nodeType="afterEffect">
                                  <p:stCondLst>
                                    <p:cond delay="0"/>
                                  </p:stCondLst>
                                  <p:childTnLst>
                                    <p:set>
                                      <p:cBhvr>
                                        <p:cTn id="24" dur="1" fill="hold">
                                          <p:stCondLst>
                                            <p:cond delay="0"/>
                                          </p:stCondLst>
                                        </p:cTn>
                                        <p:tgtEl>
                                          <p:spTgt spid="7">
                                            <p:graphicEl>
                                              <a:dgm id="{629158D2-AE0E-4907-B010-6DBB08BAECDF}"/>
                                            </p:graphicEl>
                                          </p:spTgt>
                                        </p:tgtEl>
                                        <p:attrNameLst>
                                          <p:attrName>style.visibility</p:attrName>
                                        </p:attrNameLst>
                                      </p:cBhvr>
                                      <p:to>
                                        <p:strVal val="visible"/>
                                      </p:to>
                                    </p:set>
                                    <p:anim calcmode="lin" valueType="num">
                                      <p:cBhvr>
                                        <p:cTn id="25" dur="1000" fill="hold"/>
                                        <p:tgtEl>
                                          <p:spTgt spid="7">
                                            <p:graphicEl>
                                              <a:dgm id="{629158D2-AE0E-4907-B010-6DBB08BAECDF}"/>
                                            </p:graphicEl>
                                          </p:spTgt>
                                        </p:tgtEl>
                                        <p:attrNameLst>
                                          <p:attrName>ppt_w</p:attrName>
                                        </p:attrNameLst>
                                      </p:cBhvr>
                                      <p:tavLst>
                                        <p:tav tm="0">
                                          <p:val>
                                            <p:fltVal val="0"/>
                                          </p:val>
                                        </p:tav>
                                        <p:tav tm="100000">
                                          <p:val>
                                            <p:strVal val="#ppt_w"/>
                                          </p:val>
                                        </p:tav>
                                      </p:tavLst>
                                    </p:anim>
                                    <p:anim calcmode="lin" valueType="num">
                                      <p:cBhvr>
                                        <p:cTn id="26" dur="1000" fill="hold"/>
                                        <p:tgtEl>
                                          <p:spTgt spid="7">
                                            <p:graphicEl>
                                              <a:dgm id="{629158D2-AE0E-4907-B010-6DBB08BAECDF}"/>
                                            </p:graphicEl>
                                          </p:spTgt>
                                        </p:tgtEl>
                                        <p:attrNameLst>
                                          <p:attrName>ppt_h</p:attrName>
                                        </p:attrNameLst>
                                      </p:cBhvr>
                                      <p:tavLst>
                                        <p:tav tm="0">
                                          <p:val>
                                            <p:fltVal val="0"/>
                                          </p:val>
                                        </p:tav>
                                        <p:tav tm="100000">
                                          <p:val>
                                            <p:strVal val="#ppt_h"/>
                                          </p:val>
                                        </p:tav>
                                      </p:tavLst>
                                    </p:anim>
                                    <p:anim calcmode="lin" valueType="num">
                                      <p:cBhvr>
                                        <p:cTn id="27" dur="1000" fill="hold"/>
                                        <p:tgtEl>
                                          <p:spTgt spid="7">
                                            <p:graphicEl>
                                              <a:dgm id="{629158D2-AE0E-4907-B010-6DBB08BAECDF}"/>
                                            </p:graphicEl>
                                          </p:spTgt>
                                        </p:tgtEl>
                                        <p:attrNameLst>
                                          <p:attrName>style.rotation</p:attrName>
                                        </p:attrNameLst>
                                      </p:cBhvr>
                                      <p:tavLst>
                                        <p:tav tm="0">
                                          <p:val>
                                            <p:fltVal val="90"/>
                                          </p:val>
                                        </p:tav>
                                        <p:tav tm="100000">
                                          <p:val>
                                            <p:fltVal val="0"/>
                                          </p:val>
                                        </p:tav>
                                      </p:tavLst>
                                    </p:anim>
                                    <p:animEffect transition="in" filter="fade">
                                      <p:cBhvr>
                                        <p:cTn id="28" dur="1000"/>
                                        <p:tgtEl>
                                          <p:spTgt spid="7">
                                            <p:graphicEl>
                                              <a:dgm id="{629158D2-AE0E-4907-B010-6DBB08BAECDF}"/>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graphicEl>
                                              <a:dgm id="{4996EACD-72C4-4845-B332-8F0F511EE2DC}"/>
                                            </p:graphicEl>
                                          </p:spTgt>
                                        </p:tgtEl>
                                        <p:attrNameLst>
                                          <p:attrName>style.visibility</p:attrName>
                                        </p:attrNameLst>
                                      </p:cBhvr>
                                      <p:to>
                                        <p:strVal val="visible"/>
                                      </p:to>
                                    </p:set>
                                    <p:anim calcmode="lin" valueType="num">
                                      <p:cBhvr>
                                        <p:cTn id="31" dur="1000" fill="hold"/>
                                        <p:tgtEl>
                                          <p:spTgt spid="7">
                                            <p:graphicEl>
                                              <a:dgm id="{4996EACD-72C4-4845-B332-8F0F511EE2DC}"/>
                                            </p:graphicEl>
                                          </p:spTgt>
                                        </p:tgtEl>
                                        <p:attrNameLst>
                                          <p:attrName>ppt_w</p:attrName>
                                        </p:attrNameLst>
                                      </p:cBhvr>
                                      <p:tavLst>
                                        <p:tav tm="0">
                                          <p:val>
                                            <p:fltVal val="0"/>
                                          </p:val>
                                        </p:tav>
                                        <p:tav tm="100000">
                                          <p:val>
                                            <p:strVal val="#ppt_w"/>
                                          </p:val>
                                        </p:tav>
                                      </p:tavLst>
                                    </p:anim>
                                    <p:anim calcmode="lin" valueType="num">
                                      <p:cBhvr>
                                        <p:cTn id="32" dur="1000" fill="hold"/>
                                        <p:tgtEl>
                                          <p:spTgt spid="7">
                                            <p:graphicEl>
                                              <a:dgm id="{4996EACD-72C4-4845-B332-8F0F511EE2DC}"/>
                                            </p:graphicEl>
                                          </p:spTgt>
                                        </p:tgtEl>
                                        <p:attrNameLst>
                                          <p:attrName>ppt_h</p:attrName>
                                        </p:attrNameLst>
                                      </p:cBhvr>
                                      <p:tavLst>
                                        <p:tav tm="0">
                                          <p:val>
                                            <p:fltVal val="0"/>
                                          </p:val>
                                        </p:tav>
                                        <p:tav tm="100000">
                                          <p:val>
                                            <p:strVal val="#ppt_h"/>
                                          </p:val>
                                        </p:tav>
                                      </p:tavLst>
                                    </p:anim>
                                    <p:anim calcmode="lin" valueType="num">
                                      <p:cBhvr>
                                        <p:cTn id="33" dur="1000" fill="hold"/>
                                        <p:tgtEl>
                                          <p:spTgt spid="7">
                                            <p:graphicEl>
                                              <a:dgm id="{4996EACD-72C4-4845-B332-8F0F511EE2DC}"/>
                                            </p:graphicEl>
                                          </p:spTgt>
                                        </p:tgtEl>
                                        <p:attrNameLst>
                                          <p:attrName>style.rotation</p:attrName>
                                        </p:attrNameLst>
                                      </p:cBhvr>
                                      <p:tavLst>
                                        <p:tav tm="0">
                                          <p:val>
                                            <p:fltVal val="90"/>
                                          </p:val>
                                        </p:tav>
                                        <p:tav tm="100000">
                                          <p:val>
                                            <p:fltVal val="0"/>
                                          </p:val>
                                        </p:tav>
                                      </p:tavLst>
                                    </p:anim>
                                    <p:animEffect transition="in" filter="fade">
                                      <p:cBhvr>
                                        <p:cTn id="34" dur="1000"/>
                                        <p:tgtEl>
                                          <p:spTgt spid="7">
                                            <p:graphicEl>
                                              <a:dgm id="{4996EACD-72C4-4845-B332-8F0F511EE2DC}"/>
                                            </p:graphicEl>
                                          </p:spTgt>
                                        </p:tgtEl>
                                      </p:cBhvr>
                                    </p:animEffect>
                                  </p:childTnLst>
                                </p:cTn>
                              </p:par>
                            </p:childTnLst>
                          </p:cTn>
                        </p:par>
                        <p:par>
                          <p:cTn id="35" fill="hold">
                            <p:stCondLst>
                              <p:cond delay="3500"/>
                            </p:stCondLst>
                            <p:childTnLst>
                              <p:par>
                                <p:cTn id="36" presetID="31" presetClass="entr" presetSubtype="0" fill="hold" grpId="0" nodeType="afterEffect">
                                  <p:stCondLst>
                                    <p:cond delay="0"/>
                                  </p:stCondLst>
                                  <p:childTnLst>
                                    <p:set>
                                      <p:cBhvr>
                                        <p:cTn id="37" dur="1" fill="hold">
                                          <p:stCondLst>
                                            <p:cond delay="0"/>
                                          </p:stCondLst>
                                        </p:cTn>
                                        <p:tgtEl>
                                          <p:spTgt spid="7">
                                            <p:graphicEl>
                                              <a:dgm id="{3523E2F9-9B74-44C3-8367-5EA41FBD5CBC}"/>
                                            </p:graphicEl>
                                          </p:spTgt>
                                        </p:tgtEl>
                                        <p:attrNameLst>
                                          <p:attrName>style.visibility</p:attrName>
                                        </p:attrNameLst>
                                      </p:cBhvr>
                                      <p:to>
                                        <p:strVal val="visible"/>
                                      </p:to>
                                    </p:set>
                                    <p:anim calcmode="lin" valueType="num">
                                      <p:cBhvr>
                                        <p:cTn id="38" dur="1000" fill="hold"/>
                                        <p:tgtEl>
                                          <p:spTgt spid="7">
                                            <p:graphicEl>
                                              <a:dgm id="{3523E2F9-9B74-44C3-8367-5EA41FBD5CBC}"/>
                                            </p:graphicEl>
                                          </p:spTgt>
                                        </p:tgtEl>
                                        <p:attrNameLst>
                                          <p:attrName>ppt_w</p:attrName>
                                        </p:attrNameLst>
                                      </p:cBhvr>
                                      <p:tavLst>
                                        <p:tav tm="0">
                                          <p:val>
                                            <p:fltVal val="0"/>
                                          </p:val>
                                        </p:tav>
                                        <p:tav tm="100000">
                                          <p:val>
                                            <p:strVal val="#ppt_w"/>
                                          </p:val>
                                        </p:tav>
                                      </p:tavLst>
                                    </p:anim>
                                    <p:anim calcmode="lin" valueType="num">
                                      <p:cBhvr>
                                        <p:cTn id="39" dur="1000" fill="hold"/>
                                        <p:tgtEl>
                                          <p:spTgt spid="7">
                                            <p:graphicEl>
                                              <a:dgm id="{3523E2F9-9B74-44C3-8367-5EA41FBD5CBC}"/>
                                            </p:graphicEl>
                                          </p:spTgt>
                                        </p:tgtEl>
                                        <p:attrNameLst>
                                          <p:attrName>ppt_h</p:attrName>
                                        </p:attrNameLst>
                                      </p:cBhvr>
                                      <p:tavLst>
                                        <p:tav tm="0">
                                          <p:val>
                                            <p:fltVal val="0"/>
                                          </p:val>
                                        </p:tav>
                                        <p:tav tm="100000">
                                          <p:val>
                                            <p:strVal val="#ppt_h"/>
                                          </p:val>
                                        </p:tav>
                                      </p:tavLst>
                                    </p:anim>
                                    <p:anim calcmode="lin" valueType="num">
                                      <p:cBhvr>
                                        <p:cTn id="40" dur="1000" fill="hold"/>
                                        <p:tgtEl>
                                          <p:spTgt spid="7">
                                            <p:graphicEl>
                                              <a:dgm id="{3523E2F9-9B74-44C3-8367-5EA41FBD5CBC}"/>
                                            </p:graphicEl>
                                          </p:spTgt>
                                        </p:tgtEl>
                                        <p:attrNameLst>
                                          <p:attrName>style.rotation</p:attrName>
                                        </p:attrNameLst>
                                      </p:cBhvr>
                                      <p:tavLst>
                                        <p:tav tm="0">
                                          <p:val>
                                            <p:fltVal val="90"/>
                                          </p:val>
                                        </p:tav>
                                        <p:tav tm="100000">
                                          <p:val>
                                            <p:fltVal val="0"/>
                                          </p:val>
                                        </p:tav>
                                      </p:tavLst>
                                    </p:anim>
                                    <p:animEffect transition="in" filter="fade">
                                      <p:cBhvr>
                                        <p:cTn id="41" dur="1000"/>
                                        <p:tgtEl>
                                          <p:spTgt spid="7">
                                            <p:graphicEl>
                                              <a:dgm id="{3523E2F9-9B74-44C3-8367-5EA41FBD5CBC}"/>
                                            </p:graphic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7">
                                            <p:graphicEl>
                                              <a:dgm id="{D4EF2AB3-9E94-4BE5-957E-71A83F1A6445}"/>
                                            </p:graphicEl>
                                          </p:spTgt>
                                        </p:tgtEl>
                                        <p:attrNameLst>
                                          <p:attrName>style.visibility</p:attrName>
                                        </p:attrNameLst>
                                      </p:cBhvr>
                                      <p:to>
                                        <p:strVal val="visible"/>
                                      </p:to>
                                    </p:set>
                                    <p:anim calcmode="lin" valueType="num">
                                      <p:cBhvr>
                                        <p:cTn id="44" dur="1000" fill="hold"/>
                                        <p:tgtEl>
                                          <p:spTgt spid="7">
                                            <p:graphicEl>
                                              <a:dgm id="{D4EF2AB3-9E94-4BE5-957E-71A83F1A6445}"/>
                                            </p:graphicEl>
                                          </p:spTgt>
                                        </p:tgtEl>
                                        <p:attrNameLst>
                                          <p:attrName>ppt_w</p:attrName>
                                        </p:attrNameLst>
                                      </p:cBhvr>
                                      <p:tavLst>
                                        <p:tav tm="0">
                                          <p:val>
                                            <p:fltVal val="0"/>
                                          </p:val>
                                        </p:tav>
                                        <p:tav tm="100000">
                                          <p:val>
                                            <p:strVal val="#ppt_w"/>
                                          </p:val>
                                        </p:tav>
                                      </p:tavLst>
                                    </p:anim>
                                    <p:anim calcmode="lin" valueType="num">
                                      <p:cBhvr>
                                        <p:cTn id="45" dur="1000" fill="hold"/>
                                        <p:tgtEl>
                                          <p:spTgt spid="7">
                                            <p:graphicEl>
                                              <a:dgm id="{D4EF2AB3-9E94-4BE5-957E-71A83F1A6445}"/>
                                            </p:graphicEl>
                                          </p:spTgt>
                                        </p:tgtEl>
                                        <p:attrNameLst>
                                          <p:attrName>ppt_h</p:attrName>
                                        </p:attrNameLst>
                                      </p:cBhvr>
                                      <p:tavLst>
                                        <p:tav tm="0">
                                          <p:val>
                                            <p:fltVal val="0"/>
                                          </p:val>
                                        </p:tav>
                                        <p:tav tm="100000">
                                          <p:val>
                                            <p:strVal val="#ppt_h"/>
                                          </p:val>
                                        </p:tav>
                                      </p:tavLst>
                                    </p:anim>
                                    <p:anim calcmode="lin" valueType="num">
                                      <p:cBhvr>
                                        <p:cTn id="46" dur="1000" fill="hold"/>
                                        <p:tgtEl>
                                          <p:spTgt spid="7">
                                            <p:graphicEl>
                                              <a:dgm id="{D4EF2AB3-9E94-4BE5-957E-71A83F1A6445}"/>
                                            </p:graphicEl>
                                          </p:spTgt>
                                        </p:tgtEl>
                                        <p:attrNameLst>
                                          <p:attrName>style.rotation</p:attrName>
                                        </p:attrNameLst>
                                      </p:cBhvr>
                                      <p:tavLst>
                                        <p:tav tm="0">
                                          <p:val>
                                            <p:fltVal val="90"/>
                                          </p:val>
                                        </p:tav>
                                        <p:tav tm="100000">
                                          <p:val>
                                            <p:fltVal val="0"/>
                                          </p:val>
                                        </p:tav>
                                      </p:tavLst>
                                    </p:anim>
                                    <p:animEffect transition="in" filter="fade">
                                      <p:cBhvr>
                                        <p:cTn id="47" dur="1000"/>
                                        <p:tgtEl>
                                          <p:spTgt spid="7">
                                            <p:graphicEl>
                                              <a:dgm id="{D4EF2AB3-9E94-4BE5-957E-71A83F1A6445}"/>
                                            </p:graphicEl>
                                          </p:spTgt>
                                        </p:tgtEl>
                                      </p:cBhvr>
                                    </p:animEffect>
                                  </p:childTnLst>
                                </p:cTn>
                              </p:par>
                            </p:childTnLst>
                          </p:cTn>
                        </p:par>
                        <p:par>
                          <p:cTn id="48" fill="hold">
                            <p:stCondLst>
                              <p:cond delay="4500"/>
                            </p:stCondLst>
                            <p:childTnLst>
                              <p:par>
                                <p:cTn id="49" presetID="31" presetClass="entr" presetSubtype="0" fill="hold" grpId="0" nodeType="afterEffect">
                                  <p:stCondLst>
                                    <p:cond delay="0"/>
                                  </p:stCondLst>
                                  <p:childTnLst>
                                    <p:set>
                                      <p:cBhvr>
                                        <p:cTn id="50" dur="1" fill="hold">
                                          <p:stCondLst>
                                            <p:cond delay="0"/>
                                          </p:stCondLst>
                                        </p:cTn>
                                        <p:tgtEl>
                                          <p:spTgt spid="7">
                                            <p:graphicEl>
                                              <a:dgm id="{7BA5261D-F2A2-4DE3-BC78-DDA54829D5AB}"/>
                                            </p:graphicEl>
                                          </p:spTgt>
                                        </p:tgtEl>
                                        <p:attrNameLst>
                                          <p:attrName>style.visibility</p:attrName>
                                        </p:attrNameLst>
                                      </p:cBhvr>
                                      <p:to>
                                        <p:strVal val="visible"/>
                                      </p:to>
                                    </p:set>
                                    <p:anim calcmode="lin" valueType="num">
                                      <p:cBhvr>
                                        <p:cTn id="51" dur="1000" fill="hold"/>
                                        <p:tgtEl>
                                          <p:spTgt spid="7">
                                            <p:graphicEl>
                                              <a:dgm id="{7BA5261D-F2A2-4DE3-BC78-DDA54829D5AB}"/>
                                            </p:graphicEl>
                                          </p:spTgt>
                                        </p:tgtEl>
                                        <p:attrNameLst>
                                          <p:attrName>ppt_w</p:attrName>
                                        </p:attrNameLst>
                                      </p:cBhvr>
                                      <p:tavLst>
                                        <p:tav tm="0">
                                          <p:val>
                                            <p:fltVal val="0"/>
                                          </p:val>
                                        </p:tav>
                                        <p:tav tm="100000">
                                          <p:val>
                                            <p:strVal val="#ppt_w"/>
                                          </p:val>
                                        </p:tav>
                                      </p:tavLst>
                                    </p:anim>
                                    <p:anim calcmode="lin" valueType="num">
                                      <p:cBhvr>
                                        <p:cTn id="52" dur="1000" fill="hold"/>
                                        <p:tgtEl>
                                          <p:spTgt spid="7">
                                            <p:graphicEl>
                                              <a:dgm id="{7BA5261D-F2A2-4DE3-BC78-DDA54829D5AB}"/>
                                            </p:graphicEl>
                                          </p:spTgt>
                                        </p:tgtEl>
                                        <p:attrNameLst>
                                          <p:attrName>ppt_h</p:attrName>
                                        </p:attrNameLst>
                                      </p:cBhvr>
                                      <p:tavLst>
                                        <p:tav tm="0">
                                          <p:val>
                                            <p:fltVal val="0"/>
                                          </p:val>
                                        </p:tav>
                                        <p:tav tm="100000">
                                          <p:val>
                                            <p:strVal val="#ppt_h"/>
                                          </p:val>
                                        </p:tav>
                                      </p:tavLst>
                                    </p:anim>
                                    <p:anim calcmode="lin" valueType="num">
                                      <p:cBhvr>
                                        <p:cTn id="53" dur="1000" fill="hold"/>
                                        <p:tgtEl>
                                          <p:spTgt spid="7">
                                            <p:graphicEl>
                                              <a:dgm id="{7BA5261D-F2A2-4DE3-BC78-DDA54829D5AB}"/>
                                            </p:graphicEl>
                                          </p:spTgt>
                                        </p:tgtEl>
                                        <p:attrNameLst>
                                          <p:attrName>style.rotation</p:attrName>
                                        </p:attrNameLst>
                                      </p:cBhvr>
                                      <p:tavLst>
                                        <p:tav tm="0">
                                          <p:val>
                                            <p:fltVal val="90"/>
                                          </p:val>
                                        </p:tav>
                                        <p:tav tm="100000">
                                          <p:val>
                                            <p:fltVal val="0"/>
                                          </p:val>
                                        </p:tav>
                                      </p:tavLst>
                                    </p:anim>
                                    <p:animEffect transition="in" filter="fade">
                                      <p:cBhvr>
                                        <p:cTn id="54" dur="1000"/>
                                        <p:tgtEl>
                                          <p:spTgt spid="7">
                                            <p:graphicEl>
                                              <a:dgm id="{7BA5261D-F2A2-4DE3-BC78-DDA54829D5AB}"/>
                                            </p:graphic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7">
                                            <p:graphicEl>
                                              <a:dgm id="{5990D599-67D7-4029-B5FA-698EF32ABE78}"/>
                                            </p:graphicEl>
                                          </p:spTgt>
                                        </p:tgtEl>
                                        <p:attrNameLst>
                                          <p:attrName>style.visibility</p:attrName>
                                        </p:attrNameLst>
                                      </p:cBhvr>
                                      <p:to>
                                        <p:strVal val="visible"/>
                                      </p:to>
                                    </p:set>
                                    <p:anim calcmode="lin" valueType="num">
                                      <p:cBhvr>
                                        <p:cTn id="57" dur="1000" fill="hold"/>
                                        <p:tgtEl>
                                          <p:spTgt spid="7">
                                            <p:graphicEl>
                                              <a:dgm id="{5990D599-67D7-4029-B5FA-698EF32ABE78}"/>
                                            </p:graphicEl>
                                          </p:spTgt>
                                        </p:tgtEl>
                                        <p:attrNameLst>
                                          <p:attrName>ppt_w</p:attrName>
                                        </p:attrNameLst>
                                      </p:cBhvr>
                                      <p:tavLst>
                                        <p:tav tm="0">
                                          <p:val>
                                            <p:fltVal val="0"/>
                                          </p:val>
                                        </p:tav>
                                        <p:tav tm="100000">
                                          <p:val>
                                            <p:strVal val="#ppt_w"/>
                                          </p:val>
                                        </p:tav>
                                      </p:tavLst>
                                    </p:anim>
                                    <p:anim calcmode="lin" valueType="num">
                                      <p:cBhvr>
                                        <p:cTn id="58" dur="1000" fill="hold"/>
                                        <p:tgtEl>
                                          <p:spTgt spid="7">
                                            <p:graphicEl>
                                              <a:dgm id="{5990D599-67D7-4029-B5FA-698EF32ABE78}"/>
                                            </p:graphicEl>
                                          </p:spTgt>
                                        </p:tgtEl>
                                        <p:attrNameLst>
                                          <p:attrName>ppt_h</p:attrName>
                                        </p:attrNameLst>
                                      </p:cBhvr>
                                      <p:tavLst>
                                        <p:tav tm="0">
                                          <p:val>
                                            <p:fltVal val="0"/>
                                          </p:val>
                                        </p:tav>
                                        <p:tav tm="100000">
                                          <p:val>
                                            <p:strVal val="#ppt_h"/>
                                          </p:val>
                                        </p:tav>
                                      </p:tavLst>
                                    </p:anim>
                                    <p:anim calcmode="lin" valueType="num">
                                      <p:cBhvr>
                                        <p:cTn id="59" dur="1000" fill="hold"/>
                                        <p:tgtEl>
                                          <p:spTgt spid="7">
                                            <p:graphicEl>
                                              <a:dgm id="{5990D599-67D7-4029-B5FA-698EF32ABE78}"/>
                                            </p:graphicEl>
                                          </p:spTgt>
                                        </p:tgtEl>
                                        <p:attrNameLst>
                                          <p:attrName>style.rotation</p:attrName>
                                        </p:attrNameLst>
                                      </p:cBhvr>
                                      <p:tavLst>
                                        <p:tav tm="0">
                                          <p:val>
                                            <p:fltVal val="90"/>
                                          </p:val>
                                        </p:tav>
                                        <p:tav tm="100000">
                                          <p:val>
                                            <p:fltVal val="0"/>
                                          </p:val>
                                        </p:tav>
                                      </p:tavLst>
                                    </p:anim>
                                    <p:animEffect transition="in" filter="fade">
                                      <p:cBhvr>
                                        <p:cTn id="60" dur="1000"/>
                                        <p:tgtEl>
                                          <p:spTgt spid="7">
                                            <p:graphicEl>
                                              <a:dgm id="{5990D599-67D7-4029-B5FA-698EF32ABE78}"/>
                                            </p:graphicEl>
                                          </p:spTgt>
                                        </p:tgtEl>
                                      </p:cBhvr>
                                    </p:animEffect>
                                  </p:childTnLst>
                                </p:cTn>
                              </p:par>
                            </p:childTnLst>
                          </p:cTn>
                        </p:par>
                        <p:par>
                          <p:cTn id="61" fill="hold">
                            <p:stCondLst>
                              <p:cond delay="5500"/>
                            </p:stCondLst>
                            <p:childTnLst>
                              <p:par>
                                <p:cTn id="62" presetID="31" presetClass="entr" presetSubtype="0" fill="hold" grpId="0" nodeType="afterEffect">
                                  <p:stCondLst>
                                    <p:cond delay="0"/>
                                  </p:stCondLst>
                                  <p:childTnLst>
                                    <p:set>
                                      <p:cBhvr>
                                        <p:cTn id="63" dur="1" fill="hold">
                                          <p:stCondLst>
                                            <p:cond delay="0"/>
                                          </p:stCondLst>
                                        </p:cTn>
                                        <p:tgtEl>
                                          <p:spTgt spid="7">
                                            <p:graphicEl>
                                              <a:dgm id="{372D67BA-0368-4B05-A1F7-4191635497B1}"/>
                                            </p:graphicEl>
                                          </p:spTgt>
                                        </p:tgtEl>
                                        <p:attrNameLst>
                                          <p:attrName>style.visibility</p:attrName>
                                        </p:attrNameLst>
                                      </p:cBhvr>
                                      <p:to>
                                        <p:strVal val="visible"/>
                                      </p:to>
                                    </p:set>
                                    <p:anim calcmode="lin" valueType="num">
                                      <p:cBhvr>
                                        <p:cTn id="64" dur="1000" fill="hold"/>
                                        <p:tgtEl>
                                          <p:spTgt spid="7">
                                            <p:graphicEl>
                                              <a:dgm id="{372D67BA-0368-4B05-A1F7-4191635497B1}"/>
                                            </p:graphicEl>
                                          </p:spTgt>
                                        </p:tgtEl>
                                        <p:attrNameLst>
                                          <p:attrName>ppt_w</p:attrName>
                                        </p:attrNameLst>
                                      </p:cBhvr>
                                      <p:tavLst>
                                        <p:tav tm="0">
                                          <p:val>
                                            <p:fltVal val="0"/>
                                          </p:val>
                                        </p:tav>
                                        <p:tav tm="100000">
                                          <p:val>
                                            <p:strVal val="#ppt_w"/>
                                          </p:val>
                                        </p:tav>
                                      </p:tavLst>
                                    </p:anim>
                                    <p:anim calcmode="lin" valueType="num">
                                      <p:cBhvr>
                                        <p:cTn id="65" dur="1000" fill="hold"/>
                                        <p:tgtEl>
                                          <p:spTgt spid="7">
                                            <p:graphicEl>
                                              <a:dgm id="{372D67BA-0368-4B05-A1F7-4191635497B1}"/>
                                            </p:graphicEl>
                                          </p:spTgt>
                                        </p:tgtEl>
                                        <p:attrNameLst>
                                          <p:attrName>ppt_h</p:attrName>
                                        </p:attrNameLst>
                                      </p:cBhvr>
                                      <p:tavLst>
                                        <p:tav tm="0">
                                          <p:val>
                                            <p:fltVal val="0"/>
                                          </p:val>
                                        </p:tav>
                                        <p:tav tm="100000">
                                          <p:val>
                                            <p:strVal val="#ppt_h"/>
                                          </p:val>
                                        </p:tav>
                                      </p:tavLst>
                                    </p:anim>
                                    <p:anim calcmode="lin" valueType="num">
                                      <p:cBhvr>
                                        <p:cTn id="66" dur="1000" fill="hold"/>
                                        <p:tgtEl>
                                          <p:spTgt spid="7">
                                            <p:graphicEl>
                                              <a:dgm id="{372D67BA-0368-4B05-A1F7-4191635497B1}"/>
                                            </p:graphicEl>
                                          </p:spTgt>
                                        </p:tgtEl>
                                        <p:attrNameLst>
                                          <p:attrName>style.rotation</p:attrName>
                                        </p:attrNameLst>
                                      </p:cBhvr>
                                      <p:tavLst>
                                        <p:tav tm="0">
                                          <p:val>
                                            <p:fltVal val="90"/>
                                          </p:val>
                                        </p:tav>
                                        <p:tav tm="100000">
                                          <p:val>
                                            <p:fltVal val="0"/>
                                          </p:val>
                                        </p:tav>
                                      </p:tavLst>
                                    </p:anim>
                                    <p:animEffect transition="in" filter="fade">
                                      <p:cBhvr>
                                        <p:cTn id="67" dur="1000"/>
                                        <p:tgtEl>
                                          <p:spTgt spid="7">
                                            <p:graphicEl>
                                              <a:dgm id="{372D67BA-0368-4B05-A1F7-4191635497B1}"/>
                                            </p:graphicEl>
                                          </p:spTgt>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7">
                                            <p:graphicEl>
                                              <a:dgm id="{910CF05F-D064-4988-B231-C3AB1984DD7F}"/>
                                            </p:graphicEl>
                                          </p:spTgt>
                                        </p:tgtEl>
                                        <p:attrNameLst>
                                          <p:attrName>style.visibility</p:attrName>
                                        </p:attrNameLst>
                                      </p:cBhvr>
                                      <p:to>
                                        <p:strVal val="visible"/>
                                      </p:to>
                                    </p:set>
                                    <p:anim calcmode="lin" valueType="num">
                                      <p:cBhvr>
                                        <p:cTn id="70" dur="1000" fill="hold"/>
                                        <p:tgtEl>
                                          <p:spTgt spid="7">
                                            <p:graphicEl>
                                              <a:dgm id="{910CF05F-D064-4988-B231-C3AB1984DD7F}"/>
                                            </p:graphicEl>
                                          </p:spTgt>
                                        </p:tgtEl>
                                        <p:attrNameLst>
                                          <p:attrName>ppt_w</p:attrName>
                                        </p:attrNameLst>
                                      </p:cBhvr>
                                      <p:tavLst>
                                        <p:tav tm="0">
                                          <p:val>
                                            <p:fltVal val="0"/>
                                          </p:val>
                                        </p:tav>
                                        <p:tav tm="100000">
                                          <p:val>
                                            <p:strVal val="#ppt_w"/>
                                          </p:val>
                                        </p:tav>
                                      </p:tavLst>
                                    </p:anim>
                                    <p:anim calcmode="lin" valueType="num">
                                      <p:cBhvr>
                                        <p:cTn id="71" dur="1000" fill="hold"/>
                                        <p:tgtEl>
                                          <p:spTgt spid="7">
                                            <p:graphicEl>
                                              <a:dgm id="{910CF05F-D064-4988-B231-C3AB1984DD7F}"/>
                                            </p:graphicEl>
                                          </p:spTgt>
                                        </p:tgtEl>
                                        <p:attrNameLst>
                                          <p:attrName>ppt_h</p:attrName>
                                        </p:attrNameLst>
                                      </p:cBhvr>
                                      <p:tavLst>
                                        <p:tav tm="0">
                                          <p:val>
                                            <p:fltVal val="0"/>
                                          </p:val>
                                        </p:tav>
                                        <p:tav tm="100000">
                                          <p:val>
                                            <p:strVal val="#ppt_h"/>
                                          </p:val>
                                        </p:tav>
                                      </p:tavLst>
                                    </p:anim>
                                    <p:anim calcmode="lin" valueType="num">
                                      <p:cBhvr>
                                        <p:cTn id="72" dur="1000" fill="hold"/>
                                        <p:tgtEl>
                                          <p:spTgt spid="7">
                                            <p:graphicEl>
                                              <a:dgm id="{910CF05F-D064-4988-B231-C3AB1984DD7F}"/>
                                            </p:graphicEl>
                                          </p:spTgt>
                                        </p:tgtEl>
                                        <p:attrNameLst>
                                          <p:attrName>style.rotation</p:attrName>
                                        </p:attrNameLst>
                                      </p:cBhvr>
                                      <p:tavLst>
                                        <p:tav tm="0">
                                          <p:val>
                                            <p:fltVal val="90"/>
                                          </p:val>
                                        </p:tav>
                                        <p:tav tm="100000">
                                          <p:val>
                                            <p:fltVal val="0"/>
                                          </p:val>
                                        </p:tav>
                                      </p:tavLst>
                                    </p:anim>
                                    <p:animEffect transition="in" filter="fade">
                                      <p:cBhvr>
                                        <p:cTn id="73" dur="1000"/>
                                        <p:tgtEl>
                                          <p:spTgt spid="7">
                                            <p:graphicEl>
                                              <a:dgm id="{910CF05F-D064-4988-B231-C3AB1984DD7F}"/>
                                            </p:graphicEl>
                                          </p:spTgt>
                                        </p:tgtEl>
                                      </p:cBhvr>
                                    </p:animEffect>
                                  </p:childTnLst>
                                </p:cTn>
                              </p:par>
                            </p:childTnLst>
                          </p:cTn>
                        </p:par>
                        <p:par>
                          <p:cTn id="74" fill="hold">
                            <p:stCondLst>
                              <p:cond delay="6500"/>
                            </p:stCondLst>
                            <p:childTnLst>
                              <p:par>
                                <p:cTn id="75" presetID="31" presetClass="entr" presetSubtype="0" fill="hold" grpId="0" nodeType="afterEffect">
                                  <p:stCondLst>
                                    <p:cond delay="0"/>
                                  </p:stCondLst>
                                  <p:childTnLst>
                                    <p:set>
                                      <p:cBhvr>
                                        <p:cTn id="76" dur="1" fill="hold">
                                          <p:stCondLst>
                                            <p:cond delay="0"/>
                                          </p:stCondLst>
                                        </p:cTn>
                                        <p:tgtEl>
                                          <p:spTgt spid="7">
                                            <p:graphicEl>
                                              <a:dgm id="{34CE034A-69CA-4FA9-A709-EBBDA05FC47E}"/>
                                            </p:graphicEl>
                                          </p:spTgt>
                                        </p:tgtEl>
                                        <p:attrNameLst>
                                          <p:attrName>style.visibility</p:attrName>
                                        </p:attrNameLst>
                                      </p:cBhvr>
                                      <p:to>
                                        <p:strVal val="visible"/>
                                      </p:to>
                                    </p:set>
                                    <p:anim calcmode="lin" valueType="num">
                                      <p:cBhvr>
                                        <p:cTn id="77" dur="1000" fill="hold"/>
                                        <p:tgtEl>
                                          <p:spTgt spid="7">
                                            <p:graphicEl>
                                              <a:dgm id="{34CE034A-69CA-4FA9-A709-EBBDA05FC47E}"/>
                                            </p:graphicEl>
                                          </p:spTgt>
                                        </p:tgtEl>
                                        <p:attrNameLst>
                                          <p:attrName>ppt_w</p:attrName>
                                        </p:attrNameLst>
                                      </p:cBhvr>
                                      <p:tavLst>
                                        <p:tav tm="0">
                                          <p:val>
                                            <p:fltVal val="0"/>
                                          </p:val>
                                        </p:tav>
                                        <p:tav tm="100000">
                                          <p:val>
                                            <p:strVal val="#ppt_w"/>
                                          </p:val>
                                        </p:tav>
                                      </p:tavLst>
                                    </p:anim>
                                    <p:anim calcmode="lin" valueType="num">
                                      <p:cBhvr>
                                        <p:cTn id="78" dur="1000" fill="hold"/>
                                        <p:tgtEl>
                                          <p:spTgt spid="7">
                                            <p:graphicEl>
                                              <a:dgm id="{34CE034A-69CA-4FA9-A709-EBBDA05FC47E}"/>
                                            </p:graphicEl>
                                          </p:spTgt>
                                        </p:tgtEl>
                                        <p:attrNameLst>
                                          <p:attrName>ppt_h</p:attrName>
                                        </p:attrNameLst>
                                      </p:cBhvr>
                                      <p:tavLst>
                                        <p:tav tm="0">
                                          <p:val>
                                            <p:fltVal val="0"/>
                                          </p:val>
                                        </p:tav>
                                        <p:tav tm="100000">
                                          <p:val>
                                            <p:strVal val="#ppt_h"/>
                                          </p:val>
                                        </p:tav>
                                      </p:tavLst>
                                    </p:anim>
                                    <p:anim calcmode="lin" valueType="num">
                                      <p:cBhvr>
                                        <p:cTn id="79" dur="1000" fill="hold"/>
                                        <p:tgtEl>
                                          <p:spTgt spid="7">
                                            <p:graphicEl>
                                              <a:dgm id="{34CE034A-69CA-4FA9-A709-EBBDA05FC47E}"/>
                                            </p:graphicEl>
                                          </p:spTgt>
                                        </p:tgtEl>
                                        <p:attrNameLst>
                                          <p:attrName>style.rotation</p:attrName>
                                        </p:attrNameLst>
                                      </p:cBhvr>
                                      <p:tavLst>
                                        <p:tav tm="0">
                                          <p:val>
                                            <p:fltVal val="90"/>
                                          </p:val>
                                        </p:tav>
                                        <p:tav tm="100000">
                                          <p:val>
                                            <p:fltVal val="0"/>
                                          </p:val>
                                        </p:tav>
                                      </p:tavLst>
                                    </p:anim>
                                    <p:animEffect transition="in" filter="fade">
                                      <p:cBhvr>
                                        <p:cTn id="80" dur="1000"/>
                                        <p:tgtEl>
                                          <p:spTgt spid="7">
                                            <p:graphicEl>
                                              <a:dgm id="{34CE034A-69CA-4FA9-A709-EBBDA05FC4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08CC-F67D-CE5D-30F5-4402B38591F2}"/>
              </a:ext>
            </a:extLst>
          </p:cNvPr>
          <p:cNvSpPr>
            <a:spLocks noGrp="1"/>
          </p:cNvSpPr>
          <p:nvPr>
            <p:ph type="title"/>
          </p:nvPr>
        </p:nvSpPr>
        <p:spPr>
          <a:xfrm>
            <a:off x="1141411" y="320344"/>
            <a:ext cx="9905998" cy="1478570"/>
          </a:xfrm>
        </p:spPr>
        <p:txBody>
          <a:bodyPr>
            <a:normAutofit/>
          </a:bodyPr>
          <a:lstStyle/>
          <a:p>
            <a:r>
              <a:rPr lang="en-US" dirty="0"/>
              <a:t>Random Forest Regression</a:t>
            </a:r>
          </a:p>
        </p:txBody>
      </p:sp>
      <p:pic>
        <p:nvPicPr>
          <p:cNvPr id="4" name="Picture 3">
            <a:extLst>
              <a:ext uri="{FF2B5EF4-FFF2-40B4-BE49-F238E27FC236}">
                <a16:creationId xmlns:a16="http://schemas.microsoft.com/office/drawing/2014/main" id="{D28A5485-EC51-D5BC-6856-45FC2F797148}"/>
              </a:ext>
            </a:extLst>
          </p:cNvPr>
          <p:cNvPicPr>
            <a:picLocks noChangeAspect="1"/>
          </p:cNvPicPr>
          <p:nvPr/>
        </p:nvPicPr>
        <p:blipFill>
          <a:blip r:embed="rId3"/>
          <a:stretch>
            <a:fillRect/>
          </a:stretch>
        </p:blipFill>
        <p:spPr>
          <a:xfrm>
            <a:off x="338803" y="2029925"/>
            <a:ext cx="4406536" cy="27981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57" name="Content Placeholder 2">
            <a:extLst>
              <a:ext uri="{FF2B5EF4-FFF2-40B4-BE49-F238E27FC236}">
                <a16:creationId xmlns:a16="http://schemas.microsoft.com/office/drawing/2014/main" id="{94799D34-DE85-0776-CD27-B6017D3BA7A6}"/>
              </a:ext>
            </a:extLst>
          </p:cNvPr>
          <p:cNvSpPr>
            <a:spLocks noGrp="1"/>
          </p:cNvSpPr>
          <p:nvPr>
            <p:ph idx="1"/>
          </p:nvPr>
        </p:nvSpPr>
        <p:spPr>
          <a:xfrm>
            <a:off x="4890052" y="1689652"/>
            <a:ext cx="6639339" cy="4273826"/>
          </a:xfrm>
        </p:spPr>
        <p:txBody>
          <a:bodyPr>
            <a:normAutofit fontScale="92500"/>
          </a:bodyPr>
          <a:lstStyle/>
          <a:p>
            <a:pPr marL="0" indent="0">
              <a:lnSpc>
                <a:spcPct val="110000"/>
              </a:lnSpc>
              <a:buNone/>
            </a:pPr>
            <a:r>
              <a:rPr lang="en-US" sz="2200" dirty="0"/>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p>
          <a:p>
            <a:pPr marL="457200" indent="-457200">
              <a:lnSpc>
                <a:spcPct val="110000"/>
              </a:lnSpc>
              <a:buFont typeface="+mj-lt"/>
              <a:buAutoNum type="arabicParenR"/>
            </a:pPr>
            <a:r>
              <a:rPr lang="en-US" sz="2200" dirty="0"/>
              <a:t>Identify your dependent (y) and independent variables (X)</a:t>
            </a:r>
          </a:p>
          <a:p>
            <a:pPr marL="457200" indent="-457200">
              <a:lnSpc>
                <a:spcPct val="110000"/>
              </a:lnSpc>
              <a:buFont typeface="+mj-lt"/>
              <a:buAutoNum type="arabicParenR"/>
            </a:pPr>
            <a:r>
              <a:rPr lang="en-US" sz="2200" dirty="0"/>
              <a:t>Split the dataset into the Training set and Test set</a:t>
            </a:r>
          </a:p>
          <a:p>
            <a:pPr marL="457200" indent="-457200">
              <a:lnSpc>
                <a:spcPct val="110000"/>
              </a:lnSpc>
              <a:buFont typeface="+mj-lt"/>
              <a:buAutoNum type="arabicParenR"/>
            </a:pPr>
            <a:r>
              <a:rPr lang="en-US" sz="2200" dirty="0"/>
              <a:t>Training the Random Forest Regression model on the whole dataset</a:t>
            </a:r>
          </a:p>
          <a:p>
            <a:pPr marL="457200" indent="-457200">
              <a:lnSpc>
                <a:spcPct val="110000"/>
              </a:lnSpc>
              <a:buFont typeface="+mj-lt"/>
              <a:buAutoNum type="arabicParenR"/>
            </a:pPr>
            <a:r>
              <a:rPr lang="en-US" sz="2200" dirty="0"/>
              <a:t>Predicting the Test set results</a:t>
            </a:r>
          </a:p>
          <a:p>
            <a:pPr>
              <a:lnSpc>
                <a:spcPct val="110000"/>
              </a:lnSpc>
            </a:pPr>
            <a:endParaRPr lang="en-US" sz="1500" dirty="0"/>
          </a:p>
        </p:txBody>
      </p:sp>
    </p:spTree>
    <p:extLst>
      <p:ext uri="{BB962C8B-B14F-4D97-AF65-F5344CB8AC3E}">
        <p14:creationId xmlns:p14="http://schemas.microsoft.com/office/powerpoint/2010/main" val="3798865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1000"/>
                                        <p:tgtEl>
                                          <p:spTgt spid="4"/>
                                        </p:tgtEl>
                                      </p:cBhvr>
                                    </p:animEffect>
                                  </p:childTnLst>
                                </p:cTn>
                              </p:par>
                            </p:childTnLst>
                          </p:cTn>
                        </p:par>
                        <p:par>
                          <p:cTn id="11" fill="hold">
                            <p:stCondLst>
                              <p:cond delay="1000"/>
                            </p:stCondLst>
                            <p:childTnLst>
                              <p:par>
                                <p:cTn id="12" presetID="47" presetClass="entr" presetSubtype="0" fill="hold" nodeType="afterEffect">
                                  <p:stCondLst>
                                    <p:cond delay="0"/>
                                  </p:stCondLst>
                                  <p:childTnLst>
                                    <p:set>
                                      <p:cBhvr>
                                        <p:cTn id="13" dur="1" fill="hold">
                                          <p:stCondLst>
                                            <p:cond delay="0"/>
                                          </p:stCondLst>
                                        </p:cTn>
                                        <p:tgtEl>
                                          <p:spTgt spid="157">
                                            <p:txEl>
                                              <p:pRg st="0" end="0"/>
                                            </p:txEl>
                                          </p:spTgt>
                                        </p:tgtEl>
                                        <p:attrNameLst>
                                          <p:attrName>style.visibility</p:attrName>
                                        </p:attrNameLst>
                                      </p:cBhvr>
                                      <p:to>
                                        <p:strVal val="visible"/>
                                      </p:to>
                                    </p:set>
                                    <p:animEffect transition="in" filter="fade">
                                      <p:cBhvr>
                                        <p:cTn id="14" dur="1000"/>
                                        <p:tgtEl>
                                          <p:spTgt spid="157">
                                            <p:txEl>
                                              <p:pRg st="0" end="0"/>
                                            </p:txEl>
                                          </p:spTgt>
                                        </p:tgtEl>
                                      </p:cBhvr>
                                    </p:animEffect>
                                    <p:anim calcmode="lin" valueType="num">
                                      <p:cBhvr>
                                        <p:cTn id="15" dur="1000" fill="hold"/>
                                        <p:tgtEl>
                                          <p:spTgt spid="15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7">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57">
                                            <p:txEl>
                                              <p:pRg st="1" end="1"/>
                                            </p:txEl>
                                          </p:spTgt>
                                        </p:tgtEl>
                                        <p:attrNameLst>
                                          <p:attrName>style.visibility</p:attrName>
                                        </p:attrNameLst>
                                      </p:cBhvr>
                                      <p:to>
                                        <p:strVal val="visible"/>
                                      </p:to>
                                    </p:set>
                                    <p:animEffect transition="in" filter="fade">
                                      <p:cBhvr>
                                        <p:cTn id="19" dur="1000"/>
                                        <p:tgtEl>
                                          <p:spTgt spid="157">
                                            <p:txEl>
                                              <p:pRg st="1" end="1"/>
                                            </p:txEl>
                                          </p:spTgt>
                                        </p:tgtEl>
                                      </p:cBhvr>
                                    </p:animEffect>
                                    <p:anim calcmode="lin" valueType="num">
                                      <p:cBhvr>
                                        <p:cTn id="20" dur="1000" fill="hold"/>
                                        <p:tgtEl>
                                          <p:spTgt spid="15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57">
                                            <p:txEl>
                                              <p:pRg st="1" end="1"/>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57">
                                            <p:txEl>
                                              <p:pRg st="2" end="2"/>
                                            </p:txEl>
                                          </p:spTgt>
                                        </p:tgtEl>
                                        <p:attrNameLst>
                                          <p:attrName>style.visibility</p:attrName>
                                        </p:attrNameLst>
                                      </p:cBhvr>
                                      <p:to>
                                        <p:strVal val="visible"/>
                                      </p:to>
                                    </p:set>
                                    <p:animEffect transition="in" filter="fade">
                                      <p:cBhvr>
                                        <p:cTn id="24" dur="1000"/>
                                        <p:tgtEl>
                                          <p:spTgt spid="157">
                                            <p:txEl>
                                              <p:pRg st="2" end="2"/>
                                            </p:txEl>
                                          </p:spTgt>
                                        </p:tgtEl>
                                      </p:cBhvr>
                                    </p:animEffect>
                                    <p:anim calcmode="lin" valueType="num">
                                      <p:cBhvr>
                                        <p:cTn id="25" dur="1000" fill="hold"/>
                                        <p:tgtEl>
                                          <p:spTgt spid="15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57">
                                            <p:txEl>
                                              <p:pRg st="2" end="2"/>
                                            </p:txEl>
                                          </p:spTgt>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57">
                                            <p:txEl>
                                              <p:pRg st="3" end="3"/>
                                            </p:txEl>
                                          </p:spTgt>
                                        </p:tgtEl>
                                        <p:attrNameLst>
                                          <p:attrName>style.visibility</p:attrName>
                                        </p:attrNameLst>
                                      </p:cBhvr>
                                      <p:to>
                                        <p:strVal val="visible"/>
                                      </p:to>
                                    </p:set>
                                    <p:animEffect transition="in" filter="fade">
                                      <p:cBhvr>
                                        <p:cTn id="29" dur="1000"/>
                                        <p:tgtEl>
                                          <p:spTgt spid="157">
                                            <p:txEl>
                                              <p:pRg st="3" end="3"/>
                                            </p:txEl>
                                          </p:spTgt>
                                        </p:tgtEl>
                                      </p:cBhvr>
                                    </p:animEffect>
                                    <p:anim calcmode="lin" valueType="num">
                                      <p:cBhvr>
                                        <p:cTn id="30" dur="1000" fill="hold"/>
                                        <p:tgtEl>
                                          <p:spTgt spid="15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57">
                                            <p:txEl>
                                              <p:pRg st="3" end="3"/>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57">
                                            <p:txEl>
                                              <p:pRg st="4" end="4"/>
                                            </p:txEl>
                                          </p:spTgt>
                                        </p:tgtEl>
                                        <p:attrNameLst>
                                          <p:attrName>style.visibility</p:attrName>
                                        </p:attrNameLst>
                                      </p:cBhvr>
                                      <p:to>
                                        <p:strVal val="visible"/>
                                      </p:to>
                                    </p:set>
                                    <p:animEffect transition="in" filter="fade">
                                      <p:cBhvr>
                                        <p:cTn id="34" dur="1000"/>
                                        <p:tgtEl>
                                          <p:spTgt spid="157">
                                            <p:txEl>
                                              <p:pRg st="4" end="4"/>
                                            </p:txEl>
                                          </p:spTgt>
                                        </p:tgtEl>
                                      </p:cBhvr>
                                    </p:animEffect>
                                    <p:anim calcmode="lin" valueType="num">
                                      <p:cBhvr>
                                        <p:cTn id="35" dur="1000" fill="hold"/>
                                        <p:tgtEl>
                                          <p:spTgt spid="15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3468-E02F-4413-A24D-586B74459F58}"/>
              </a:ext>
            </a:extLst>
          </p:cNvPr>
          <p:cNvSpPr>
            <a:spLocks noGrp="1"/>
          </p:cNvSpPr>
          <p:nvPr>
            <p:ph type="title"/>
          </p:nvPr>
        </p:nvSpPr>
        <p:spPr>
          <a:xfrm>
            <a:off x="1375978" y="5202282"/>
            <a:ext cx="9440034" cy="1088336"/>
          </a:xfrm>
        </p:spPr>
        <p:txBody>
          <a:bodyPr vert="horz" lIns="91440" tIns="45720" rIns="91440" bIns="45720" rtlCol="0" anchor="b">
            <a:normAutofit/>
          </a:bodyPr>
          <a:lstStyle/>
          <a:p>
            <a:r>
              <a:rPr lang="en-US" sz="4800" dirty="0"/>
              <a:t>Screenshots from Project</a:t>
            </a:r>
          </a:p>
        </p:txBody>
      </p:sp>
      <p:pic>
        <p:nvPicPr>
          <p:cNvPr id="5" name="Content Placeholder 4" descr="Graphical user interface, application&#10;&#10;Description automatically generated">
            <a:extLst>
              <a:ext uri="{FF2B5EF4-FFF2-40B4-BE49-F238E27FC236}">
                <a16:creationId xmlns:a16="http://schemas.microsoft.com/office/drawing/2014/main" id="{E24E762D-874D-290F-8243-44D1EB6B9657}"/>
              </a:ext>
            </a:extLst>
          </p:cNvPr>
          <p:cNvPicPr>
            <a:picLocks noGrp="1" noChangeAspect="1"/>
          </p:cNvPicPr>
          <p:nvPr>
            <p:ph idx="4294967295"/>
          </p:nvPr>
        </p:nvPicPr>
        <p:blipFill rotWithShape="1">
          <a:blip r:embed="rId3"/>
          <a:srcRect t="6437"/>
          <a:stretch/>
        </p:blipFill>
        <p:spPr>
          <a:xfrm>
            <a:off x="0" y="0"/>
            <a:ext cx="6096000" cy="4221163"/>
          </a:xfrm>
          <a:prstGeom prst="rect">
            <a:avLst/>
          </a:prstGeom>
        </p:spPr>
      </p:pic>
      <p:pic>
        <p:nvPicPr>
          <p:cNvPr id="7" name="Picture 6">
            <a:extLst>
              <a:ext uri="{FF2B5EF4-FFF2-40B4-BE49-F238E27FC236}">
                <a16:creationId xmlns:a16="http://schemas.microsoft.com/office/drawing/2014/main" id="{A8D2BC26-CACB-A2E9-845A-FFF96B95BA5B}"/>
              </a:ext>
            </a:extLst>
          </p:cNvPr>
          <p:cNvPicPr>
            <a:picLocks noChangeAspect="1"/>
          </p:cNvPicPr>
          <p:nvPr/>
        </p:nvPicPr>
        <p:blipFill rotWithShape="1">
          <a:blip r:embed="rId4"/>
          <a:srcRect t="6200" r="-2" b="-2"/>
          <a:stretch/>
        </p:blipFill>
        <p:spPr>
          <a:xfrm>
            <a:off x="6202017" y="5"/>
            <a:ext cx="5989988" cy="4220681"/>
          </a:xfrm>
          <a:prstGeom prst="rect">
            <a:avLst/>
          </a:prstGeom>
        </p:spPr>
      </p:pic>
      <p:sp>
        <p:nvSpPr>
          <p:cNvPr id="8" name="TextBox 7">
            <a:extLst>
              <a:ext uri="{FF2B5EF4-FFF2-40B4-BE49-F238E27FC236}">
                <a16:creationId xmlns:a16="http://schemas.microsoft.com/office/drawing/2014/main" id="{676486C4-6ADD-DB7C-913F-40A1CDB40BCF}"/>
              </a:ext>
            </a:extLst>
          </p:cNvPr>
          <p:cNvSpPr txBox="1"/>
          <p:nvPr/>
        </p:nvSpPr>
        <p:spPr>
          <a:xfrm>
            <a:off x="1536568" y="4396818"/>
            <a:ext cx="2083324" cy="369332"/>
          </a:xfrm>
          <a:prstGeom prst="rect">
            <a:avLst/>
          </a:prstGeom>
          <a:noFill/>
        </p:spPr>
        <p:txBody>
          <a:bodyPr wrap="square" rtlCol="0">
            <a:spAutoFit/>
          </a:bodyPr>
          <a:lstStyle/>
          <a:p>
            <a:r>
              <a:rPr lang="en-US" dirty="0"/>
              <a:t>Input Dataset</a:t>
            </a:r>
          </a:p>
        </p:txBody>
      </p:sp>
      <p:sp>
        <p:nvSpPr>
          <p:cNvPr id="10" name="TextBox 9">
            <a:extLst>
              <a:ext uri="{FF2B5EF4-FFF2-40B4-BE49-F238E27FC236}">
                <a16:creationId xmlns:a16="http://schemas.microsoft.com/office/drawing/2014/main" id="{2DCD1EE6-6190-5908-B08D-774E8A51D1E2}"/>
              </a:ext>
            </a:extLst>
          </p:cNvPr>
          <p:cNvSpPr txBox="1"/>
          <p:nvPr/>
        </p:nvSpPr>
        <p:spPr>
          <a:xfrm>
            <a:off x="8572109" y="4396818"/>
            <a:ext cx="1234911"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1969933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8FC9-3EF0-63C8-E3C7-8A0BDBFF6DA5}"/>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0E6540E3-07FD-4A5E-4039-EC38B46ACD2B}"/>
              </a:ext>
            </a:extLst>
          </p:cNvPr>
          <p:cNvSpPr>
            <a:spLocks noGrp="1"/>
          </p:cNvSpPr>
          <p:nvPr>
            <p:ph idx="1"/>
          </p:nvPr>
        </p:nvSpPr>
        <p:spPr/>
        <p:txBody>
          <a:bodyPr>
            <a:normAutofit/>
          </a:bodyPr>
          <a:lstStyle/>
          <a:p>
            <a:pPr marL="36900" indent="0">
              <a:buNone/>
            </a:pPr>
            <a:r>
              <a:rPr lang="en-US" dirty="0"/>
              <a:t>In this project the machine learning model to analyze the air pollution based on weather data is made. These data are recorded in Beijing from 2013 to 2017. The particulate matter PM 2.5 prediction are done using machine learning technique of Random Forest Regression, which was able to predict the pollution with about 90% accuracy.</a:t>
            </a:r>
          </a:p>
          <a:p>
            <a:pPr marL="36900" indent="0">
              <a:buNone/>
            </a:pPr>
            <a:r>
              <a:rPr lang="en-US" dirty="0"/>
              <a:t>But even still, with some better tuning of the parameters in the model or by applying some other better machine learning techniques an improved model can be made that can provide us with higher performance. This model though great with 90% accuracy still holds a risk of making wrong predictions.</a:t>
            </a:r>
          </a:p>
        </p:txBody>
      </p:sp>
    </p:spTree>
    <p:extLst>
      <p:ext uri="{BB962C8B-B14F-4D97-AF65-F5344CB8AC3E}">
        <p14:creationId xmlns:p14="http://schemas.microsoft.com/office/powerpoint/2010/main" val="33542129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C3A4C0-C6AE-AC89-7E86-733ECB734292}"/>
              </a:ext>
            </a:extLst>
          </p:cNvPr>
          <p:cNvSpPr/>
          <p:nvPr/>
        </p:nvSpPr>
        <p:spPr>
          <a:xfrm rot="21001447">
            <a:off x="1775946" y="2147204"/>
            <a:ext cx="8225329" cy="2400657"/>
          </a:xfrm>
          <a:prstGeom prst="rect">
            <a:avLst/>
          </a:prstGeom>
          <a:noFill/>
        </p:spPr>
        <p:txBody>
          <a:bodyPr wrap="none" lIns="91440" tIns="45720" rIns="91440" bIns="45720">
            <a:prstTxWarp prst="textWave4">
              <a:avLst/>
            </a:prstTxWarp>
            <a:spAutoFit/>
            <a:scene3d>
              <a:camera prst="orthographicFront"/>
              <a:lightRig rig="threePt" dir="t"/>
            </a:scene3d>
            <a:sp3d extrusionH="57150">
              <a:bevelT w="69850" h="69850" prst="divot"/>
            </a:sp3d>
          </a:bodyPr>
          <a:lstStyle/>
          <a:p>
            <a:pPr algn="ctr"/>
            <a:r>
              <a:rPr lang="en-US" sz="15000" dirty="0">
                <a:ln w="0"/>
                <a:gradFill>
                  <a:gsLst>
                    <a:gs pos="0">
                      <a:schemeClr val="accent5">
                        <a:lumMod val="50000"/>
                      </a:schemeClr>
                    </a:gs>
                    <a:gs pos="50000">
                      <a:schemeClr val="accent5"/>
                    </a:gs>
                    <a:gs pos="100000">
                      <a:schemeClr val="accent5">
                        <a:lumMod val="60000"/>
                        <a:lumOff val="40000"/>
                      </a:schemeClr>
                    </a:gs>
                  </a:gsLst>
                  <a:lin ang="5400000"/>
                </a:gradFill>
                <a:effectLst>
                  <a:glow rad="101600">
                    <a:schemeClr val="accent5">
                      <a:satMod val="175000"/>
                      <a:alpha val="40000"/>
                    </a:schemeClr>
                  </a:glow>
                  <a:innerShdw blurRad="63500" dist="50800" dir="10800000">
                    <a:prstClr val="black">
                      <a:alpha val="50000"/>
                    </a:prstClr>
                  </a:innerShdw>
                  <a:reflection blurRad="6350" stA="55000" endA="50" endPos="85000" dist="29997" dir="5400000" sy="-100000" algn="bl" rotWithShape="0"/>
                </a:effectLst>
                <a:latin typeface="Monotype Corsiva" panose="03010101010201010101" pitchFamily="66" charset="0"/>
              </a:rPr>
              <a:t>Thank You!</a:t>
            </a:r>
            <a:endParaRPr lang="en-US" sz="15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glow rad="101600">
                  <a:schemeClr val="accent5">
                    <a:satMod val="175000"/>
                    <a:alpha val="40000"/>
                  </a:schemeClr>
                </a:glow>
                <a:innerShdw blurRad="63500" dist="50800" dir="10800000">
                  <a:prstClr val="black">
                    <a:alpha val="50000"/>
                  </a:prstClr>
                </a:innerShdw>
                <a:reflection blurRad="6350" stA="55000" endA="50" endPos="85000" dist="29997" dir="5400000" sy="-100000" algn="bl" rotWithShape="0"/>
              </a:effectLst>
              <a:latin typeface="Monotype Corsiva" panose="03010101010201010101" pitchFamily="66" charset="0"/>
            </a:endParaRPr>
          </a:p>
        </p:txBody>
      </p:sp>
    </p:spTree>
    <p:extLst>
      <p:ext uri="{BB962C8B-B14F-4D97-AF65-F5344CB8AC3E}">
        <p14:creationId xmlns:p14="http://schemas.microsoft.com/office/powerpoint/2010/main" val="4235222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xEl>
                                              <p:pRg st="0" end="0"/>
                                            </p:txEl>
                                          </p:spTgt>
                                        </p:tgtEl>
                                        <p:attrNameLst>
                                          <p:attrName>ppt_x</p:attrName>
                                          <p:attrName>ppt_y</p:attrName>
                                        </p:attrNameLst>
                                      </p:cBhvr>
                                    </p:animMotion>
                                    <p:animRot by="1500000">
                                      <p:cBhvr>
                                        <p:cTn id="7" dur="125" fill="hold">
                                          <p:stCondLst>
                                            <p:cond delay="0"/>
                                          </p:stCondLst>
                                        </p:cTn>
                                        <p:tgtEl>
                                          <p:spTgt spid="5">
                                            <p:txEl>
                                              <p:pRg st="0" end="0"/>
                                            </p:txEl>
                                          </p:spTgt>
                                        </p:tgtEl>
                                        <p:attrNameLst>
                                          <p:attrName>r</p:attrName>
                                        </p:attrNameLst>
                                      </p:cBhvr>
                                    </p:animRot>
                                    <p:animRot by="-1500000">
                                      <p:cBhvr>
                                        <p:cTn id="8" dur="125" fill="hold">
                                          <p:stCondLst>
                                            <p:cond delay="125"/>
                                          </p:stCondLst>
                                        </p:cTn>
                                        <p:tgtEl>
                                          <p:spTgt spid="5">
                                            <p:txEl>
                                              <p:pRg st="0" end="0"/>
                                            </p:txEl>
                                          </p:spTgt>
                                        </p:tgtEl>
                                        <p:attrNameLst>
                                          <p:attrName>r</p:attrName>
                                        </p:attrNameLst>
                                      </p:cBhvr>
                                    </p:animRot>
                                    <p:animRot by="-1500000">
                                      <p:cBhvr>
                                        <p:cTn id="9" dur="125" fill="hold">
                                          <p:stCondLst>
                                            <p:cond delay="250"/>
                                          </p:stCondLst>
                                        </p:cTn>
                                        <p:tgtEl>
                                          <p:spTgt spid="5">
                                            <p:txEl>
                                              <p:pRg st="0" end="0"/>
                                            </p:txEl>
                                          </p:spTgt>
                                        </p:tgtEl>
                                        <p:attrNameLst>
                                          <p:attrName>r</p:attrName>
                                        </p:attrNameLst>
                                      </p:cBhvr>
                                    </p:animRot>
                                    <p:animRot by="1500000">
                                      <p:cBhvr>
                                        <p:cTn id="10" dur="125" fill="hold">
                                          <p:stCondLst>
                                            <p:cond delay="375"/>
                                          </p:stCondLst>
                                        </p:cTn>
                                        <p:tgtEl>
                                          <p:spTgt spid="5">
                                            <p:txEl>
                                              <p:pRg st="0" end="0"/>
                                            </p:txEl>
                                          </p:spTgt>
                                        </p:tgtEl>
                                        <p:attrNameLst>
                                          <p:attrName>r</p:attrName>
                                        </p:attrNameLst>
                                      </p:cBhvr>
                                    </p:animRot>
                                  </p:childTnLst>
                                </p:cTn>
                              </p:par>
                            </p:childTnLst>
                          </p:cTn>
                        </p:par>
                        <p:par>
                          <p:cTn id="11" fill="hold">
                            <p:stCondLst>
                              <p:cond delay="900"/>
                            </p:stCondLst>
                            <p:childTnLst>
                              <p:par>
                                <p:cTn id="12" presetID="38" presetClass="exit" presetSubtype="0" accel="50000" fill="hold" nodeType="afterEffect">
                                  <p:stCondLst>
                                    <p:cond delay="2000"/>
                                  </p:stCondLst>
                                  <p:iterate type="lt">
                                    <p:tmPct val="50000"/>
                                  </p:iterate>
                                  <p:childTnLst>
                                    <p:anim calcmode="lin" valueType="num">
                                      <p:cBhvr>
                                        <p:cTn id="13" dur="500">
                                          <p:stCondLst>
                                            <p:cond delay="0"/>
                                          </p:stCondLst>
                                        </p:cTn>
                                        <p:tgtEl>
                                          <p:spTgt spid="5">
                                            <p:txEl>
                                              <p:pRg st="0" end="0"/>
                                            </p:txEl>
                                          </p:spTgt>
                                        </p:tgtEl>
                                        <p:attrNameLst>
                                          <p:attrName>style.rotation</p:attrName>
                                        </p:attrNameLst>
                                      </p:cBhvr>
                                      <p:tavLst>
                                        <p:tav tm="0">
                                          <p:val>
                                            <p:fltVal val="0"/>
                                          </p:val>
                                        </p:tav>
                                        <p:tav tm="100000">
                                          <p:val>
                                            <p:fltVal val="45"/>
                                          </p:val>
                                        </p:tav>
                                      </p:tavLst>
                                    </p:anim>
                                    <p:anim calcmode="lin" valueType="num">
                                      <p:cBhvr>
                                        <p:cTn id="14" dur="500">
                                          <p:stCondLst>
                                            <p:cond delay="0"/>
                                          </p:stCondLst>
                                        </p:cTn>
                                        <p:tgtEl>
                                          <p:spTgt spid="5">
                                            <p:txEl>
                                              <p:pRg st="0" end="0"/>
                                            </p:txEl>
                                          </p:spTgt>
                                        </p:tgtEl>
                                        <p:attrNameLst>
                                          <p:attrName>ppt_y</p:attrName>
                                        </p:attrNameLst>
                                      </p:cBhvr>
                                      <p:tavLst>
                                        <p:tav tm="0">
                                          <p:val>
                                            <p:strVal val="ppt_y"/>
                                          </p:val>
                                        </p:tav>
                                        <p:tav tm="100000">
                                          <p:val>
                                            <p:strVal val="ppt_y+1"/>
                                          </p:val>
                                        </p:tav>
                                      </p:tavLst>
                                    </p:anim>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5.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Gallery</Template>
  <TotalTime>606</TotalTime>
  <Words>307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7</vt:i4>
      </vt:variant>
    </vt:vector>
  </HeadingPairs>
  <TitlesOfParts>
    <vt:vector size="23" baseType="lpstr">
      <vt:lpstr>Arial</vt:lpstr>
      <vt:lpstr>Bookman Old Style</vt:lpstr>
      <vt:lpstr>Calibri</vt:lpstr>
      <vt:lpstr>Calibri Light</vt:lpstr>
      <vt:lpstr>Calisto MT</vt:lpstr>
      <vt:lpstr>Gabriola</vt:lpstr>
      <vt:lpstr>Monotype Corsiva</vt:lpstr>
      <vt:lpstr>Rockwell</vt:lpstr>
      <vt:lpstr>Tw Cen MT</vt:lpstr>
      <vt:lpstr>Walbaum Display</vt:lpstr>
      <vt:lpstr>Wingdings 2</vt:lpstr>
      <vt:lpstr>RegattaVTI</vt:lpstr>
      <vt:lpstr>Office Theme</vt:lpstr>
      <vt:lpstr>Slate</vt:lpstr>
      <vt:lpstr>Damask</vt:lpstr>
      <vt:lpstr>Circuit</vt:lpstr>
      <vt:lpstr>Predicting PM 2.5 Pollution Project</vt:lpstr>
      <vt:lpstr>About the Project</vt:lpstr>
      <vt:lpstr>Project Workflow:</vt:lpstr>
      <vt:lpstr>Random Forest Regression</vt:lpstr>
      <vt:lpstr>Screenshots from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PM 2.5 Pollution Project</dc:title>
  <dc:creator>SAMAR MAITHANI</dc:creator>
  <cp:lastModifiedBy>SAMAR MAITHANI</cp:lastModifiedBy>
  <cp:revision>8</cp:revision>
  <dcterms:created xsi:type="dcterms:W3CDTF">2022-07-01T14:18:40Z</dcterms:created>
  <dcterms:modified xsi:type="dcterms:W3CDTF">2022-07-02T07:33:47Z</dcterms:modified>
</cp:coreProperties>
</file>