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2"/>
  </p:notesMasterIdLst>
  <p:sldIdLst>
    <p:sldId id="256" r:id="rId2"/>
    <p:sldId id="257" r:id="rId3"/>
    <p:sldId id="258" r:id="rId4"/>
    <p:sldId id="286" r:id="rId5"/>
    <p:sldId id="287" r:id="rId6"/>
    <p:sldId id="259" r:id="rId7"/>
    <p:sldId id="260" r:id="rId8"/>
    <p:sldId id="283" r:id="rId9"/>
    <p:sldId id="284" r:id="rId10"/>
    <p:sldId id="285" r:id="rId11"/>
    <p:sldId id="261" r:id="rId12"/>
    <p:sldId id="262" r:id="rId13"/>
    <p:sldId id="263" r:id="rId14"/>
    <p:sldId id="264" r:id="rId15"/>
    <p:sldId id="288" r:id="rId16"/>
    <p:sldId id="265" r:id="rId17"/>
    <p:sldId id="290" r:id="rId18"/>
    <p:sldId id="266" r:id="rId19"/>
    <p:sldId id="289" r:id="rId20"/>
    <p:sldId id="267" r:id="rId21"/>
  </p:sldIdLst>
  <p:sldSz cx="12192000" cy="6858000"/>
  <p:notesSz cx="6858000" cy="9144000"/>
  <p:embeddedFontLst>
    <p:embeddedFont>
      <p:font typeface="Calibri" panose="020F0502020204030204" pitchFamily="34" charset="0"/>
      <p:regular r:id="rId23"/>
      <p:bold r:id="rId24"/>
      <p:italic r:id="rId25"/>
      <p:boldItalic r:id="rId26"/>
    </p:embeddedFont>
    <p:embeddedFont>
      <p:font typeface="Century Gothic" panose="020B0502020202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19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6283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6043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0821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
        <p:cNvGrpSpPr/>
        <p:nvPr/>
      </p:nvGrpSpPr>
      <p:grpSpPr>
        <a:xfrm>
          <a:off x="0" y="0"/>
          <a:ext cx="0" cy="0"/>
          <a:chOff x="0" y="0"/>
          <a:chExt cx="0" cy="0"/>
        </a:xfrm>
      </p:grpSpPr>
      <p:grpSp>
        <p:nvGrpSpPr>
          <p:cNvPr id="28" name="Google Shape;28;p2"/>
          <p:cNvGrpSpPr/>
          <p:nvPr/>
        </p:nvGrpSpPr>
        <p:grpSpPr>
          <a:xfrm>
            <a:off x="0" y="0"/>
            <a:ext cx="12192000" cy="6858000"/>
            <a:chOff x="0" y="0"/>
            <a:chExt cx="12192000" cy="6858000"/>
          </a:xfrm>
        </p:grpSpPr>
        <p:sp>
          <p:nvSpPr>
            <p:cNvPr id="29" name="Google Shape;29;p2"/>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609012" y="5867400"/>
              <a:ext cx="990600" cy="990600"/>
            </a:xfrm>
            <a:prstGeom prst="ellipse">
              <a:avLst/>
            </a:prstGeom>
            <a:gradFill>
              <a:gsLst>
                <a:gs pos="0">
                  <a:srgbClr val="8EBBD2">
                    <a:alpha val="13725"/>
                  </a:srgbClr>
                </a:gs>
                <a:gs pos="36000">
                  <a:srgbClr val="8EBBD2">
                    <a:alpha val="6666"/>
                  </a:srgbClr>
                </a:gs>
                <a:gs pos="66000">
                  <a:srgbClr val="8EBBD2">
                    <a:alpha val="0"/>
                  </a:srgbClr>
                </a:gs>
                <a:gs pos="100000">
                  <a:srgbClr val="8EBBD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609012" y="1676400"/>
              <a:ext cx="2819400" cy="2819400"/>
            </a:xfrm>
            <a:prstGeom prst="ellipse">
              <a:avLst/>
            </a:prstGeom>
            <a:gradFill>
              <a:gsLst>
                <a:gs pos="0">
                  <a:srgbClr val="8EBBD2">
                    <a:alpha val="6666"/>
                  </a:srgbClr>
                </a:gs>
                <a:gs pos="36000">
                  <a:srgbClr val="8EBBD2">
                    <a:alpha val="5882"/>
                  </a:srgbClr>
                </a:gs>
                <a:gs pos="69000">
                  <a:srgbClr val="8EBBD2">
                    <a:alpha val="0"/>
                  </a:srgbClr>
                </a:gs>
                <a:gs pos="100000">
                  <a:srgbClr val="8EBBD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999412" y="1587"/>
              <a:ext cx="1600200" cy="1600200"/>
            </a:xfrm>
            <a:prstGeom prst="ellipse">
              <a:avLst/>
            </a:prstGeom>
            <a:gradFill>
              <a:gsLst>
                <a:gs pos="0">
                  <a:srgbClr val="FAC867">
                    <a:alpha val="13725"/>
                  </a:srgbClr>
                </a:gs>
                <a:gs pos="36000">
                  <a:srgbClr val="FAC867">
                    <a:alpha val="6666"/>
                  </a:srgbClr>
                </a:gs>
                <a:gs pos="73000">
                  <a:srgbClr val="FAC867">
                    <a:alpha val="0"/>
                  </a:srgbClr>
                </a:gs>
                <a:gs pos="100000">
                  <a:srgbClr val="FAC86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0" y="2895600"/>
              <a:ext cx="2362200" cy="2362200"/>
            </a:xfrm>
            <a:prstGeom prst="ellipse">
              <a:avLst/>
            </a:prstGeom>
            <a:gradFill>
              <a:gsLst>
                <a:gs pos="0">
                  <a:srgbClr val="8EBBD2">
                    <a:alpha val="7843"/>
                  </a:srgbClr>
                </a:gs>
                <a:gs pos="36000">
                  <a:srgbClr val="8EBBD2">
                    <a:alpha val="7843"/>
                  </a:srgbClr>
                </a:gs>
                <a:gs pos="72000">
                  <a:srgbClr val="8EBBD2">
                    <a:alpha val="0"/>
                  </a:srgbClr>
                </a:gs>
                <a:gs pos="100000">
                  <a:srgbClr val="8EBBD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0" y="2667000"/>
              <a:ext cx="4191000" cy="4191000"/>
            </a:xfrm>
            <a:prstGeom prst="ellipse">
              <a:avLst/>
            </a:prstGeom>
            <a:gradFill>
              <a:gsLst>
                <a:gs pos="0">
                  <a:srgbClr val="FAC867">
                    <a:alpha val="10980"/>
                  </a:srgbClr>
                </a:gs>
                <a:gs pos="36000">
                  <a:srgbClr val="FAC867">
                    <a:alpha val="9803"/>
                  </a:srgbClr>
                </a:gs>
                <a:gs pos="75000">
                  <a:srgbClr val="FAC867">
                    <a:alpha val="0"/>
                  </a:srgbClr>
                </a:gs>
                <a:gs pos="100000">
                  <a:srgbClr val="FAC86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609012" y="5865239"/>
              <a:ext cx="990600" cy="990600"/>
            </a:xfrm>
            <a:prstGeom prst="ellipse">
              <a:avLst/>
            </a:prstGeom>
            <a:gradFill>
              <a:gsLst>
                <a:gs pos="0">
                  <a:srgbClr val="FAC867">
                    <a:alpha val="9803"/>
                  </a:srgbClr>
                </a:gs>
                <a:gs pos="31000">
                  <a:srgbClr val="FAC867">
                    <a:alpha val="4705"/>
                  </a:srgbClr>
                </a:gs>
                <a:gs pos="66000">
                  <a:srgbClr val="FAC867">
                    <a:alpha val="0"/>
                  </a:srgbClr>
                </a:gs>
                <a:gs pos="100000">
                  <a:srgbClr val="FAC86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7" name="Google Shape;37;p2"/>
          <p:cNvSpPr txBox="1">
            <a:spLocks noGrp="1"/>
          </p:cNvSpPr>
          <p:nvPr>
            <p:ph type="ctrTitle"/>
          </p:nvPr>
        </p:nvSpPr>
        <p:spPr>
          <a:xfrm>
            <a:off x="1154955" y="2099733"/>
            <a:ext cx="8825658" cy="267764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440"/>
              <a:buNone/>
              <a:defRPr cap="none">
                <a:solidFill>
                  <a:schemeClr val="accent1"/>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9" name="Google Shape;39;p2"/>
          <p:cNvSpPr txBox="1">
            <a:spLocks noGrp="1"/>
          </p:cNvSpPr>
          <p:nvPr>
            <p:ph type="dt" idx="10"/>
          </p:nvPr>
        </p:nvSpPr>
        <p:spPr>
          <a:xfrm rot="5400000">
            <a:off x="10176279" y="1792223"/>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
          <p:cNvSpPr txBox="1">
            <a:spLocks noGrp="1"/>
          </p:cNvSpPr>
          <p:nvPr>
            <p:ph type="ftr" idx="11"/>
          </p:nvPr>
        </p:nvSpPr>
        <p:spPr>
          <a:xfrm rot="5400000">
            <a:off x="8963575" y="3226820"/>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b="0" i="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
          <p:cNvSpPr/>
          <p:nvPr/>
        </p:nvSpPr>
        <p:spPr>
          <a:xfrm>
            <a:off x="10443728"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txBox="1">
            <a:spLocks noGrp="1"/>
          </p:cNvSpPr>
          <p:nvPr>
            <p:ph type="sldNum" idx="12"/>
          </p:nvPr>
        </p:nvSpPr>
        <p:spPr>
          <a:xfrm>
            <a:off x="10351008" y="292608"/>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sz="2800" b="0" i="0" u="none" strike="noStrike" cap="none">
                <a:solidFill>
                  <a:schemeClr val="lt1"/>
                </a:solidFill>
                <a:latin typeface="Century Gothic"/>
                <a:ea typeface="Century Gothic"/>
                <a:cs typeface="Century Gothic"/>
                <a:sym typeface="Century Gothic"/>
              </a:defRPr>
            </a:lvl1pPr>
            <a:lvl2pPr marL="0" lvl="1" indent="0" algn="ctr">
              <a:spcBef>
                <a:spcPts val="0"/>
              </a:spcBef>
              <a:buNone/>
              <a:defRPr sz="2800" b="0" i="0" u="none" strike="noStrike" cap="none">
                <a:solidFill>
                  <a:schemeClr val="lt1"/>
                </a:solidFill>
                <a:latin typeface="Century Gothic"/>
                <a:ea typeface="Century Gothic"/>
                <a:cs typeface="Century Gothic"/>
                <a:sym typeface="Century Gothic"/>
              </a:defRPr>
            </a:lvl2pPr>
            <a:lvl3pPr marL="0" lvl="2" indent="0" algn="ctr">
              <a:spcBef>
                <a:spcPts val="0"/>
              </a:spcBef>
              <a:buNone/>
              <a:defRPr sz="2800" b="0" i="0" u="none" strike="noStrike" cap="none">
                <a:solidFill>
                  <a:schemeClr val="lt1"/>
                </a:solidFill>
                <a:latin typeface="Century Gothic"/>
                <a:ea typeface="Century Gothic"/>
                <a:cs typeface="Century Gothic"/>
                <a:sym typeface="Century Gothic"/>
              </a:defRPr>
            </a:lvl3pPr>
            <a:lvl4pPr marL="0" lvl="3" indent="0" algn="ctr">
              <a:spcBef>
                <a:spcPts val="0"/>
              </a:spcBef>
              <a:buNone/>
              <a:defRPr sz="2800" b="0" i="0" u="none" strike="noStrike" cap="none">
                <a:solidFill>
                  <a:schemeClr val="lt1"/>
                </a:solidFill>
                <a:latin typeface="Century Gothic"/>
                <a:ea typeface="Century Gothic"/>
                <a:cs typeface="Century Gothic"/>
                <a:sym typeface="Century Gothic"/>
              </a:defRPr>
            </a:lvl4pPr>
            <a:lvl5pPr marL="0" lvl="4" indent="0" algn="ctr">
              <a:spcBef>
                <a:spcPts val="0"/>
              </a:spcBef>
              <a:buNone/>
              <a:defRPr sz="2800" b="0" i="0" u="none" strike="noStrike" cap="none">
                <a:solidFill>
                  <a:schemeClr val="lt1"/>
                </a:solidFill>
                <a:latin typeface="Century Gothic"/>
                <a:ea typeface="Century Gothic"/>
                <a:cs typeface="Century Gothic"/>
                <a:sym typeface="Century Gothic"/>
              </a:defRPr>
            </a:lvl5pPr>
            <a:lvl6pPr marL="0" lvl="5" indent="0" algn="ctr">
              <a:spcBef>
                <a:spcPts val="0"/>
              </a:spcBef>
              <a:buNone/>
              <a:defRPr sz="2800" b="0" i="0" u="none" strike="noStrike" cap="none">
                <a:solidFill>
                  <a:schemeClr val="lt1"/>
                </a:solidFill>
                <a:latin typeface="Century Gothic"/>
                <a:ea typeface="Century Gothic"/>
                <a:cs typeface="Century Gothic"/>
                <a:sym typeface="Century Gothic"/>
              </a:defRPr>
            </a:lvl6pPr>
            <a:lvl7pPr marL="0" lvl="6" indent="0" algn="ctr">
              <a:spcBef>
                <a:spcPts val="0"/>
              </a:spcBef>
              <a:buNone/>
              <a:defRPr sz="2800" b="0" i="0" u="none" strike="noStrike" cap="none">
                <a:solidFill>
                  <a:schemeClr val="lt1"/>
                </a:solidFill>
                <a:latin typeface="Century Gothic"/>
                <a:ea typeface="Century Gothic"/>
                <a:cs typeface="Century Gothic"/>
                <a:sym typeface="Century Gothic"/>
              </a:defRPr>
            </a:lvl7pPr>
            <a:lvl8pPr marL="0" lvl="7" indent="0" algn="ctr">
              <a:spcBef>
                <a:spcPts val="0"/>
              </a:spcBef>
              <a:buNone/>
              <a:defRPr sz="2800" b="0" i="0" u="none" strike="noStrike" cap="none">
                <a:solidFill>
                  <a:schemeClr val="lt1"/>
                </a:solidFill>
                <a:latin typeface="Century Gothic"/>
                <a:ea typeface="Century Gothic"/>
                <a:cs typeface="Century Gothic"/>
                <a:sym typeface="Century Gothic"/>
              </a:defRPr>
            </a:lvl8pPr>
            <a:lvl9pPr marL="0" lvl="8" indent="0" algn="ctr">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34"/>
        <p:cNvGrpSpPr/>
        <p:nvPr/>
      </p:nvGrpSpPr>
      <p:grpSpPr>
        <a:xfrm>
          <a:off x="0" y="0"/>
          <a:ext cx="0" cy="0"/>
          <a:chOff x="0" y="0"/>
          <a:chExt cx="0" cy="0"/>
        </a:xfrm>
      </p:grpSpPr>
      <p:grpSp>
        <p:nvGrpSpPr>
          <p:cNvPr id="135" name="Google Shape;135;p11"/>
          <p:cNvGrpSpPr/>
          <p:nvPr/>
        </p:nvGrpSpPr>
        <p:grpSpPr>
          <a:xfrm>
            <a:off x="0" y="0"/>
            <a:ext cx="12192000" cy="6858000"/>
            <a:chOff x="0" y="0"/>
            <a:chExt cx="12192000" cy="6858000"/>
          </a:xfrm>
        </p:grpSpPr>
        <p:sp>
          <p:nvSpPr>
            <p:cNvPr id="136" name="Google Shape;136;p11"/>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1"/>
            <p:cNvSpPr/>
            <p:nvPr/>
          </p:nvSpPr>
          <p:spPr>
            <a:xfrm>
              <a:off x="8609012" y="5867400"/>
              <a:ext cx="990600" cy="990600"/>
            </a:xfrm>
            <a:prstGeom prst="ellipse">
              <a:avLst/>
            </a:prstGeom>
            <a:gradFill>
              <a:gsLst>
                <a:gs pos="0">
                  <a:srgbClr val="8EBBD2">
                    <a:alpha val="13725"/>
                  </a:srgbClr>
                </a:gs>
                <a:gs pos="36000">
                  <a:srgbClr val="8EBBD2">
                    <a:alpha val="6666"/>
                  </a:srgbClr>
                </a:gs>
                <a:gs pos="66000">
                  <a:srgbClr val="8EBBD2">
                    <a:alpha val="0"/>
                  </a:srgbClr>
                </a:gs>
                <a:gs pos="100000">
                  <a:srgbClr val="8EBBD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1"/>
            <p:cNvSpPr/>
            <p:nvPr/>
          </p:nvSpPr>
          <p:spPr>
            <a:xfrm>
              <a:off x="8609012" y="1676400"/>
              <a:ext cx="2819400" cy="2819400"/>
            </a:xfrm>
            <a:prstGeom prst="ellipse">
              <a:avLst/>
            </a:prstGeom>
            <a:gradFill>
              <a:gsLst>
                <a:gs pos="0">
                  <a:srgbClr val="8EBBD2">
                    <a:alpha val="6666"/>
                  </a:srgbClr>
                </a:gs>
                <a:gs pos="36000">
                  <a:srgbClr val="8EBBD2">
                    <a:alpha val="5882"/>
                  </a:srgbClr>
                </a:gs>
                <a:gs pos="69000">
                  <a:srgbClr val="8EBBD2">
                    <a:alpha val="0"/>
                  </a:srgbClr>
                </a:gs>
                <a:gs pos="100000">
                  <a:srgbClr val="8EBBD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1"/>
            <p:cNvSpPr/>
            <p:nvPr/>
          </p:nvSpPr>
          <p:spPr>
            <a:xfrm>
              <a:off x="7999412" y="1587"/>
              <a:ext cx="1600200" cy="1600200"/>
            </a:xfrm>
            <a:prstGeom prst="ellipse">
              <a:avLst/>
            </a:prstGeom>
            <a:gradFill>
              <a:gsLst>
                <a:gs pos="0">
                  <a:srgbClr val="FAC867">
                    <a:alpha val="13725"/>
                  </a:srgbClr>
                </a:gs>
                <a:gs pos="36000">
                  <a:srgbClr val="FAC867">
                    <a:alpha val="6666"/>
                  </a:srgbClr>
                </a:gs>
                <a:gs pos="73000">
                  <a:srgbClr val="FAC867">
                    <a:alpha val="0"/>
                  </a:srgbClr>
                </a:gs>
                <a:gs pos="100000">
                  <a:srgbClr val="FAC86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1"/>
            <p:cNvSpPr/>
            <p:nvPr/>
          </p:nvSpPr>
          <p:spPr>
            <a:xfrm>
              <a:off x="0" y="2895600"/>
              <a:ext cx="2362200" cy="2362200"/>
            </a:xfrm>
            <a:prstGeom prst="ellipse">
              <a:avLst/>
            </a:prstGeom>
            <a:gradFill>
              <a:gsLst>
                <a:gs pos="0">
                  <a:srgbClr val="8EBBD2">
                    <a:alpha val="7843"/>
                  </a:srgbClr>
                </a:gs>
                <a:gs pos="36000">
                  <a:srgbClr val="8EBBD2">
                    <a:alpha val="7843"/>
                  </a:srgbClr>
                </a:gs>
                <a:gs pos="72000">
                  <a:srgbClr val="8EBBD2">
                    <a:alpha val="0"/>
                  </a:srgbClr>
                </a:gs>
                <a:gs pos="100000">
                  <a:srgbClr val="8EBBD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a:off x="0" y="2667000"/>
              <a:ext cx="4191000" cy="4191000"/>
            </a:xfrm>
            <a:prstGeom prst="ellipse">
              <a:avLst/>
            </a:prstGeom>
            <a:gradFill>
              <a:gsLst>
                <a:gs pos="0">
                  <a:srgbClr val="FAC867">
                    <a:alpha val="10980"/>
                  </a:srgbClr>
                </a:gs>
                <a:gs pos="36000">
                  <a:srgbClr val="FAC867">
                    <a:alpha val="9803"/>
                  </a:srgbClr>
                </a:gs>
                <a:gs pos="75000">
                  <a:srgbClr val="FAC867">
                    <a:alpha val="0"/>
                  </a:srgbClr>
                </a:gs>
                <a:gs pos="100000">
                  <a:srgbClr val="FAC86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a:off x="8609012" y="5865239"/>
              <a:ext cx="990600" cy="990600"/>
            </a:xfrm>
            <a:prstGeom prst="ellipse">
              <a:avLst/>
            </a:prstGeom>
            <a:gradFill>
              <a:gsLst>
                <a:gs pos="0">
                  <a:srgbClr val="FAC867">
                    <a:alpha val="9803"/>
                  </a:srgbClr>
                </a:gs>
                <a:gs pos="31000">
                  <a:srgbClr val="FAC867">
                    <a:alpha val="4705"/>
                  </a:srgbClr>
                </a:gs>
                <a:gs pos="66000">
                  <a:srgbClr val="FAC867">
                    <a:alpha val="0"/>
                  </a:srgbClr>
                </a:gs>
                <a:gs pos="100000">
                  <a:srgbClr val="FAC86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rot="10800000">
              <a:off x="459506" y="321130"/>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44" name="Google Shape;144;p11"/>
            <p:cNvSpPr/>
            <p:nvPr/>
          </p:nvSpPr>
          <p:spPr>
            <a:xfrm rot="10371525">
              <a:off x="263767" y="443825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6" name="Google Shape;146;p11"/>
          <p:cNvSpPr txBox="1">
            <a:spLocks noGrp="1"/>
          </p:cNvSpPr>
          <p:nvPr>
            <p:ph type="title"/>
          </p:nvPr>
        </p:nvSpPr>
        <p:spPr>
          <a:xfrm>
            <a:off x="1154956" y="4965945"/>
            <a:ext cx="882565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1"/>
          <p:cNvSpPr>
            <a:spLocks noGrp="1"/>
          </p:cNvSpPr>
          <p:nvPr>
            <p:ph type="pic" idx="2"/>
          </p:nvPr>
        </p:nvSpPr>
        <p:spPr>
          <a:xfrm>
            <a:off x="1154955" y="685800"/>
            <a:ext cx="8825658" cy="3429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48" name="Google Shape;148;p11"/>
          <p:cNvSpPr txBox="1">
            <a:spLocks noGrp="1"/>
          </p:cNvSpPr>
          <p:nvPr>
            <p:ph type="body" idx="1"/>
          </p:nvPr>
        </p:nvSpPr>
        <p:spPr>
          <a:xfrm>
            <a:off x="1154956" y="5532683"/>
            <a:ext cx="8825656"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solidFill>
                  <a:schemeClr val="accent1"/>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49" name="Google Shape;149;p11"/>
          <p:cNvSpPr txBox="1">
            <a:spLocks noGrp="1"/>
          </p:cNvSpPr>
          <p:nvPr>
            <p:ph type="dt" idx="10"/>
          </p:nvPr>
        </p:nvSpPr>
        <p:spPr>
          <a:xfrm>
            <a:off x="10650938" y="6394407"/>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1"/>
          <p:cNvSpPr txBox="1">
            <a:spLocks noGrp="1"/>
          </p:cNvSpPr>
          <p:nvPr>
            <p:ph type="ftr" idx="11"/>
          </p:nvPr>
        </p:nvSpPr>
        <p:spPr>
          <a:xfrm>
            <a:off x="561110" y="6391839"/>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11"/>
          <p:cNvSpPr/>
          <p:nvPr/>
        </p:nvSpPr>
        <p:spPr>
          <a:xfrm>
            <a:off x="10443728"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53"/>
        <p:cNvGrpSpPr/>
        <p:nvPr/>
      </p:nvGrpSpPr>
      <p:grpSpPr>
        <a:xfrm>
          <a:off x="0" y="0"/>
          <a:ext cx="0" cy="0"/>
          <a:chOff x="0" y="0"/>
          <a:chExt cx="0" cy="0"/>
        </a:xfrm>
      </p:grpSpPr>
      <p:grpSp>
        <p:nvGrpSpPr>
          <p:cNvPr id="154" name="Google Shape;154;p12"/>
          <p:cNvGrpSpPr/>
          <p:nvPr/>
        </p:nvGrpSpPr>
        <p:grpSpPr>
          <a:xfrm>
            <a:off x="0" y="0"/>
            <a:ext cx="12192000" cy="6858000"/>
            <a:chOff x="0" y="0"/>
            <a:chExt cx="12192000" cy="6858000"/>
          </a:xfrm>
        </p:grpSpPr>
        <p:sp>
          <p:nvSpPr>
            <p:cNvPr id="155" name="Google Shape;155;p12"/>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2"/>
            <p:cNvSpPr/>
            <p:nvPr/>
          </p:nvSpPr>
          <p:spPr>
            <a:xfrm>
              <a:off x="8609012" y="5867400"/>
              <a:ext cx="990600" cy="990600"/>
            </a:xfrm>
            <a:prstGeom prst="ellipse">
              <a:avLst/>
            </a:prstGeom>
            <a:gradFill>
              <a:gsLst>
                <a:gs pos="0">
                  <a:srgbClr val="8EBBD2">
                    <a:alpha val="13725"/>
                  </a:srgbClr>
                </a:gs>
                <a:gs pos="36000">
                  <a:srgbClr val="8EBBD2">
                    <a:alpha val="6666"/>
                  </a:srgbClr>
                </a:gs>
                <a:gs pos="66000">
                  <a:srgbClr val="8EBBD2">
                    <a:alpha val="0"/>
                  </a:srgbClr>
                </a:gs>
                <a:gs pos="100000">
                  <a:srgbClr val="8EBBD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2"/>
            <p:cNvSpPr/>
            <p:nvPr/>
          </p:nvSpPr>
          <p:spPr>
            <a:xfrm>
              <a:off x="8609012" y="1676400"/>
              <a:ext cx="2819400" cy="2819400"/>
            </a:xfrm>
            <a:prstGeom prst="ellipse">
              <a:avLst/>
            </a:prstGeom>
            <a:gradFill>
              <a:gsLst>
                <a:gs pos="0">
                  <a:srgbClr val="8EBBD2">
                    <a:alpha val="6666"/>
                  </a:srgbClr>
                </a:gs>
                <a:gs pos="36000">
                  <a:srgbClr val="8EBBD2">
                    <a:alpha val="5882"/>
                  </a:srgbClr>
                </a:gs>
                <a:gs pos="69000">
                  <a:srgbClr val="8EBBD2">
                    <a:alpha val="0"/>
                  </a:srgbClr>
                </a:gs>
                <a:gs pos="100000">
                  <a:srgbClr val="8EBBD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2"/>
            <p:cNvSpPr/>
            <p:nvPr/>
          </p:nvSpPr>
          <p:spPr>
            <a:xfrm>
              <a:off x="7999412" y="1587"/>
              <a:ext cx="1600200" cy="1600200"/>
            </a:xfrm>
            <a:prstGeom prst="ellipse">
              <a:avLst/>
            </a:prstGeom>
            <a:gradFill>
              <a:gsLst>
                <a:gs pos="0">
                  <a:srgbClr val="FAC867">
                    <a:alpha val="13725"/>
                  </a:srgbClr>
                </a:gs>
                <a:gs pos="36000">
                  <a:srgbClr val="FAC867">
                    <a:alpha val="6666"/>
                  </a:srgbClr>
                </a:gs>
                <a:gs pos="73000">
                  <a:srgbClr val="FAC867">
                    <a:alpha val="0"/>
                  </a:srgbClr>
                </a:gs>
                <a:gs pos="100000">
                  <a:srgbClr val="FAC86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2"/>
            <p:cNvSpPr/>
            <p:nvPr/>
          </p:nvSpPr>
          <p:spPr>
            <a:xfrm>
              <a:off x="0" y="2895600"/>
              <a:ext cx="2362200" cy="2362200"/>
            </a:xfrm>
            <a:prstGeom prst="ellipse">
              <a:avLst/>
            </a:prstGeom>
            <a:gradFill>
              <a:gsLst>
                <a:gs pos="0">
                  <a:srgbClr val="8EBBD2">
                    <a:alpha val="7843"/>
                  </a:srgbClr>
                </a:gs>
                <a:gs pos="36000">
                  <a:srgbClr val="8EBBD2">
                    <a:alpha val="7843"/>
                  </a:srgbClr>
                </a:gs>
                <a:gs pos="72000">
                  <a:srgbClr val="8EBBD2">
                    <a:alpha val="0"/>
                  </a:srgbClr>
                </a:gs>
                <a:gs pos="100000">
                  <a:srgbClr val="8EBBD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2"/>
            <p:cNvSpPr/>
            <p:nvPr/>
          </p:nvSpPr>
          <p:spPr>
            <a:xfrm>
              <a:off x="0" y="2667000"/>
              <a:ext cx="4191000" cy="4191000"/>
            </a:xfrm>
            <a:prstGeom prst="ellipse">
              <a:avLst/>
            </a:prstGeom>
            <a:gradFill>
              <a:gsLst>
                <a:gs pos="0">
                  <a:srgbClr val="FAC867">
                    <a:alpha val="10980"/>
                  </a:srgbClr>
                </a:gs>
                <a:gs pos="36000">
                  <a:srgbClr val="FAC867">
                    <a:alpha val="9803"/>
                  </a:srgbClr>
                </a:gs>
                <a:gs pos="75000">
                  <a:srgbClr val="FAC867">
                    <a:alpha val="0"/>
                  </a:srgbClr>
                </a:gs>
                <a:gs pos="100000">
                  <a:srgbClr val="FAC86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2"/>
            <p:cNvSpPr/>
            <p:nvPr/>
          </p:nvSpPr>
          <p:spPr>
            <a:xfrm>
              <a:off x="8609012" y="5865239"/>
              <a:ext cx="990600" cy="990600"/>
            </a:xfrm>
            <a:prstGeom prst="ellipse">
              <a:avLst/>
            </a:prstGeom>
            <a:gradFill>
              <a:gsLst>
                <a:gs pos="0">
                  <a:srgbClr val="FAC867">
                    <a:alpha val="9803"/>
                  </a:srgbClr>
                </a:gs>
                <a:gs pos="31000">
                  <a:srgbClr val="FAC867">
                    <a:alpha val="4705"/>
                  </a:srgbClr>
                </a:gs>
                <a:gs pos="66000">
                  <a:srgbClr val="FAC867">
                    <a:alpha val="0"/>
                  </a:srgbClr>
                </a:gs>
                <a:gs pos="100000">
                  <a:srgbClr val="FAC86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2"/>
            <p:cNvSpPr/>
            <p:nvPr/>
          </p:nvSpPr>
          <p:spPr>
            <a:xfrm>
              <a:off x="455612" y="2801319"/>
              <a:ext cx="11277600" cy="3602637"/>
            </a:xfrm>
            <a:custGeom>
              <a:avLst/>
              <a:gdLst/>
              <a:ahLst/>
              <a:cxnLst/>
              <a:rect l="l" t="t" r="r" b="b"/>
              <a:pathLst>
                <a:path w="10000" h="7946" extrusionOk="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63" name="Google Shape;163;p12"/>
            <p:cNvSpPr/>
            <p:nvPr/>
          </p:nvSpPr>
          <p:spPr>
            <a:xfrm rot="-589932">
              <a:off x="8490951" y="2714874"/>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2"/>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5" name="Google Shape;165;p12"/>
          <p:cNvSpPr txBox="1">
            <a:spLocks noGrp="1"/>
          </p:cNvSpPr>
          <p:nvPr>
            <p:ph type="title"/>
          </p:nvPr>
        </p:nvSpPr>
        <p:spPr>
          <a:xfrm>
            <a:off x="1154954" y="1063416"/>
            <a:ext cx="8825659" cy="137975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12"/>
          <p:cNvSpPr txBox="1">
            <a:spLocks noGrp="1"/>
          </p:cNvSpPr>
          <p:nvPr>
            <p:ph type="body" idx="1"/>
          </p:nvPr>
        </p:nvSpPr>
        <p:spPr>
          <a:xfrm>
            <a:off x="1154954" y="3543300"/>
            <a:ext cx="8825659" cy="24765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67" name="Google Shape;167;p12"/>
          <p:cNvSpPr txBox="1">
            <a:spLocks noGrp="1"/>
          </p:cNvSpPr>
          <p:nvPr>
            <p:ph type="dt" idx="10"/>
          </p:nvPr>
        </p:nvSpPr>
        <p:spPr>
          <a:xfrm>
            <a:off x="10650938" y="6394407"/>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12"/>
          <p:cNvSpPr txBox="1">
            <a:spLocks noGrp="1"/>
          </p:cNvSpPr>
          <p:nvPr>
            <p:ph type="ftr" idx="11"/>
          </p:nvPr>
        </p:nvSpPr>
        <p:spPr>
          <a:xfrm>
            <a:off x="561110" y="6391839"/>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12"/>
          <p:cNvSpPr/>
          <p:nvPr/>
        </p:nvSpPr>
        <p:spPr>
          <a:xfrm>
            <a:off x="10443728"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171"/>
        <p:cNvGrpSpPr/>
        <p:nvPr/>
      </p:nvGrpSpPr>
      <p:grpSpPr>
        <a:xfrm>
          <a:off x="0" y="0"/>
          <a:ext cx="0" cy="0"/>
          <a:chOff x="0" y="0"/>
          <a:chExt cx="0" cy="0"/>
        </a:xfrm>
      </p:grpSpPr>
      <p:grpSp>
        <p:nvGrpSpPr>
          <p:cNvPr id="172" name="Google Shape;172;p13"/>
          <p:cNvGrpSpPr/>
          <p:nvPr/>
        </p:nvGrpSpPr>
        <p:grpSpPr>
          <a:xfrm>
            <a:off x="0" y="0"/>
            <a:ext cx="12192000" cy="6858000"/>
            <a:chOff x="0" y="0"/>
            <a:chExt cx="12192000" cy="6858000"/>
          </a:xfrm>
        </p:grpSpPr>
        <p:sp>
          <p:nvSpPr>
            <p:cNvPr id="173" name="Google Shape;173;p13"/>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a:off x="8609012" y="5867400"/>
              <a:ext cx="990600" cy="990600"/>
            </a:xfrm>
            <a:prstGeom prst="ellipse">
              <a:avLst/>
            </a:prstGeom>
            <a:gradFill>
              <a:gsLst>
                <a:gs pos="0">
                  <a:srgbClr val="8EBBD2">
                    <a:alpha val="13725"/>
                  </a:srgbClr>
                </a:gs>
                <a:gs pos="36000">
                  <a:srgbClr val="8EBBD2">
                    <a:alpha val="6666"/>
                  </a:srgbClr>
                </a:gs>
                <a:gs pos="66000">
                  <a:srgbClr val="8EBBD2">
                    <a:alpha val="0"/>
                  </a:srgbClr>
                </a:gs>
                <a:gs pos="100000">
                  <a:srgbClr val="8EBBD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a:off x="8609012" y="1676400"/>
              <a:ext cx="2819400" cy="2819400"/>
            </a:xfrm>
            <a:prstGeom prst="ellipse">
              <a:avLst/>
            </a:prstGeom>
            <a:gradFill>
              <a:gsLst>
                <a:gs pos="0">
                  <a:srgbClr val="8EBBD2">
                    <a:alpha val="6666"/>
                  </a:srgbClr>
                </a:gs>
                <a:gs pos="36000">
                  <a:srgbClr val="8EBBD2">
                    <a:alpha val="5882"/>
                  </a:srgbClr>
                </a:gs>
                <a:gs pos="69000">
                  <a:srgbClr val="8EBBD2">
                    <a:alpha val="0"/>
                  </a:srgbClr>
                </a:gs>
                <a:gs pos="100000">
                  <a:srgbClr val="8EBBD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7999412" y="1587"/>
              <a:ext cx="1600200" cy="1600200"/>
            </a:xfrm>
            <a:prstGeom prst="ellipse">
              <a:avLst/>
            </a:prstGeom>
            <a:gradFill>
              <a:gsLst>
                <a:gs pos="0">
                  <a:srgbClr val="FAC867">
                    <a:alpha val="13725"/>
                  </a:srgbClr>
                </a:gs>
                <a:gs pos="36000">
                  <a:srgbClr val="FAC867">
                    <a:alpha val="6666"/>
                  </a:srgbClr>
                </a:gs>
                <a:gs pos="73000">
                  <a:srgbClr val="FAC867">
                    <a:alpha val="0"/>
                  </a:srgbClr>
                </a:gs>
                <a:gs pos="100000">
                  <a:srgbClr val="FAC86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0" y="2895600"/>
              <a:ext cx="2362200" cy="2362200"/>
            </a:xfrm>
            <a:prstGeom prst="ellipse">
              <a:avLst/>
            </a:prstGeom>
            <a:gradFill>
              <a:gsLst>
                <a:gs pos="0">
                  <a:srgbClr val="8EBBD2">
                    <a:alpha val="7843"/>
                  </a:srgbClr>
                </a:gs>
                <a:gs pos="36000">
                  <a:srgbClr val="8EBBD2">
                    <a:alpha val="7843"/>
                  </a:srgbClr>
                </a:gs>
                <a:gs pos="72000">
                  <a:srgbClr val="8EBBD2">
                    <a:alpha val="0"/>
                  </a:srgbClr>
                </a:gs>
                <a:gs pos="100000">
                  <a:srgbClr val="8EBBD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0" y="2667000"/>
              <a:ext cx="4191000" cy="4191000"/>
            </a:xfrm>
            <a:prstGeom prst="ellipse">
              <a:avLst/>
            </a:prstGeom>
            <a:gradFill>
              <a:gsLst>
                <a:gs pos="0">
                  <a:srgbClr val="FAC867">
                    <a:alpha val="10980"/>
                  </a:srgbClr>
                </a:gs>
                <a:gs pos="36000">
                  <a:srgbClr val="FAC867">
                    <a:alpha val="9803"/>
                  </a:srgbClr>
                </a:gs>
                <a:gs pos="75000">
                  <a:srgbClr val="FAC867">
                    <a:alpha val="0"/>
                  </a:srgbClr>
                </a:gs>
                <a:gs pos="100000">
                  <a:srgbClr val="FAC86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8609012" y="5865239"/>
              <a:ext cx="990600" cy="990600"/>
            </a:xfrm>
            <a:prstGeom prst="ellipse">
              <a:avLst/>
            </a:prstGeom>
            <a:gradFill>
              <a:gsLst>
                <a:gs pos="0">
                  <a:srgbClr val="FAC867">
                    <a:alpha val="9803"/>
                  </a:srgbClr>
                </a:gs>
                <a:gs pos="31000">
                  <a:srgbClr val="FAC867">
                    <a:alpha val="4705"/>
                  </a:srgbClr>
                </a:gs>
                <a:gs pos="66000">
                  <a:srgbClr val="FAC867">
                    <a:alpha val="0"/>
                  </a:srgbClr>
                </a:gs>
                <a:gs pos="100000">
                  <a:srgbClr val="FAC86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rot="-589932">
              <a:off x="8490951" y="41851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82" name="Google Shape;182;p13"/>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3" name="Google Shape;183;p13"/>
          <p:cNvSpPr txBox="1"/>
          <p:nvPr/>
        </p:nvSpPr>
        <p:spPr>
          <a:xfrm>
            <a:off x="898295" y="603589"/>
            <a:ext cx="801912" cy="156966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9600" b="0" i="0" u="none" strike="noStrike" cap="none">
                <a:solidFill>
                  <a:schemeClr val="accent1"/>
                </a:solidFill>
                <a:latin typeface="Arial"/>
                <a:ea typeface="Arial"/>
                <a:cs typeface="Arial"/>
                <a:sym typeface="Arial"/>
              </a:rPr>
              <a:t>“</a:t>
            </a:r>
            <a:endParaRPr/>
          </a:p>
        </p:txBody>
      </p:sp>
      <p:sp>
        <p:nvSpPr>
          <p:cNvPr id="184" name="Google Shape;184;p13"/>
          <p:cNvSpPr txBox="1"/>
          <p:nvPr/>
        </p:nvSpPr>
        <p:spPr>
          <a:xfrm>
            <a:off x="9705137" y="2613787"/>
            <a:ext cx="801912" cy="156966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9600" b="0" i="0" u="none" strike="noStrike" cap="none">
                <a:solidFill>
                  <a:schemeClr val="accent1"/>
                </a:solidFill>
                <a:latin typeface="Arial"/>
                <a:ea typeface="Arial"/>
                <a:cs typeface="Arial"/>
                <a:sym typeface="Arial"/>
              </a:rPr>
              <a:t>”</a:t>
            </a:r>
            <a:endParaRPr/>
          </a:p>
        </p:txBody>
      </p:sp>
      <p:sp>
        <p:nvSpPr>
          <p:cNvPr id="185" name="Google Shape;185;p13"/>
          <p:cNvSpPr txBox="1">
            <a:spLocks noGrp="1"/>
          </p:cNvSpPr>
          <p:nvPr>
            <p:ph type="title"/>
          </p:nvPr>
        </p:nvSpPr>
        <p:spPr>
          <a:xfrm>
            <a:off x="1574801" y="980517"/>
            <a:ext cx="8460983" cy="2705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13"/>
          <p:cNvSpPr txBox="1">
            <a:spLocks noGrp="1"/>
          </p:cNvSpPr>
          <p:nvPr>
            <p:ph type="body" idx="1"/>
          </p:nvPr>
        </p:nvSpPr>
        <p:spPr>
          <a:xfrm>
            <a:off x="1945945" y="3686515"/>
            <a:ext cx="7725772"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chemeClr val="accent1"/>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87" name="Google Shape;187;p13"/>
          <p:cNvSpPr txBox="1">
            <a:spLocks noGrp="1"/>
          </p:cNvSpPr>
          <p:nvPr>
            <p:ph type="body" idx="2"/>
          </p:nvPr>
        </p:nvSpPr>
        <p:spPr>
          <a:xfrm>
            <a:off x="1154954" y="5014393"/>
            <a:ext cx="8825659" cy="10126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88" name="Google Shape;188;p13"/>
          <p:cNvSpPr txBox="1">
            <a:spLocks noGrp="1"/>
          </p:cNvSpPr>
          <p:nvPr>
            <p:ph type="dt" idx="10"/>
          </p:nvPr>
        </p:nvSpPr>
        <p:spPr>
          <a:xfrm>
            <a:off x="10650938" y="6394407"/>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13"/>
          <p:cNvSpPr txBox="1">
            <a:spLocks noGrp="1"/>
          </p:cNvSpPr>
          <p:nvPr>
            <p:ph type="ftr" idx="11"/>
          </p:nvPr>
        </p:nvSpPr>
        <p:spPr>
          <a:xfrm>
            <a:off x="561110" y="6391839"/>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13"/>
          <p:cNvSpPr/>
          <p:nvPr/>
        </p:nvSpPr>
        <p:spPr>
          <a:xfrm>
            <a:off x="10443728"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192"/>
        <p:cNvGrpSpPr/>
        <p:nvPr/>
      </p:nvGrpSpPr>
      <p:grpSpPr>
        <a:xfrm>
          <a:off x="0" y="0"/>
          <a:ext cx="0" cy="0"/>
          <a:chOff x="0" y="0"/>
          <a:chExt cx="0" cy="0"/>
        </a:xfrm>
      </p:grpSpPr>
      <p:grpSp>
        <p:nvGrpSpPr>
          <p:cNvPr id="193" name="Google Shape;193;p14"/>
          <p:cNvGrpSpPr/>
          <p:nvPr/>
        </p:nvGrpSpPr>
        <p:grpSpPr>
          <a:xfrm>
            <a:off x="0" y="0"/>
            <a:ext cx="12192000" cy="6858000"/>
            <a:chOff x="0" y="0"/>
            <a:chExt cx="12192000" cy="6858000"/>
          </a:xfrm>
        </p:grpSpPr>
        <p:sp>
          <p:nvSpPr>
            <p:cNvPr id="194" name="Google Shape;194;p14"/>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p:nvPr/>
          </p:nvSpPr>
          <p:spPr>
            <a:xfrm>
              <a:off x="8609012" y="5867400"/>
              <a:ext cx="990600" cy="990600"/>
            </a:xfrm>
            <a:prstGeom prst="ellipse">
              <a:avLst/>
            </a:prstGeom>
            <a:gradFill>
              <a:gsLst>
                <a:gs pos="0">
                  <a:srgbClr val="8EBBD2">
                    <a:alpha val="13725"/>
                  </a:srgbClr>
                </a:gs>
                <a:gs pos="36000">
                  <a:srgbClr val="8EBBD2">
                    <a:alpha val="6666"/>
                  </a:srgbClr>
                </a:gs>
                <a:gs pos="66000">
                  <a:srgbClr val="8EBBD2">
                    <a:alpha val="0"/>
                  </a:srgbClr>
                </a:gs>
                <a:gs pos="100000">
                  <a:srgbClr val="8EBBD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p:nvPr/>
          </p:nvSpPr>
          <p:spPr>
            <a:xfrm>
              <a:off x="8609012" y="1676400"/>
              <a:ext cx="2819400" cy="2819400"/>
            </a:xfrm>
            <a:prstGeom prst="ellipse">
              <a:avLst/>
            </a:prstGeom>
            <a:gradFill>
              <a:gsLst>
                <a:gs pos="0">
                  <a:srgbClr val="8EBBD2">
                    <a:alpha val="6666"/>
                  </a:srgbClr>
                </a:gs>
                <a:gs pos="36000">
                  <a:srgbClr val="8EBBD2">
                    <a:alpha val="5882"/>
                  </a:srgbClr>
                </a:gs>
                <a:gs pos="69000">
                  <a:srgbClr val="8EBBD2">
                    <a:alpha val="0"/>
                  </a:srgbClr>
                </a:gs>
                <a:gs pos="100000">
                  <a:srgbClr val="8EBBD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4"/>
            <p:cNvSpPr/>
            <p:nvPr/>
          </p:nvSpPr>
          <p:spPr>
            <a:xfrm>
              <a:off x="7999412" y="1587"/>
              <a:ext cx="1600200" cy="1600200"/>
            </a:xfrm>
            <a:prstGeom prst="ellipse">
              <a:avLst/>
            </a:prstGeom>
            <a:gradFill>
              <a:gsLst>
                <a:gs pos="0">
                  <a:srgbClr val="FAC867">
                    <a:alpha val="13725"/>
                  </a:srgbClr>
                </a:gs>
                <a:gs pos="36000">
                  <a:srgbClr val="FAC867">
                    <a:alpha val="6666"/>
                  </a:srgbClr>
                </a:gs>
                <a:gs pos="73000">
                  <a:srgbClr val="FAC867">
                    <a:alpha val="0"/>
                  </a:srgbClr>
                </a:gs>
                <a:gs pos="100000">
                  <a:srgbClr val="FAC86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4"/>
            <p:cNvSpPr/>
            <p:nvPr/>
          </p:nvSpPr>
          <p:spPr>
            <a:xfrm>
              <a:off x="0" y="2895600"/>
              <a:ext cx="2362200" cy="2362200"/>
            </a:xfrm>
            <a:prstGeom prst="ellipse">
              <a:avLst/>
            </a:prstGeom>
            <a:gradFill>
              <a:gsLst>
                <a:gs pos="0">
                  <a:srgbClr val="8EBBD2">
                    <a:alpha val="7843"/>
                  </a:srgbClr>
                </a:gs>
                <a:gs pos="36000">
                  <a:srgbClr val="8EBBD2">
                    <a:alpha val="7843"/>
                  </a:srgbClr>
                </a:gs>
                <a:gs pos="72000">
                  <a:srgbClr val="8EBBD2">
                    <a:alpha val="0"/>
                  </a:srgbClr>
                </a:gs>
                <a:gs pos="100000">
                  <a:srgbClr val="8EBBD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a:off x="0" y="2667000"/>
              <a:ext cx="4191000" cy="4191000"/>
            </a:xfrm>
            <a:prstGeom prst="ellipse">
              <a:avLst/>
            </a:prstGeom>
            <a:gradFill>
              <a:gsLst>
                <a:gs pos="0">
                  <a:srgbClr val="FAC867">
                    <a:alpha val="10980"/>
                  </a:srgbClr>
                </a:gs>
                <a:gs pos="36000">
                  <a:srgbClr val="FAC867">
                    <a:alpha val="9803"/>
                  </a:srgbClr>
                </a:gs>
                <a:gs pos="75000">
                  <a:srgbClr val="FAC867">
                    <a:alpha val="0"/>
                  </a:srgbClr>
                </a:gs>
                <a:gs pos="100000">
                  <a:srgbClr val="FAC86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8609012" y="5865239"/>
              <a:ext cx="990600" cy="990600"/>
            </a:xfrm>
            <a:prstGeom prst="ellipse">
              <a:avLst/>
            </a:prstGeom>
            <a:gradFill>
              <a:gsLst>
                <a:gs pos="0">
                  <a:srgbClr val="FAC867">
                    <a:alpha val="9803"/>
                  </a:srgbClr>
                </a:gs>
                <a:gs pos="31000">
                  <a:srgbClr val="FAC867">
                    <a:alpha val="4705"/>
                  </a:srgbClr>
                </a:gs>
                <a:gs pos="66000">
                  <a:srgbClr val="FAC867">
                    <a:alpha val="0"/>
                  </a:srgbClr>
                </a:gs>
                <a:gs pos="100000">
                  <a:srgbClr val="FAC86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rot="-589932">
              <a:off x="8490951" y="4193583"/>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a:off x="455612" y="4241801"/>
              <a:ext cx="11277600" cy="2337161"/>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03" name="Google Shape;203;p14"/>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04" name="Google Shape;204;p14"/>
          <p:cNvSpPr txBox="1">
            <a:spLocks noGrp="1"/>
          </p:cNvSpPr>
          <p:nvPr>
            <p:ph type="title"/>
          </p:nvPr>
        </p:nvSpPr>
        <p:spPr>
          <a:xfrm>
            <a:off x="1154955" y="2404477"/>
            <a:ext cx="8825659" cy="178870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14"/>
          <p:cNvSpPr txBox="1">
            <a:spLocks noGrp="1"/>
          </p:cNvSpPr>
          <p:nvPr>
            <p:ph type="body" idx="1"/>
          </p:nvPr>
        </p:nvSpPr>
        <p:spPr>
          <a:xfrm>
            <a:off x="1138587" y="5024967"/>
            <a:ext cx="882565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chemeClr val="accent1"/>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206" name="Google Shape;206;p14"/>
          <p:cNvSpPr txBox="1">
            <a:spLocks noGrp="1"/>
          </p:cNvSpPr>
          <p:nvPr>
            <p:ph type="dt" idx="10"/>
          </p:nvPr>
        </p:nvSpPr>
        <p:spPr>
          <a:xfrm>
            <a:off x="10650938" y="6394407"/>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4"/>
          <p:cNvSpPr txBox="1">
            <a:spLocks noGrp="1"/>
          </p:cNvSpPr>
          <p:nvPr>
            <p:ph type="ftr" idx="11"/>
          </p:nvPr>
        </p:nvSpPr>
        <p:spPr>
          <a:xfrm>
            <a:off x="561110" y="6391839"/>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8" name="Google Shape;208;p14"/>
          <p:cNvSpPr/>
          <p:nvPr/>
        </p:nvSpPr>
        <p:spPr>
          <a:xfrm>
            <a:off x="10443728"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210"/>
        <p:cNvGrpSpPr/>
        <p:nvPr/>
      </p:nvGrpSpPr>
      <p:grpSpPr>
        <a:xfrm>
          <a:off x="0" y="0"/>
          <a:ext cx="0" cy="0"/>
          <a:chOff x="0" y="0"/>
          <a:chExt cx="0" cy="0"/>
        </a:xfrm>
      </p:grpSpPr>
      <p:sp>
        <p:nvSpPr>
          <p:cNvPr id="211" name="Google Shape;211;p15"/>
          <p:cNvSpPr txBox="1">
            <a:spLocks noGrp="1"/>
          </p:cNvSpPr>
          <p:nvPr>
            <p:ph type="title"/>
          </p:nvPr>
        </p:nvSpPr>
        <p:spPr>
          <a:xfrm>
            <a:off x="1154954" y="947920"/>
            <a:ext cx="8761413" cy="72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15"/>
          <p:cNvSpPr txBox="1">
            <a:spLocks noGrp="1"/>
          </p:cNvSpPr>
          <p:nvPr>
            <p:ph type="body" idx="1"/>
          </p:nvPr>
        </p:nvSpPr>
        <p:spPr>
          <a:xfrm>
            <a:off x="1154954" y="2610999"/>
            <a:ext cx="312916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3" name="Google Shape;213;p15"/>
          <p:cNvSpPr txBox="1">
            <a:spLocks noGrp="1"/>
          </p:cNvSpPr>
          <p:nvPr>
            <p:ph type="body" idx="2"/>
          </p:nvPr>
        </p:nvSpPr>
        <p:spPr>
          <a:xfrm>
            <a:off x="1154954" y="3187261"/>
            <a:ext cx="3129168" cy="283979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14" name="Google Shape;214;p15"/>
          <p:cNvSpPr txBox="1">
            <a:spLocks noGrp="1"/>
          </p:cNvSpPr>
          <p:nvPr>
            <p:ph type="body" idx="3"/>
          </p:nvPr>
        </p:nvSpPr>
        <p:spPr>
          <a:xfrm>
            <a:off x="4512721" y="2610999"/>
            <a:ext cx="314538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5" name="Google Shape;215;p15"/>
          <p:cNvSpPr txBox="1">
            <a:spLocks noGrp="1"/>
          </p:cNvSpPr>
          <p:nvPr>
            <p:ph type="body" idx="4"/>
          </p:nvPr>
        </p:nvSpPr>
        <p:spPr>
          <a:xfrm>
            <a:off x="4512721" y="3187261"/>
            <a:ext cx="3145380" cy="2839795"/>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16" name="Google Shape;216;p15"/>
          <p:cNvSpPr txBox="1">
            <a:spLocks noGrp="1"/>
          </p:cNvSpPr>
          <p:nvPr>
            <p:ph type="body" idx="5"/>
          </p:nvPr>
        </p:nvSpPr>
        <p:spPr>
          <a:xfrm>
            <a:off x="7886701" y="2603500"/>
            <a:ext cx="3157448" cy="576261"/>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17" name="Google Shape;217;p15"/>
          <p:cNvSpPr txBox="1">
            <a:spLocks noGrp="1"/>
          </p:cNvSpPr>
          <p:nvPr>
            <p:ph type="body" idx="6"/>
          </p:nvPr>
        </p:nvSpPr>
        <p:spPr>
          <a:xfrm>
            <a:off x="7886700" y="3187261"/>
            <a:ext cx="3161029" cy="283979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18" name="Google Shape;218;p15"/>
          <p:cNvCxnSpPr/>
          <p:nvPr/>
        </p:nvCxnSpPr>
        <p:spPr>
          <a:xfrm>
            <a:off x="440397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19" name="Google Shape;219;p15"/>
          <p:cNvCxnSpPr/>
          <p:nvPr/>
        </p:nvCxnSpPr>
        <p:spPr>
          <a:xfrm>
            <a:off x="777240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20" name="Google Shape;220;p15"/>
          <p:cNvSpPr txBox="1">
            <a:spLocks noGrp="1"/>
          </p:cNvSpPr>
          <p:nvPr>
            <p:ph type="dt" idx="10"/>
          </p:nvPr>
        </p:nvSpPr>
        <p:spPr>
          <a:xfrm>
            <a:off x="10650938" y="6394407"/>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5"/>
          <p:cNvSpPr txBox="1">
            <a:spLocks noGrp="1"/>
          </p:cNvSpPr>
          <p:nvPr>
            <p:ph type="ftr" idx="11"/>
          </p:nvPr>
        </p:nvSpPr>
        <p:spPr>
          <a:xfrm>
            <a:off x="561110" y="6391839"/>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23"/>
        <p:cNvGrpSpPr/>
        <p:nvPr/>
      </p:nvGrpSpPr>
      <p:grpSpPr>
        <a:xfrm>
          <a:off x="0" y="0"/>
          <a:ext cx="0" cy="0"/>
          <a:chOff x="0" y="0"/>
          <a:chExt cx="0" cy="0"/>
        </a:xfrm>
      </p:grpSpPr>
      <p:sp>
        <p:nvSpPr>
          <p:cNvPr id="224" name="Google Shape;224;p16"/>
          <p:cNvSpPr txBox="1">
            <a:spLocks noGrp="1"/>
          </p:cNvSpPr>
          <p:nvPr>
            <p:ph type="title"/>
          </p:nvPr>
        </p:nvSpPr>
        <p:spPr>
          <a:xfrm>
            <a:off x="1154954" y="947920"/>
            <a:ext cx="8761413" cy="72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16"/>
          <p:cNvSpPr txBox="1">
            <a:spLocks noGrp="1"/>
          </p:cNvSpPr>
          <p:nvPr>
            <p:ph type="body" idx="1"/>
          </p:nvPr>
        </p:nvSpPr>
        <p:spPr>
          <a:xfrm>
            <a:off x="1154954" y="4532844"/>
            <a:ext cx="3020744" cy="576263"/>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26" name="Google Shape;226;p16"/>
          <p:cNvSpPr>
            <a:spLocks noGrp="1"/>
          </p:cNvSpPr>
          <p:nvPr>
            <p:ph type="pic" idx="2"/>
          </p:nvPr>
        </p:nvSpPr>
        <p:spPr>
          <a:xfrm>
            <a:off x="1334552" y="2611246"/>
            <a:ext cx="2691242" cy="1583764"/>
          </a:xfrm>
          <a:prstGeom prst="roundRect">
            <a:avLst>
              <a:gd name="adj" fmla="val 1858"/>
            </a:avLst>
          </a:prstGeom>
          <a:noFill/>
          <a:ln>
            <a:noFill/>
          </a:ln>
          <a:effectLst>
            <a:outerShdw blurRad="50800" dist="50800" dir="5400000" algn="tl" rotWithShape="0">
              <a:srgbClr val="000000">
                <a:alpha val="42745"/>
              </a:srgbClr>
            </a:outerShdw>
          </a:effectLst>
        </p:spPr>
      </p:sp>
      <p:sp>
        <p:nvSpPr>
          <p:cNvPr id="227" name="Google Shape;227;p16"/>
          <p:cNvSpPr txBox="1">
            <a:spLocks noGrp="1"/>
          </p:cNvSpPr>
          <p:nvPr>
            <p:ph type="body" idx="3"/>
          </p:nvPr>
        </p:nvSpPr>
        <p:spPr>
          <a:xfrm>
            <a:off x="1154953" y="5109107"/>
            <a:ext cx="3020745" cy="9179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28" name="Google Shape;228;p16"/>
          <p:cNvSpPr txBox="1">
            <a:spLocks noGrp="1"/>
          </p:cNvSpPr>
          <p:nvPr>
            <p:ph type="body" idx="4"/>
          </p:nvPr>
        </p:nvSpPr>
        <p:spPr>
          <a:xfrm>
            <a:off x="4568865" y="4532845"/>
            <a:ext cx="30504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29" name="Google Shape;229;p16"/>
          <p:cNvSpPr>
            <a:spLocks noGrp="1"/>
          </p:cNvSpPr>
          <p:nvPr>
            <p:ph type="pic" idx="5"/>
          </p:nvPr>
        </p:nvSpPr>
        <p:spPr>
          <a:xfrm>
            <a:off x="4748463" y="2642840"/>
            <a:ext cx="2691242" cy="1552170"/>
          </a:xfrm>
          <a:prstGeom prst="roundRect">
            <a:avLst>
              <a:gd name="adj" fmla="val 1858"/>
            </a:avLst>
          </a:prstGeom>
          <a:noFill/>
          <a:ln>
            <a:noFill/>
          </a:ln>
          <a:effectLst>
            <a:outerShdw blurRad="50800" dist="50800" dir="5400000" algn="tl" rotWithShape="0">
              <a:srgbClr val="000000">
                <a:alpha val="42745"/>
              </a:srgbClr>
            </a:outerShdw>
          </a:effectLst>
        </p:spPr>
      </p:sp>
      <p:sp>
        <p:nvSpPr>
          <p:cNvPr id="230" name="Google Shape;230;p16"/>
          <p:cNvSpPr txBox="1">
            <a:spLocks noGrp="1"/>
          </p:cNvSpPr>
          <p:nvPr>
            <p:ph type="body" idx="6"/>
          </p:nvPr>
        </p:nvSpPr>
        <p:spPr>
          <a:xfrm>
            <a:off x="4568865" y="5109107"/>
            <a:ext cx="3050438" cy="92140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231" name="Google Shape;231;p16"/>
          <p:cNvSpPr txBox="1">
            <a:spLocks noGrp="1"/>
          </p:cNvSpPr>
          <p:nvPr>
            <p:ph type="body" idx="7"/>
          </p:nvPr>
        </p:nvSpPr>
        <p:spPr>
          <a:xfrm>
            <a:off x="7983434" y="4532845"/>
            <a:ext cx="30504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232" name="Google Shape;232;p16"/>
          <p:cNvSpPr>
            <a:spLocks noGrp="1"/>
          </p:cNvSpPr>
          <p:nvPr>
            <p:ph type="pic" idx="8"/>
          </p:nvPr>
        </p:nvSpPr>
        <p:spPr>
          <a:xfrm>
            <a:off x="8163031" y="2618992"/>
            <a:ext cx="2691242" cy="1576018"/>
          </a:xfrm>
          <a:prstGeom prst="roundRect">
            <a:avLst>
              <a:gd name="adj" fmla="val 1858"/>
            </a:avLst>
          </a:prstGeom>
          <a:noFill/>
          <a:ln>
            <a:noFill/>
          </a:ln>
          <a:effectLst>
            <a:outerShdw blurRad="50800" dist="50800" dir="5400000" algn="tl" rotWithShape="0">
              <a:srgbClr val="000000">
                <a:alpha val="42745"/>
              </a:srgbClr>
            </a:outerShdw>
          </a:effectLst>
        </p:spPr>
      </p:sp>
      <p:sp>
        <p:nvSpPr>
          <p:cNvPr id="233" name="Google Shape;233;p16"/>
          <p:cNvSpPr txBox="1">
            <a:spLocks noGrp="1"/>
          </p:cNvSpPr>
          <p:nvPr>
            <p:ph type="body" idx="9"/>
          </p:nvPr>
        </p:nvSpPr>
        <p:spPr>
          <a:xfrm>
            <a:off x="7983434" y="5109107"/>
            <a:ext cx="3054127" cy="896341"/>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234" name="Google Shape;234;p16"/>
          <p:cNvCxnSpPr/>
          <p:nvPr/>
        </p:nvCxnSpPr>
        <p:spPr>
          <a:xfrm>
            <a:off x="4405831"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235" name="Google Shape;235;p16"/>
          <p:cNvCxnSpPr/>
          <p:nvPr/>
        </p:nvCxnSpPr>
        <p:spPr>
          <a:xfrm>
            <a:off x="7797802" y="2569633"/>
            <a:ext cx="0" cy="3492499"/>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236" name="Google Shape;236;p16"/>
          <p:cNvSpPr txBox="1">
            <a:spLocks noGrp="1"/>
          </p:cNvSpPr>
          <p:nvPr>
            <p:ph type="dt" idx="10"/>
          </p:nvPr>
        </p:nvSpPr>
        <p:spPr>
          <a:xfrm>
            <a:off x="10650938" y="6394407"/>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6"/>
          <p:cNvSpPr txBox="1">
            <a:spLocks noGrp="1"/>
          </p:cNvSpPr>
          <p:nvPr>
            <p:ph type="ftr" idx="11"/>
          </p:nvPr>
        </p:nvSpPr>
        <p:spPr>
          <a:xfrm>
            <a:off x="561110" y="6391839"/>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9"/>
        <p:cNvGrpSpPr/>
        <p:nvPr/>
      </p:nvGrpSpPr>
      <p:grpSpPr>
        <a:xfrm>
          <a:off x="0" y="0"/>
          <a:ext cx="0" cy="0"/>
          <a:chOff x="0" y="0"/>
          <a:chExt cx="0" cy="0"/>
        </a:xfrm>
      </p:grpSpPr>
      <p:sp>
        <p:nvSpPr>
          <p:cNvPr id="240" name="Google Shape;240;p17"/>
          <p:cNvSpPr txBox="1">
            <a:spLocks noGrp="1"/>
          </p:cNvSpPr>
          <p:nvPr>
            <p:ph type="title"/>
          </p:nvPr>
        </p:nvSpPr>
        <p:spPr>
          <a:xfrm>
            <a:off x="1154954" y="947920"/>
            <a:ext cx="8761413" cy="72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17"/>
          <p:cNvSpPr txBox="1">
            <a:spLocks noGrp="1"/>
          </p:cNvSpPr>
          <p:nvPr>
            <p:ph type="body" idx="1"/>
          </p:nvPr>
        </p:nvSpPr>
        <p:spPr>
          <a:xfrm rot="5400000">
            <a:off x="3859634" y="-101179"/>
            <a:ext cx="3416300" cy="882565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42" name="Google Shape;242;p17"/>
          <p:cNvSpPr txBox="1">
            <a:spLocks noGrp="1"/>
          </p:cNvSpPr>
          <p:nvPr>
            <p:ph type="dt" idx="10"/>
          </p:nvPr>
        </p:nvSpPr>
        <p:spPr>
          <a:xfrm>
            <a:off x="10650938" y="6394407"/>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3" name="Google Shape;243;p17"/>
          <p:cNvSpPr txBox="1">
            <a:spLocks noGrp="1"/>
          </p:cNvSpPr>
          <p:nvPr>
            <p:ph type="ftr" idx="11"/>
          </p:nvPr>
        </p:nvSpPr>
        <p:spPr>
          <a:xfrm>
            <a:off x="561110" y="6391839"/>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45"/>
        <p:cNvGrpSpPr/>
        <p:nvPr/>
      </p:nvGrpSpPr>
      <p:grpSpPr>
        <a:xfrm>
          <a:off x="0" y="0"/>
          <a:ext cx="0" cy="0"/>
          <a:chOff x="0" y="0"/>
          <a:chExt cx="0" cy="0"/>
        </a:xfrm>
      </p:grpSpPr>
      <p:grpSp>
        <p:nvGrpSpPr>
          <p:cNvPr id="246" name="Google Shape;246;p18"/>
          <p:cNvGrpSpPr/>
          <p:nvPr/>
        </p:nvGrpSpPr>
        <p:grpSpPr>
          <a:xfrm>
            <a:off x="0" y="0"/>
            <a:ext cx="12192000" cy="6858000"/>
            <a:chOff x="0" y="0"/>
            <a:chExt cx="12192000" cy="6858000"/>
          </a:xfrm>
        </p:grpSpPr>
        <p:sp>
          <p:nvSpPr>
            <p:cNvPr id="247" name="Google Shape;247;p18"/>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8"/>
            <p:cNvSpPr/>
            <p:nvPr/>
          </p:nvSpPr>
          <p:spPr>
            <a:xfrm>
              <a:off x="8609012" y="5867400"/>
              <a:ext cx="990600" cy="990600"/>
            </a:xfrm>
            <a:prstGeom prst="ellipse">
              <a:avLst/>
            </a:prstGeom>
            <a:gradFill>
              <a:gsLst>
                <a:gs pos="0">
                  <a:srgbClr val="8EBBD2">
                    <a:alpha val="13725"/>
                  </a:srgbClr>
                </a:gs>
                <a:gs pos="36000">
                  <a:srgbClr val="8EBBD2">
                    <a:alpha val="6666"/>
                  </a:srgbClr>
                </a:gs>
                <a:gs pos="66000">
                  <a:srgbClr val="8EBBD2">
                    <a:alpha val="0"/>
                  </a:srgbClr>
                </a:gs>
                <a:gs pos="100000">
                  <a:srgbClr val="8EBBD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8"/>
            <p:cNvSpPr/>
            <p:nvPr/>
          </p:nvSpPr>
          <p:spPr>
            <a:xfrm>
              <a:off x="8609012" y="1676400"/>
              <a:ext cx="2819400" cy="2819400"/>
            </a:xfrm>
            <a:prstGeom prst="ellipse">
              <a:avLst/>
            </a:prstGeom>
            <a:gradFill>
              <a:gsLst>
                <a:gs pos="0">
                  <a:srgbClr val="8EBBD2">
                    <a:alpha val="6666"/>
                  </a:srgbClr>
                </a:gs>
                <a:gs pos="36000">
                  <a:srgbClr val="8EBBD2">
                    <a:alpha val="5882"/>
                  </a:srgbClr>
                </a:gs>
                <a:gs pos="69000">
                  <a:srgbClr val="8EBBD2">
                    <a:alpha val="0"/>
                  </a:srgbClr>
                </a:gs>
                <a:gs pos="100000">
                  <a:srgbClr val="8EBBD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8"/>
            <p:cNvSpPr/>
            <p:nvPr/>
          </p:nvSpPr>
          <p:spPr>
            <a:xfrm>
              <a:off x="7999412" y="1587"/>
              <a:ext cx="1600200" cy="1600200"/>
            </a:xfrm>
            <a:prstGeom prst="ellipse">
              <a:avLst/>
            </a:prstGeom>
            <a:gradFill>
              <a:gsLst>
                <a:gs pos="0">
                  <a:srgbClr val="FAC867">
                    <a:alpha val="13725"/>
                  </a:srgbClr>
                </a:gs>
                <a:gs pos="36000">
                  <a:srgbClr val="FAC867">
                    <a:alpha val="6666"/>
                  </a:srgbClr>
                </a:gs>
                <a:gs pos="73000">
                  <a:srgbClr val="FAC867">
                    <a:alpha val="0"/>
                  </a:srgbClr>
                </a:gs>
                <a:gs pos="100000">
                  <a:srgbClr val="FAC86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8"/>
            <p:cNvSpPr/>
            <p:nvPr/>
          </p:nvSpPr>
          <p:spPr>
            <a:xfrm>
              <a:off x="0" y="2895600"/>
              <a:ext cx="2362200" cy="2362200"/>
            </a:xfrm>
            <a:prstGeom prst="ellipse">
              <a:avLst/>
            </a:prstGeom>
            <a:gradFill>
              <a:gsLst>
                <a:gs pos="0">
                  <a:srgbClr val="8EBBD2">
                    <a:alpha val="7843"/>
                  </a:srgbClr>
                </a:gs>
                <a:gs pos="36000">
                  <a:srgbClr val="8EBBD2">
                    <a:alpha val="7843"/>
                  </a:srgbClr>
                </a:gs>
                <a:gs pos="72000">
                  <a:srgbClr val="8EBBD2">
                    <a:alpha val="0"/>
                  </a:srgbClr>
                </a:gs>
                <a:gs pos="100000">
                  <a:srgbClr val="8EBBD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0" y="2667000"/>
              <a:ext cx="4191000" cy="4191000"/>
            </a:xfrm>
            <a:prstGeom prst="ellipse">
              <a:avLst/>
            </a:prstGeom>
            <a:gradFill>
              <a:gsLst>
                <a:gs pos="0">
                  <a:srgbClr val="FAC867">
                    <a:alpha val="10980"/>
                  </a:srgbClr>
                </a:gs>
                <a:gs pos="36000">
                  <a:srgbClr val="FAC867">
                    <a:alpha val="9803"/>
                  </a:srgbClr>
                </a:gs>
                <a:gs pos="75000">
                  <a:srgbClr val="FAC867">
                    <a:alpha val="0"/>
                  </a:srgbClr>
                </a:gs>
                <a:gs pos="100000">
                  <a:srgbClr val="FAC86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8"/>
            <p:cNvSpPr/>
            <p:nvPr/>
          </p:nvSpPr>
          <p:spPr>
            <a:xfrm>
              <a:off x="8609012" y="5865239"/>
              <a:ext cx="990600" cy="990600"/>
            </a:xfrm>
            <a:prstGeom prst="ellipse">
              <a:avLst/>
            </a:prstGeom>
            <a:gradFill>
              <a:gsLst>
                <a:gs pos="0">
                  <a:srgbClr val="FAC867">
                    <a:alpha val="9803"/>
                  </a:srgbClr>
                </a:gs>
                <a:gs pos="31000">
                  <a:srgbClr val="FAC867">
                    <a:alpha val="4705"/>
                  </a:srgbClr>
                </a:gs>
                <a:gs pos="66000">
                  <a:srgbClr val="FAC867">
                    <a:alpha val="0"/>
                  </a:srgbClr>
                </a:gs>
                <a:gs pos="100000">
                  <a:srgbClr val="FAC86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8"/>
            <p:cNvSpPr/>
            <p:nvPr/>
          </p:nvSpPr>
          <p:spPr>
            <a:xfrm rot="5101749">
              <a:off x="6294738" y="457773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414867" y="402165"/>
              <a:ext cx="6510866"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rot="5400000">
              <a:off x="44492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57" name="Google Shape;257;p18"/>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58" name="Google Shape;258;p18"/>
          <p:cNvSpPr txBox="1">
            <a:spLocks noGrp="1"/>
          </p:cNvSpPr>
          <p:nvPr>
            <p:ph type="title"/>
          </p:nvPr>
        </p:nvSpPr>
        <p:spPr>
          <a:xfrm rot="5400000">
            <a:off x="6925405" y="2957261"/>
            <a:ext cx="4729626" cy="140996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18"/>
          <p:cNvSpPr txBox="1">
            <a:spLocks noGrp="1"/>
          </p:cNvSpPr>
          <p:nvPr>
            <p:ph type="body" idx="1"/>
          </p:nvPr>
        </p:nvSpPr>
        <p:spPr>
          <a:xfrm rot="5400000">
            <a:off x="1913914" y="538470"/>
            <a:ext cx="4729627" cy="6247546"/>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60" name="Google Shape;260;p18"/>
          <p:cNvSpPr txBox="1">
            <a:spLocks noGrp="1"/>
          </p:cNvSpPr>
          <p:nvPr>
            <p:ph type="dt" idx="10"/>
          </p:nvPr>
        </p:nvSpPr>
        <p:spPr>
          <a:xfrm>
            <a:off x="10650938" y="6394407"/>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1" name="Google Shape;261;p18"/>
          <p:cNvSpPr txBox="1">
            <a:spLocks noGrp="1"/>
          </p:cNvSpPr>
          <p:nvPr>
            <p:ph type="ftr" idx="11"/>
          </p:nvPr>
        </p:nvSpPr>
        <p:spPr>
          <a:xfrm>
            <a:off x="561110" y="6391839"/>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2" name="Google Shape;262;p18"/>
          <p:cNvSpPr/>
          <p:nvPr/>
        </p:nvSpPr>
        <p:spPr>
          <a:xfrm>
            <a:off x="10443728"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3"/>
          <p:cNvSpPr txBox="1">
            <a:spLocks noGrp="1"/>
          </p:cNvSpPr>
          <p:nvPr>
            <p:ph type="title"/>
          </p:nvPr>
        </p:nvSpPr>
        <p:spPr>
          <a:xfrm>
            <a:off x="1154954" y="947920"/>
            <a:ext cx="8761413" cy="72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
          <p:cNvSpPr txBox="1">
            <a:spLocks noGrp="1"/>
          </p:cNvSpPr>
          <p:nvPr>
            <p:ph type="body" idx="1"/>
          </p:nvPr>
        </p:nvSpPr>
        <p:spPr>
          <a:xfrm>
            <a:off x="1154954" y="2603500"/>
            <a:ext cx="8761413" cy="341630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6" name="Google Shape;46;p3"/>
          <p:cNvSpPr txBox="1">
            <a:spLocks noGrp="1"/>
          </p:cNvSpPr>
          <p:nvPr>
            <p:ph type="dt" idx="10"/>
          </p:nvPr>
        </p:nvSpPr>
        <p:spPr>
          <a:xfrm>
            <a:off x="10650938" y="6394407"/>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
          <p:cNvSpPr txBox="1">
            <a:spLocks noGrp="1"/>
          </p:cNvSpPr>
          <p:nvPr>
            <p:ph type="ftr" idx="11"/>
          </p:nvPr>
        </p:nvSpPr>
        <p:spPr>
          <a:xfrm>
            <a:off x="561110" y="6391839"/>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9"/>
        <p:cNvGrpSpPr/>
        <p:nvPr/>
      </p:nvGrpSpPr>
      <p:grpSpPr>
        <a:xfrm>
          <a:off x="0" y="0"/>
          <a:ext cx="0" cy="0"/>
          <a:chOff x="0" y="0"/>
          <a:chExt cx="0" cy="0"/>
        </a:xfrm>
      </p:grpSpPr>
      <p:grpSp>
        <p:nvGrpSpPr>
          <p:cNvPr id="50" name="Google Shape;50;p4"/>
          <p:cNvGrpSpPr/>
          <p:nvPr/>
        </p:nvGrpSpPr>
        <p:grpSpPr>
          <a:xfrm>
            <a:off x="0" y="0"/>
            <a:ext cx="12192000" cy="6858000"/>
            <a:chOff x="0" y="0"/>
            <a:chExt cx="12192000" cy="6858000"/>
          </a:xfrm>
        </p:grpSpPr>
        <p:sp>
          <p:nvSpPr>
            <p:cNvPr id="51" name="Google Shape;51;p4"/>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8609012" y="5867400"/>
              <a:ext cx="990600" cy="990600"/>
            </a:xfrm>
            <a:prstGeom prst="ellipse">
              <a:avLst/>
            </a:prstGeom>
            <a:gradFill>
              <a:gsLst>
                <a:gs pos="0">
                  <a:srgbClr val="8EBBD2">
                    <a:alpha val="13725"/>
                  </a:srgbClr>
                </a:gs>
                <a:gs pos="36000">
                  <a:srgbClr val="8EBBD2">
                    <a:alpha val="6666"/>
                  </a:srgbClr>
                </a:gs>
                <a:gs pos="66000">
                  <a:srgbClr val="8EBBD2">
                    <a:alpha val="0"/>
                  </a:srgbClr>
                </a:gs>
                <a:gs pos="100000">
                  <a:srgbClr val="8EBBD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8609012" y="1676400"/>
              <a:ext cx="2819400" cy="2819400"/>
            </a:xfrm>
            <a:prstGeom prst="ellipse">
              <a:avLst/>
            </a:prstGeom>
            <a:gradFill>
              <a:gsLst>
                <a:gs pos="0">
                  <a:srgbClr val="8EBBD2">
                    <a:alpha val="6666"/>
                  </a:srgbClr>
                </a:gs>
                <a:gs pos="36000">
                  <a:srgbClr val="8EBBD2">
                    <a:alpha val="5882"/>
                  </a:srgbClr>
                </a:gs>
                <a:gs pos="69000">
                  <a:srgbClr val="8EBBD2">
                    <a:alpha val="0"/>
                  </a:srgbClr>
                </a:gs>
                <a:gs pos="100000">
                  <a:srgbClr val="8EBBD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7999412" y="1587"/>
              <a:ext cx="1600200" cy="1600200"/>
            </a:xfrm>
            <a:prstGeom prst="ellipse">
              <a:avLst/>
            </a:prstGeom>
            <a:gradFill>
              <a:gsLst>
                <a:gs pos="0">
                  <a:srgbClr val="FAC867">
                    <a:alpha val="13725"/>
                  </a:srgbClr>
                </a:gs>
                <a:gs pos="36000">
                  <a:srgbClr val="FAC867">
                    <a:alpha val="6666"/>
                  </a:srgbClr>
                </a:gs>
                <a:gs pos="73000">
                  <a:srgbClr val="FAC867">
                    <a:alpha val="0"/>
                  </a:srgbClr>
                </a:gs>
                <a:gs pos="100000">
                  <a:srgbClr val="FAC86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0" y="2895600"/>
              <a:ext cx="2362200" cy="2362200"/>
            </a:xfrm>
            <a:prstGeom prst="ellipse">
              <a:avLst/>
            </a:prstGeom>
            <a:gradFill>
              <a:gsLst>
                <a:gs pos="0">
                  <a:srgbClr val="8EBBD2">
                    <a:alpha val="7843"/>
                  </a:srgbClr>
                </a:gs>
                <a:gs pos="36000">
                  <a:srgbClr val="8EBBD2">
                    <a:alpha val="7843"/>
                  </a:srgbClr>
                </a:gs>
                <a:gs pos="72000">
                  <a:srgbClr val="8EBBD2">
                    <a:alpha val="0"/>
                  </a:srgbClr>
                </a:gs>
                <a:gs pos="100000">
                  <a:srgbClr val="8EBBD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0" y="2667000"/>
              <a:ext cx="4191000" cy="4191000"/>
            </a:xfrm>
            <a:prstGeom prst="ellipse">
              <a:avLst/>
            </a:prstGeom>
            <a:gradFill>
              <a:gsLst>
                <a:gs pos="0">
                  <a:srgbClr val="FAC867">
                    <a:alpha val="10980"/>
                  </a:srgbClr>
                </a:gs>
                <a:gs pos="36000">
                  <a:srgbClr val="FAC867">
                    <a:alpha val="9803"/>
                  </a:srgbClr>
                </a:gs>
                <a:gs pos="75000">
                  <a:srgbClr val="FAC867">
                    <a:alpha val="0"/>
                  </a:srgbClr>
                </a:gs>
                <a:gs pos="100000">
                  <a:srgbClr val="FAC86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8609012" y="5865239"/>
              <a:ext cx="990600" cy="990600"/>
            </a:xfrm>
            <a:prstGeom prst="ellipse">
              <a:avLst/>
            </a:prstGeom>
            <a:gradFill>
              <a:gsLst>
                <a:gs pos="0">
                  <a:srgbClr val="FAC867">
                    <a:alpha val="9803"/>
                  </a:srgbClr>
                </a:gs>
                <a:gs pos="31000">
                  <a:srgbClr val="FAC867">
                    <a:alpha val="4705"/>
                  </a:srgbClr>
                </a:gs>
                <a:gs pos="66000">
                  <a:srgbClr val="FAC867">
                    <a:alpha val="0"/>
                  </a:srgbClr>
                </a:gs>
                <a:gs pos="100000">
                  <a:srgbClr val="FAC86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7289800" y="402165"/>
              <a:ext cx="44788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rot="-5400000">
              <a:off x="3787244"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60" name="Google Shape;60;p4"/>
            <p:cNvSpPr/>
            <p:nvPr/>
          </p:nvSpPr>
          <p:spPr>
            <a:xfrm rot="-5677511">
              <a:off x="4698352"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62" name="Google Shape;62;p4"/>
          <p:cNvSpPr txBox="1">
            <a:spLocks noGrp="1"/>
          </p:cNvSpPr>
          <p:nvPr>
            <p:ph type="title"/>
          </p:nvPr>
        </p:nvSpPr>
        <p:spPr>
          <a:xfrm>
            <a:off x="1154956" y="2677644"/>
            <a:ext cx="4351023" cy="228382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
          <p:cNvSpPr txBox="1">
            <a:spLocks noGrp="1"/>
          </p:cNvSpPr>
          <p:nvPr>
            <p:ph type="body" idx="1"/>
          </p:nvPr>
        </p:nvSpPr>
        <p:spPr>
          <a:xfrm>
            <a:off x="6895559" y="2677644"/>
            <a:ext cx="3757545" cy="228382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600"/>
              <a:buNone/>
              <a:defRPr sz="2000" cap="none">
                <a:solidFill>
                  <a:schemeClr val="accent1"/>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64" name="Google Shape;64;p4"/>
          <p:cNvSpPr txBox="1">
            <a:spLocks noGrp="1"/>
          </p:cNvSpPr>
          <p:nvPr>
            <p:ph type="dt" idx="10"/>
          </p:nvPr>
        </p:nvSpPr>
        <p:spPr>
          <a:xfrm>
            <a:off x="10650938" y="6394407"/>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
          <p:cNvSpPr txBox="1">
            <a:spLocks noGrp="1"/>
          </p:cNvSpPr>
          <p:nvPr>
            <p:ph type="ftr" idx="11"/>
          </p:nvPr>
        </p:nvSpPr>
        <p:spPr>
          <a:xfrm>
            <a:off x="561110" y="6391839"/>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
          <p:cNvSpPr/>
          <p:nvPr/>
        </p:nvSpPr>
        <p:spPr>
          <a:xfrm>
            <a:off x="10443728"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8"/>
        <p:cNvGrpSpPr/>
        <p:nvPr/>
      </p:nvGrpSpPr>
      <p:grpSpPr>
        <a:xfrm>
          <a:off x="0" y="0"/>
          <a:ext cx="0" cy="0"/>
          <a:chOff x="0" y="0"/>
          <a:chExt cx="0" cy="0"/>
        </a:xfrm>
      </p:grpSpPr>
      <p:sp>
        <p:nvSpPr>
          <p:cNvPr id="69" name="Google Shape;69;p5"/>
          <p:cNvSpPr txBox="1">
            <a:spLocks noGrp="1"/>
          </p:cNvSpPr>
          <p:nvPr>
            <p:ph type="title"/>
          </p:nvPr>
        </p:nvSpPr>
        <p:spPr>
          <a:xfrm>
            <a:off x="1154954" y="947920"/>
            <a:ext cx="8761413" cy="72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
          <p:cNvSpPr txBox="1">
            <a:spLocks noGrp="1"/>
          </p:cNvSpPr>
          <p:nvPr>
            <p:ph type="body" idx="1"/>
          </p:nvPr>
        </p:nvSpPr>
        <p:spPr>
          <a:xfrm>
            <a:off x="1151368" y="2603500"/>
            <a:ext cx="4828744" cy="341630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1" name="Google Shape;71;p5"/>
          <p:cNvSpPr txBox="1">
            <a:spLocks noGrp="1"/>
          </p:cNvSpPr>
          <p:nvPr>
            <p:ph type="body" idx="2"/>
          </p:nvPr>
        </p:nvSpPr>
        <p:spPr>
          <a:xfrm>
            <a:off x="6208711" y="2603500"/>
            <a:ext cx="4825159" cy="337770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2" name="Google Shape;72;p5"/>
          <p:cNvSpPr txBox="1">
            <a:spLocks noGrp="1"/>
          </p:cNvSpPr>
          <p:nvPr>
            <p:ph type="dt" idx="10"/>
          </p:nvPr>
        </p:nvSpPr>
        <p:spPr>
          <a:xfrm>
            <a:off x="10650938" y="6394407"/>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
          <p:cNvSpPr txBox="1">
            <a:spLocks noGrp="1"/>
          </p:cNvSpPr>
          <p:nvPr>
            <p:ph type="ftr" idx="11"/>
          </p:nvPr>
        </p:nvSpPr>
        <p:spPr>
          <a:xfrm>
            <a:off x="561110" y="6391839"/>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5"/>
        <p:cNvGrpSpPr/>
        <p:nvPr/>
      </p:nvGrpSpPr>
      <p:grpSpPr>
        <a:xfrm>
          <a:off x="0" y="0"/>
          <a:ext cx="0" cy="0"/>
          <a:chOff x="0" y="0"/>
          <a:chExt cx="0" cy="0"/>
        </a:xfrm>
      </p:grpSpPr>
      <p:sp>
        <p:nvSpPr>
          <p:cNvPr id="76" name="Google Shape;76;p6"/>
          <p:cNvSpPr txBox="1">
            <a:spLocks noGrp="1"/>
          </p:cNvSpPr>
          <p:nvPr>
            <p:ph type="title"/>
          </p:nvPr>
        </p:nvSpPr>
        <p:spPr>
          <a:xfrm>
            <a:off x="1154954" y="947920"/>
            <a:ext cx="8761413" cy="72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6"/>
          <p:cNvSpPr txBox="1">
            <a:spLocks noGrp="1"/>
          </p:cNvSpPr>
          <p:nvPr>
            <p:ph type="body" idx="1"/>
          </p:nvPr>
        </p:nvSpPr>
        <p:spPr>
          <a:xfrm>
            <a:off x="1154954" y="2636063"/>
            <a:ext cx="482515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78" name="Google Shape;78;p6"/>
          <p:cNvSpPr txBox="1">
            <a:spLocks noGrp="1"/>
          </p:cNvSpPr>
          <p:nvPr>
            <p:ph type="body" idx="2"/>
          </p:nvPr>
        </p:nvSpPr>
        <p:spPr>
          <a:xfrm>
            <a:off x="1154954" y="3212326"/>
            <a:ext cx="4825158" cy="2807476"/>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6"/>
          <p:cNvSpPr txBox="1">
            <a:spLocks noGrp="1"/>
          </p:cNvSpPr>
          <p:nvPr>
            <p:ph type="body" idx="3"/>
          </p:nvPr>
        </p:nvSpPr>
        <p:spPr>
          <a:xfrm>
            <a:off x="6208711" y="2603499"/>
            <a:ext cx="4825160" cy="608825"/>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80" name="Google Shape;80;p6"/>
          <p:cNvSpPr txBox="1">
            <a:spLocks noGrp="1"/>
          </p:cNvSpPr>
          <p:nvPr>
            <p:ph type="body" idx="4"/>
          </p:nvPr>
        </p:nvSpPr>
        <p:spPr>
          <a:xfrm>
            <a:off x="6208712" y="3212327"/>
            <a:ext cx="4825159" cy="2807474"/>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81" name="Google Shape;81;p6"/>
          <p:cNvSpPr txBox="1">
            <a:spLocks noGrp="1"/>
          </p:cNvSpPr>
          <p:nvPr>
            <p:ph type="dt" idx="10"/>
          </p:nvPr>
        </p:nvSpPr>
        <p:spPr>
          <a:xfrm>
            <a:off x="10650938" y="6394407"/>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6"/>
          <p:cNvSpPr txBox="1">
            <a:spLocks noGrp="1"/>
          </p:cNvSpPr>
          <p:nvPr>
            <p:ph type="ftr" idx="11"/>
          </p:nvPr>
        </p:nvSpPr>
        <p:spPr>
          <a:xfrm>
            <a:off x="561110" y="6391839"/>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4"/>
        <p:cNvGrpSpPr/>
        <p:nvPr/>
      </p:nvGrpSpPr>
      <p:grpSpPr>
        <a:xfrm>
          <a:off x="0" y="0"/>
          <a:ext cx="0" cy="0"/>
          <a:chOff x="0" y="0"/>
          <a:chExt cx="0" cy="0"/>
        </a:xfrm>
      </p:grpSpPr>
      <p:sp>
        <p:nvSpPr>
          <p:cNvPr id="85" name="Google Shape;85;p7"/>
          <p:cNvSpPr txBox="1">
            <a:spLocks noGrp="1"/>
          </p:cNvSpPr>
          <p:nvPr>
            <p:ph type="title"/>
          </p:nvPr>
        </p:nvSpPr>
        <p:spPr>
          <a:xfrm>
            <a:off x="1154954" y="947920"/>
            <a:ext cx="8761413" cy="72848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7"/>
          <p:cNvSpPr txBox="1">
            <a:spLocks noGrp="1"/>
          </p:cNvSpPr>
          <p:nvPr>
            <p:ph type="dt" idx="10"/>
          </p:nvPr>
        </p:nvSpPr>
        <p:spPr>
          <a:xfrm>
            <a:off x="10650938" y="6394407"/>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7"/>
          <p:cNvSpPr txBox="1">
            <a:spLocks noGrp="1"/>
          </p:cNvSpPr>
          <p:nvPr>
            <p:ph type="ftr" idx="11"/>
          </p:nvPr>
        </p:nvSpPr>
        <p:spPr>
          <a:xfrm>
            <a:off x="561110" y="6391839"/>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89"/>
        <p:cNvGrpSpPr/>
        <p:nvPr/>
      </p:nvGrpSpPr>
      <p:grpSpPr>
        <a:xfrm>
          <a:off x="0" y="0"/>
          <a:ext cx="0" cy="0"/>
          <a:chOff x="0" y="0"/>
          <a:chExt cx="0" cy="0"/>
        </a:xfrm>
      </p:grpSpPr>
      <p:sp>
        <p:nvSpPr>
          <p:cNvPr id="90" name="Google Shape;90;p8"/>
          <p:cNvSpPr txBox="1">
            <a:spLocks noGrp="1"/>
          </p:cNvSpPr>
          <p:nvPr>
            <p:ph type="dt" idx="10"/>
          </p:nvPr>
        </p:nvSpPr>
        <p:spPr>
          <a:xfrm>
            <a:off x="10650938" y="6394407"/>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8"/>
          <p:cNvSpPr txBox="1">
            <a:spLocks noGrp="1"/>
          </p:cNvSpPr>
          <p:nvPr>
            <p:ph type="ftr" idx="11"/>
          </p:nvPr>
        </p:nvSpPr>
        <p:spPr>
          <a:xfrm>
            <a:off x="561110" y="6391839"/>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8"/>
          <p:cNvSpPr/>
          <p:nvPr/>
        </p:nvSpPr>
        <p:spPr>
          <a:xfrm>
            <a:off x="10443728"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94"/>
        <p:cNvGrpSpPr/>
        <p:nvPr/>
      </p:nvGrpSpPr>
      <p:grpSpPr>
        <a:xfrm>
          <a:off x="0" y="0"/>
          <a:ext cx="0" cy="0"/>
          <a:chOff x="0" y="0"/>
          <a:chExt cx="0" cy="0"/>
        </a:xfrm>
      </p:grpSpPr>
      <p:grpSp>
        <p:nvGrpSpPr>
          <p:cNvPr id="95" name="Google Shape;95;p9"/>
          <p:cNvGrpSpPr/>
          <p:nvPr/>
        </p:nvGrpSpPr>
        <p:grpSpPr>
          <a:xfrm>
            <a:off x="0" y="0"/>
            <a:ext cx="12192000" cy="6858000"/>
            <a:chOff x="0" y="0"/>
            <a:chExt cx="12192000" cy="6858000"/>
          </a:xfrm>
        </p:grpSpPr>
        <p:sp>
          <p:nvSpPr>
            <p:cNvPr id="96" name="Google Shape;96;p9"/>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8609012" y="5867400"/>
              <a:ext cx="990600" cy="990600"/>
            </a:xfrm>
            <a:prstGeom prst="ellipse">
              <a:avLst/>
            </a:prstGeom>
            <a:gradFill>
              <a:gsLst>
                <a:gs pos="0">
                  <a:srgbClr val="8EBBD2">
                    <a:alpha val="13725"/>
                  </a:srgbClr>
                </a:gs>
                <a:gs pos="36000">
                  <a:srgbClr val="8EBBD2">
                    <a:alpha val="6666"/>
                  </a:srgbClr>
                </a:gs>
                <a:gs pos="66000">
                  <a:srgbClr val="8EBBD2">
                    <a:alpha val="0"/>
                  </a:srgbClr>
                </a:gs>
                <a:gs pos="100000">
                  <a:srgbClr val="8EBBD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8609012" y="1676400"/>
              <a:ext cx="2819400" cy="2819400"/>
            </a:xfrm>
            <a:prstGeom prst="ellipse">
              <a:avLst/>
            </a:prstGeom>
            <a:gradFill>
              <a:gsLst>
                <a:gs pos="0">
                  <a:srgbClr val="8EBBD2">
                    <a:alpha val="6666"/>
                  </a:srgbClr>
                </a:gs>
                <a:gs pos="36000">
                  <a:srgbClr val="8EBBD2">
                    <a:alpha val="5882"/>
                  </a:srgbClr>
                </a:gs>
                <a:gs pos="69000">
                  <a:srgbClr val="8EBBD2">
                    <a:alpha val="0"/>
                  </a:srgbClr>
                </a:gs>
                <a:gs pos="100000">
                  <a:srgbClr val="8EBBD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p:nvPr/>
          </p:nvSpPr>
          <p:spPr>
            <a:xfrm>
              <a:off x="7999412" y="1587"/>
              <a:ext cx="1600200" cy="1600200"/>
            </a:xfrm>
            <a:prstGeom prst="ellipse">
              <a:avLst/>
            </a:prstGeom>
            <a:gradFill>
              <a:gsLst>
                <a:gs pos="0">
                  <a:srgbClr val="FAC867">
                    <a:alpha val="13725"/>
                  </a:srgbClr>
                </a:gs>
                <a:gs pos="36000">
                  <a:srgbClr val="FAC867">
                    <a:alpha val="6666"/>
                  </a:srgbClr>
                </a:gs>
                <a:gs pos="73000">
                  <a:srgbClr val="FAC867">
                    <a:alpha val="0"/>
                  </a:srgbClr>
                </a:gs>
                <a:gs pos="100000">
                  <a:srgbClr val="FAC86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9"/>
            <p:cNvSpPr/>
            <p:nvPr/>
          </p:nvSpPr>
          <p:spPr>
            <a:xfrm>
              <a:off x="0" y="2895600"/>
              <a:ext cx="2362200" cy="2362200"/>
            </a:xfrm>
            <a:prstGeom prst="ellipse">
              <a:avLst/>
            </a:prstGeom>
            <a:gradFill>
              <a:gsLst>
                <a:gs pos="0">
                  <a:srgbClr val="8EBBD2">
                    <a:alpha val="7843"/>
                  </a:srgbClr>
                </a:gs>
                <a:gs pos="36000">
                  <a:srgbClr val="8EBBD2">
                    <a:alpha val="7843"/>
                  </a:srgbClr>
                </a:gs>
                <a:gs pos="72000">
                  <a:srgbClr val="8EBBD2">
                    <a:alpha val="0"/>
                  </a:srgbClr>
                </a:gs>
                <a:gs pos="100000">
                  <a:srgbClr val="8EBBD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9"/>
            <p:cNvSpPr/>
            <p:nvPr/>
          </p:nvSpPr>
          <p:spPr>
            <a:xfrm>
              <a:off x="0" y="2667000"/>
              <a:ext cx="4191000" cy="4191000"/>
            </a:xfrm>
            <a:prstGeom prst="ellipse">
              <a:avLst/>
            </a:prstGeom>
            <a:gradFill>
              <a:gsLst>
                <a:gs pos="0">
                  <a:srgbClr val="FAC867">
                    <a:alpha val="10980"/>
                  </a:srgbClr>
                </a:gs>
                <a:gs pos="36000">
                  <a:srgbClr val="FAC867">
                    <a:alpha val="9803"/>
                  </a:srgbClr>
                </a:gs>
                <a:gs pos="75000">
                  <a:srgbClr val="FAC867">
                    <a:alpha val="0"/>
                  </a:srgbClr>
                </a:gs>
                <a:gs pos="100000">
                  <a:srgbClr val="FAC86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9"/>
            <p:cNvSpPr/>
            <p:nvPr/>
          </p:nvSpPr>
          <p:spPr>
            <a:xfrm>
              <a:off x="8609012" y="5865239"/>
              <a:ext cx="990600" cy="990600"/>
            </a:xfrm>
            <a:prstGeom prst="ellipse">
              <a:avLst/>
            </a:prstGeom>
            <a:gradFill>
              <a:gsLst>
                <a:gs pos="0">
                  <a:srgbClr val="FAC867">
                    <a:alpha val="9803"/>
                  </a:srgbClr>
                </a:gs>
                <a:gs pos="31000">
                  <a:srgbClr val="FAC867">
                    <a:alpha val="4705"/>
                  </a:srgbClr>
                </a:gs>
                <a:gs pos="66000">
                  <a:srgbClr val="FAC867">
                    <a:alpha val="0"/>
                  </a:srgbClr>
                </a:gs>
                <a:gs pos="100000">
                  <a:srgbClr val="FAC86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9"/>
            <p:cNvSpPr/>
            <p:nvPr/>
          </p:nvSpPr>
          <p:spPr>
            <a:xfrm rot="-5400000">
              <a:off x="2229377"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04" name="Google Shape;104;p9"/>
            <p:cNvSpPr/>
            <p:nvPr/>
          </p:nvSpPr>
          <p:spPr>
            <a:xfrm rot="-5677511">
              <a:off x="3140485"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9"/>
            <p:cNvSpPr/>
            <p:nvPr/>
          </p:nvSpPr>
          <p:spPr>
            <a:xfrm>
              <a:off x="5713412" y="402165"/>
              <a:ext cx="6055253"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9"/>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07" name="Google Shape;107;p9"/>
          <p:cNvSpPr txBox="1">
            <a:spLocks noGrp="1"/>
          </p:cNvSpPr>
          <p:nvPr>
            <p:ph type="title"/>
          </p:nvPr>
        </p:nvSpPr>
        <p:spPr>
          <a:xfrm>
            <a:off x="1154954" y="1295400"/>
            <a:ext cx="2793158"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9"/>
          <p:cNvSpPr txBox="1">
            <a:spLocks noGrp="1"/>
          </p:cNvSpPr>
          <p:nvPr>
            <p:ph type="body" idx="1"/>
          </p:nvPr>
        </p:nvSpPr>
        <p:spPr>
          <a:xfrm>
            <a:off x="5781146" y="1447800"/>
            <a:ext cx="5190065" cy="4572000"/>
          </a:xfrm>
          <a:prstGeom prst="rect">
            <a:avLst/>
          </a:prstGeom>
          <a:noFill/>
          <a:ln>
            <a:noFill/>
          </a:ln>
        </p:spPr>
        <p:txBody>
          <a:bodyPr spcFirstLastPara="1" wrap="square" lIns="91425" tIns="45700" rIns="91425" bIns="45700" anchor="ctr"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09" name="Google Shape;109;p9"/>
          <p:cNvSpPr txBox="1">
            <a:spLocks noGrp="1"/>
          </p:cNvSpPr>
          <p:nvPr>
            <p:ph type="body" idx="2"/>
          </p:nvPr>
        </p:nvSpPr>
        <p:spPr>
          <a:xfrm>
            <a:off x="1154955" y="3129280"/>
            <a:ext cx="2793158" cy="289559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solidFill>
                  <a:schemeClr val="accent1"/>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10" name="Google Shape;110;p9"/>
          <p:cNvSpPr txBox="1">
            <a:spLocks noGrp="1"/>
          </p:cNvSpPr>
          <p:nvPr>
            <p:ph type="dt" idx="10"/>
          </p:nvPr>
        </p:nvSpPr>
        <p:spPr>
          <a:xfrm>
            <a:off x="10650938" y="6394407"/>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9"/>
          <p:cNvSpPr txBox="1">
            <a:spLocks noGrp="1"/>
          </p:cNvSpPr>
          <p:nvPr>
            <p:ph type="ftr" idx="11"/>
          </p:nvPr>
        </p:nvSpPr>
        <p:spPr>
          <a:xfrm>
            <a:off x="561110" y="6391839"/>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9"/>
          <p:cNvSpPr/>
          <p:nvPr/>
        </p:nvSpPr>
        <p:spPr>
          <a:xfrm>
            <a:off x="10443728"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4"/>
        <p:cNvGrpSpPr/>
        <p:nvPr/>
      </p:nvGrpSpPr>
      <p:grpSpPr>
        <a:xfrm>
          <a:off x="0" y="0"/>
          <a:ext cx="0" cy="0"/>
          <a:chOff x="0" y="0"/>
          <a:chExt cx="0" cy="0"/>
        </a:xfrm>
      </p:grpSpPr>
      <p:grpSp>
        <p:nvGrpSpPr>
          <p:cNvPr id="115" name="Google Shape;115;p10"/>
          <p:cNvGrpSpPr/>
          <p:nvPr/>
        </p:nvGrpSpPr>
        <p:grpSpPr>
          <a:xfrm>
            <a:off x="0" y="0"/>
            <a:ext cx="12192000" cy="6858000"/>
            <a:chOff x="0" y="0"/>
            <a:chExt cx="12192000" cy="6858000"/>
          </a:xfrm>
        </p:grpSpPr>
        <p:sp>
          <p:nvSpPr>
            <p:cNvPr id="116" name="Google Shape;116;p10"/>
            <p:cNvSpPr/>
            <p:nvPr/>
          </p:nvSpPr>
          <p:spPr>
            <a:xfrm>
              <a:off x="0" y="0"/>
              <a:ext cx="12192000" cy="6858000"/>
            </a:xfrm>
            <a:prstGeom prst="rect">
              <a:avLst/>
            </a:prstGeom>
            <a:blipFill rotWithShape="1">
              <a:blip r:embed="rId2">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0"/>
            <p:cNvSpPr/>
            <p:nvPr/>
          </p:nvSpPr>
          <p:spPr>
            <a:xfrm>
              <a:off x="8609012" y="5867400"/>
              <a:ext cx="990600" cy="990600"/>
            </a:xfrm>
            <a:prstGeom prst="ellipse">
              <a:avLst/>
            </a:prstGeom>
            <a:gradFill>
              <a:gsLst>
                <a:gs pos="0">
                  <a:srgbClr val="8EBBD2">
                    <a:alpha val="13725"/>
                  </a:srgbClr>
                </a:gs>
                <a:gs pos="36000">
                  <a:srgbClr val="8EBBD2">
                    <a:alpha val="6666"/>
                  </a:srgbClr>
                </a:gs>
                <a:gs pos="66000">
                  <a:srgbClr val="8EBBD2">
                    <a:alpha val="0"/>
                  </a:srgbClr>
                </a:gs>
                <a:gs pos="100000">
                  <a:srgbClr val="8EBBD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0"/>
            <p:cNvSpPr/>
            <p:nvPr/>
          </p:nvSpPr>
          <p:spPr>
            <a:xfrm>
              <a:off x="8609012" y="1676400"/>
              <a:ext cx="2819400" cy="2819400"/>
            </a:xfrm>
            <a:prstGeom prst="ellipse">
              <a:avLst/>
            </a:prstGeom>
            <a:gradFill>
              <a:gsLst>
                <a:gs pos="0">
                  <a:srgbClr val="8EBBD2">
                    <a:alpha val="6666"/>
                  </a:srgbClr>
                </a:gs>
                <a:gs pos="36000">
                  <a:srgbClr val="8EBBD2">
                    <a:alpha val="5882"/>
                  </a:srgbClr>
                </a:gs>
                <a:gs pos="69000">
                  <a:srgbClr val="8EBBD2">
                    <a:alpha val="0"/>
                  </a:srgbClr>
                </a:gs>
                <a:gs pos="100000">
                  <a:srgbClr val="8EBBD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0"/>
            <p:cNvSpPr/>
            <p:nvPr/>
          </p:nvSpPr>
          <p:spPr>
            <a:xfrm>
              <a:off x="7999412" y="1587"/>
              <a:ext cx="1600200" cy="1600200"/>
            </a:xfrm>
            <a:prstGeom prst="ellipse">
              <a:avLst/>
            </a:prstGeom>
            <a:gradFill>
              <a:gsLst>
                <a:gs pos="0">
                  <a:srgbClr val="FAC867">
                    <a:alpha val="13725"/>
                  </a:srgbClr>
                </a:gs>
                <a:gs pos="36000">
                  <a:srgbClr val="FAC867">
                    <a:alpha val="6666"/>
                  </a:srgbClr>
                </a:gs>
                <a:gs pos="73000">
                  <a:srgbClr val="FAC867">
                    <a:alpha val="0"/>
                  </a:srgbClr>
                </a:gs>
                <a:gs pos="100000">
                  <a:srgbClr val="FAC86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0"/>
            <p:cNvSpPr/>
            <p:nvPr/>
          </p:nvSpPr>
          <p:spPr>
            <a:xfrm>
              <a:off x="0" y="2895600"/>
              <a:ext cx="2362200" cy="2362200"/>
            </a:xfrm>
            <a:prstGeom prst="ellipse">
              <a:avLst/>
            </a:prstGeom>
            <a:gradFill>
              <a:gsLst>
                <a:gs pos="0">
                  <a:srgbClr val="8EBBD2">
                    <a:alpha val="7843"/>
                  </a:srgbClr>
                </a:gs>
                <a:gs pos="36000">
                  <a:srgbClr val="8EBBD2">
                    <a:alpha val="7843"/>
                  </a:srgbClr>
                </a:gs>
                <a:gs pos="72000">
                  <a:srgbClr val="8EBBD2">
                    <a:alpha val="0"/>
                  </a:srgbClr>
                </a:gs>
                <a:gs pos="100000">
                  <a:srgbClr val="8EBBD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a:off x="0" y="2667000"/>
              <a:ext cx="4191000" cy="4191000"/>
            </a:xfrm>
            <a:prstGeom prst="ellipse">
              <a:avLst/>
            </a:prstGeom>
            <a:gradFill>
              <a:gsLst>
                <a:gs pos="0">
                  <a:srgbClr val="FAC867">
                    <a:alpha val="10980"/>
                  </a:srgbClr>
                </a:gs>
                <a:gs pos="36000">
                  <a:srgbClr val="FAC867">
                    <a:alpha val="9803"/>
                  </a:srgbClr>
                </a:gs>
                <a:gs pos="75000">
                  <a:srgbClr val="FAC867">
                    <a:alpha val="0"/>
                  </a:srgbClr>
                </a:gs>
                <a:gs pos="100000">
                  <a:srgbClr val="FAC86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0"/>
            <p:cNvSpPr/>
            <p:nvPr/>
          </p:nvSpPr>
          <p:spPr>
            <a:xfrm>
              <a:off x="8609012" y="5865239"/>
              <a:ext cx="990600" cy="990600"/>
            </a:xfrm>
            <a:prstGeom prst="ellipse">
              <a:avLst/>
            </a:prstGeom>
            <a:gradFill>
              <a:gsLst>
                <a:gs pos="0">
                  <a:srgbClr val="FAC867">
                    <a:alpha val="9803"/>
                  </a:srgbClr>
                </a:gs>
                <a:gs pos="31000">
                  <a:srgbClr val="FAC867">
                    <a:alpha val="4705"/>
                  </a:srgbClr>
                </a:gs>
                <a:gs pos="66000">
                  <a:srgbClr val="FAC867">
                    <a:alpha val="0"/>
                  </a:srgbClr>
                </a:gs>
                <a:gs pos="100000">
                  <a:srgbClr val="FAC86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rot="-5677511">
              <a:off x="4203594" y="1826078"/>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0"/>
            <p:cNvSpPr/>
            <p:nvPr/>
          </p:nvSpPr>
          <p:spPr>
            <a:xfrm rot="-5400000">
              <a:off x="3295432" y="2801721"/>
              <a:ext cx="6053670" cy="1254558"/>
            </a:xfrm>
            <a:custGeom>
              <a:avLst/>
              <a:gdLst/>
              <a:ahLst/>
              <a:cxnLst/>
              <a:rect l="l" t="t" r="r" b="b"/>
              <a:pathLst>
                <a:path w="10000" h="8000" extrusionOk="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25" name="Google Shape;125;p10"/>
            <p:cNvSpPr/>
            <p:nvPr/>
          </p:nvSpPr>
          <p:spPr>
            <a:xfrm>
              <a:off x="6172200" y="402165"/>
              <a:ext cx="5596465" cy="60536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0"/>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27" name="Google Shape;127;p10"/>
          <p:cNvSpPr txBox="1">
            <a:spLocks noGrp="1"/>
          </p:cNvSpPr>
          <p:nvPr>
            <p:ph type="title"/>
          </p:nvPr>
        </p:nvSpPr>
        <p:spPr>
          <a:xfrm>
            <a:off x="1153907" y="1693332"/>
            <a:ext cx="3860259" cy="173566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0"/>
          <p:cNvSpPr>
            <a:spLocks noGrp="1"/>
          </p:cNvSpPr>
          <p:nvPr>
            <p:ph type="pic" idx="2"/>
          </p:nvPr>
        </p:nvSpPr>
        <p:spPr>
          <a:xfrm>
            <a:off x="6547872" y="1143000"/>
            <a:ext cx="3227192" cy="4572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29" name="Google Shape;129;p10"/>
          <p:cNvSpPr txBox="1">
            <a:spLocks noGrp="1"/>
          </p:cNvSpPr>
          <p:nvPr>
            <p:ph type="body" idx="1"/>
          </p:nvPr>
        </p:nvSpPr>
        <p:spPr>
          <a:xfrm>
            <a:off x="1154955" y="3657600"/>
            <a:ext cx="3859212"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solidFill>
                  <a:schemeClr val="accent1"/>
                </a:solidFill>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30" name="Google Shape;130;p10"/>
          <p:cNvSpPr txBox="1">
            <a:spLocks noGrp="1"/>
          </p:cNvSpPr>
          <p:nvPr>
            <p:ph type="dt" idx="10"/>
          </p:nvPr>
        </p:nvSpPr>
        <p:spPr>
          <a:xfrm>
            <a:off x="10650938" y="6394407"/>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0"/>
          <p:cNvSpPr txBox="1">
            <a:spLocks noGrp="1"/>
          </p:cNvSpPr>
          <p:nvPr>
            <p:ph type="ftr" idx="11"/>
          </p:nvPr>
        </p:nvSpPr>
        <p:spPr>
          <a:xfrm>
            <a:off x="561110" y="6391839"/>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0"/>
          <p:cNvSpPr/>
          <p:nvPr/>
        </p:nvSpPr>
        <p:spPr>
          <a:xfrm>
            <a:off x="10443728"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0" y="0"/>
            <a:ext cx="12192000" cy="6858000"/>
            <a:chOff x="0" y="0"/>
            <a:chExt cx="12192000" cy="6858000"/>
          </a:xfrm>
        </p:grpSpPr>
        <p:sp>
          <p:nvSpPr>
            <p:cNvPr id="11" name="Google Shape;11;p1"/>
            <p:cNvSpPr/>
            <p:nvPr/>
          </p:nvSpPr>
          <p:spPr>
            <a:xfrm>
              <a:off x="0" y="0"/>
              <a:ext cx="12192000" cy="6858000"/>
            </a:xfrm>
            <a:prstGeom prst="rect">
              <a:avLst/>
            </a:prstGeom>
            <a:blipFill rotWithShape="1">
              <a:blip r:embed="rId19">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8609012" y="5867400"/>
              <a:ext cx="990600" cy="990600"/>
            </a:xfrm>
            <a:prstGeom prst="ellipse">
              <a:avLst/>
            </a:prstGeom>
            <a:gradFill>
              <a:gsLst>
                <a:gs pos="0">
                  <a:srgbClr val="8EBBD2">
                    <a:alpha val="13725"/>
                  </a:srgbClr>
                </a:gs>
                <a:gs pos="36000">
                  <a:srgbClr val="8EBBD2">
                    <a:alpha val="6666"/>
                  </a:srgbClr>
                </a:gs>
                <a:gs pos="66000">
                  <a:srgbClr val="8EBBD2">
                    <a:alpha val="0"/>
                  </a:srgbClr>
                </a:gs>
                <a:gs pos="100000">
                  <a:srgbClr val="8EBBD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8609012" y="1676400"/>
              <a:ext cx="2819400" cy="2819400"/>
            </a:xfrm>
            <a:prstGeom prst="ellipse">
              <a:avLst/>
            </a:prstGeom>
            <a:gradFill>
              <a:gsLst>
                <a:gs pos="0">
                  <a:srgbClr val="8EBBD2">
                    <a:alpha val="6666"/>
                  </a:srgbClr>
                </a:gs>
                <a:gs pos="36000">
                  <a:srgbClr val="8EBBD2">
                    <a:alpha val="5882"/>
                  </a:srgbClr>
                </a:gs>
                <a:gs pos="69000">
                  <a:srgbClr val="8EBBD2">
                    <a:alpha val="0"/>
                  </a:srgbClr>
                </a:gs>
                <a:gs pos="100000">
                  <a:srgbClr val="8EBBD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7999412" y="1587"/>
              <a:ext cx="1600200" cy="1600200"/>
            </a:xfrm>
            <a:prstGeom prst="ellipse">
              <a:avLst/>
            </a:prstGeom>
            <a:gradFill>
              <a:gsLst>
                <a:gs pos="0">
                  <a:srgbClr val="FAC867">
                    <a:alpha val="13725"/>
                  </a:srgbClr>
                </a:gs>
                <a:gs pos="36000">
                  <a:srgbClr val="FAC867">
                    <a:alpha val="6666"/>
                  </a:srgbClr>
                </a:gs>
                <a:gs pos="73000">
                  <a:srgbClr val="FAC867">
                    <a:alpha val="0"/>
                  </a:srgbClr>
                </a:gs>
                <a:gs pos="100000">
                  <a:srgbClr val="FAC86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0" y="2895600"/>
              <a:ext cx="2362200" cy="2362200"/>
            </a:xfrm>
            <a:prstGeom prst="ellipse">
              <a:avLst/>
            </a:prstGeom>
            <a:gradFill>
              <a:gsLst>
                <a:gs pos="0">
                  <a:srgbClr val="8EBBD2">
                    <a:alpha val="7843"/>
                  </a:srgbClr>
                </a:gs>
                <a:gs pos="36000">
                  <a:srgbClr val="8EBBD2">
                    <a:alpha val="7843"/>
                  </a:srgbClr>
                </a:gs>
                <a:gs pos="72000">
                  <a:srgbClr val="8EBBD2">
                    <a:alpha val="0"/>
                  </a:srgbClr>
                </a:gs>
                <a:gs pos="100000">
                  <a:srgbClr val="8EBBD2">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2667000"/>
              <a:ext cx="4191000" cy="4191000"/>
            </a:xfrm>
            <a:prstGeom prst="ellipse">
              <a:avLst/>
            </a:prstGeom>
            <a:gradFill>
              <a:gsLst>
                <a:gs pos="0">
                  <a:srgbClr val="FAC867">
                    <a:alpha val="10980"/>
                  </a:srgbClr>
                </a:gs>
                <a:gs pos="36000">
                  <a:srgbClr val="FAC867">
                    <a:alpha val="9803"/>
                  </a:srgbClr>
                </a:gs>
                <a:gs pos="75000">
                  <a:srgbClr val="FAC867">
                    <a:alpha val="0"/>
                  </a:srgbClr>
                </a:gs>
                <a:gs pos="100000">
                  <a:srgbClr val="FAC86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
            <p:cNvSpPr/>
            <p:nvPr/>
          </p:nvSpPr>
          <p:spPr>
            <a:xfrm>
              <a:off x="8609012" y="5865239"/>
              <a:ext cx="990600" cy="990600"/>
            </a:xfrm>
            <a:prstGeom prst="ellipse">
              <a:avLst/>
            </a:prstGeom>
            <a:gradFill>
              <a:gsLst>
                <a:gs pos="0">
                  <a:srgbClr val="FAC867">
                    <a:alpha val="9803"/>
                  </a:srgbClr>
                </a:gs>
                <a:gs pos="31000">
                  <a:srgbClr val="FAC867">
                    <a:alpha val="4705"/>
                  </a:srgbClr>
                </a:gs>
                <a:gs pos="66000">
                  <a:srgbClr val="FAC867">
                    <a:alpha val="0"/>
                  </a:srgbClr>
                </a:gs>
                <a:gs pos="100000">
                  <a:srgbClr val="FAC86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rot="-589932">
              <a:off x="8490951" y="1797517"/>
              <a:ext cx="3299407" cy="440924"/>
            </a:xfrm>
            <a:custGeom>
              <a:avLst/>
              <a:gdLst/>
              <a:ahLst/>
              <a:cxnLst/>
              <a:rect l="l" t="t" r="r" b="b"/>
              <a:pathLst>
                <a:path w="10000" h="5291" extrusionOk="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
            <p:cNvSpPr/>
            <p:nvPr/>
          </p:nvSpPr>
          <p:spPr>
            <a:xfrm>
              <a:off x="459506" y="1866405"/>
              <a:ext cx="11277600" cy="4533900"/>
            </a:xfrm>
            <a:custGeom>
              <a:avLst/>
              <a:gdLst/>
              <a:ahLst/>
              <a:cxnLst/>
              <a:rect l="l" t="t" r="r" b="b"/>
              <a:pathLst>
                <a:path w="7104" h="2856" extrusionOk="0">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20" name="Google Shape;20;p1"/>
            <p:cNvSpPr/>
            <p:nvPr/>
          </p:nvSpPr>
          <p:spPr>
            <a:xfrm>
              <a:off x="0" y="1587"/>
              <a:ext cx="12192000" cy="6856413"/>
            </a:xfrm>
            <a:custGeom>
              <a:avLst/>
              <a:gdLst/>
              <a:ahLst/>
              <a:cxnLst/>
              <a:rect l="l" t="t" r="r" b="b"/>
              <a:pathLst>
                <a:path w="15356" h="8638" extrusionOk="0">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1" name="Google Shape;21;p1"/>
          <p:cNvSpPr txBox="1">
            <a:spLocks noGrp="1"/>
          </p:cNvSpPr>
          <p:nvPr>
            <p:ph type="title"/>
          </p:nvPr>
        </p:nvSpPr>
        <p:spPr>
          <a:xfrm>
            <a:off x="1154954" y="947920"/>
            <a:ext cx="8761413" cy="7284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2"/>
              </a:buClr>
              <a:buSzPts val="3600"/>
              <a:buFont typeface="Century Gothic"/>
              <a:buNone/>
              <a:defRPr sz="36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1"/>
          <p:cNvSpPr txBox="1">
            <a:spLocks noGrp="1"/>
          </p:cNvSpPr>
          <p:nvPr>
            <p:ph type="body" idx="1"/>
          </p:nvPr>
        </p:nvSpPr>
        <p:spPr>
          <a:xfrm>
            <a:off x="1154954" y="2603500"/>
            <a:ext cx="8761413" cy="3416300"/>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23" name="Google Shape;23;p1"/>
          <p:cNvSpPr txBox="1">
            <a:spLocks noGrp="1"/>
          </p:cNvSpPr>
          <p:nvPr>
            <p:ph type="ftr" idx="11"/>
          </p:nvPr>
        </p:nvSpPr>
        <p:spPr>
          <a:xfrm>
            <a:off x="561110" y="6391839"/>
            <a:ext cx="3859795" cy="304801"/>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4" name="Google Shape;24;p1"/>
          <p:cNvSpPr txBox="1">
            <a:spLocks noGrp="1"/>
          </p:cNvSpPr>
          <p:nvPr>
            <p:ph type="dt" idx="10"/>
          </p:nvPr>
        </p:nvSpPr>
        <p:spPr>
          <a:xfrm>
            <a:off x="10650938" y="6394407"/>
            <a:ext cx="990599" cy="304799"/>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1" i="0" u="none" strike="noStrike" cap="none">
                <a:solidFill>
                  <a:schemeClr val="accen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5" name="Google Shape;25;p1"/>
          <p:cNvSpPr/>
          <p:nvPr/>
        </p:nvSpPr>
        <p:spPr>
          <a:xfrm>
            <a:off x="10443728"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9"/>
          <p:cNvSpPr txBox="1">
            <a:spLocks noGrp="1"/>
          </p:cNvSpPr>
          <p:nvPr>
            <p:ph type="ctrTitle"/>
          </p:nvPr>
        </p:nvSpPr>
        <p:spPr>
          <a:xfrm>
            <a:off x="1154955" y="2099733"/>
            <a:ext cx="8825658" cy="2677648"/>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lt2"/>
              </a:buClr>
              <a:buSzPts val="5400"/>
              <a:buFont typeface="Times New Roman"/>
              <a:buNone/>
            </a:pPr>
            <a:r>
              <a:rPr lang="en-US" b="1">
                <a:latin typeface="Times New Roman"/>
                <a:ea typeface="Times New Roman"/>
                <a:cs typeface="Times New Roman"/>
                <a:sym typeface="Times New Roman"/>
              </a:rPr>
              <a:t>Natural Language Processing</a:t>
            </a:r>
            <a:endParaRPr b="1">
              <a:latin typeface="Times New Roman"/>
              <a:ea typeface="Times New Roman"/>
              <a:cs typeface="Times New Roman"/>
              <a:sym typeface="Times New Roman"/>
            </a:endParaRPr>
          </a:p>
        </p:txBody>
      </p:sp>
      <p:sp>
        <p:nvSpPr>
          <p:cNvPr id="270" name="Google Shape;270;p19"/>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1920"/>
              <a:buNone/>
            </a:pPr>
            <a:r>
              <a:rPr lang="en-US" sz="2400" b="1" dirty="0">
                <a:latin typeface="Times New Roman"/>
                <a:ea typeface="Times New Roman"/>
                <a:cs typeface="Times New Roman"/>
                <a:sym typeface="Times New Roman"/>
              </a:rPr>
              <a:t>Project description</a:t>
            </a:r>
            <a:endParaRPr sz="2400" b="1"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38E76F-D93B-C948-5B9E-99D0CFA2EBB5}"/>
              </a:ext>
            </a:extLst>
          </p:cNvPr>
          <p:cNvSpPr>
            <a:spLocks noGrp="1"/>
          </p:cNvSpPr>
          <p:nvPr>
            <p:ph type="body" idx="1"/>
          </p:nvPr>
        </p:nvSpPr>
        <p:spPr/>
        <p:txBody>
          <a:bodyPr>
            <a:normAutofit/>
          </a:bodyPr>
          <a:lstStyle/>
          <a:p>
            <a:r>
              <a:rPr lang="en-US" dirty="0" err="1">
                <a:latin typeface="Inter"/>
              </a:rPr>
              <a:t>Movielens</a:t>
            </a:r>
            <a:r>
              <a:rPr lang="en-US" dirty="0">
                <a:latin typeface="Inter"/>
              </a:rPr>
              <a:t> Dataset </a:t>
            </a:r>
          </a:p>
          <a:p>
            <a:pPr lvl="1"/>
            <a:r>
              <a:rPr lang="en-US" sz="1800" dirty="0">
                <a:latin typeface="Inter"/>
              </a:rPr>
              <a:t>Movie information is in the file "movies.dat" and is in the following format: </a:t>
            </a:r>
            <a:r>
              <a:rPr lang="en-US" sz="1800" dirty="0" err="1">
                <a:latin typeface="Inter"/>
              </a:rPr>
              <a:t>MovieID</a:t>
            </a:r>
            <a:r>
              <a:rPr lang="en-US" sz="1800" dirty="0">
                <a:latin typeface="Inter"/>
              </a:rPr>
              <a:t>::Title::Genres</a:t>
            </a:r>
          </a:p>
          <a:p>
            <a:pPr lvl="1"/>
            <a:r>
              <a:rPr lang="en-US" sz="1800" dirty="0">
                <a:latin typeface="Inter"/>
              </a:rPr>
              <a:t>Genres are pipe-separated and are selected from the following genres:	      * Action	* Adventure	* Animation	* Children's	* Comedy     * Crime	* Documentary	* Drama	* Fantasy	* Film-Noir	* Horror	     * Musical	* Mystery	* Romance	* Sci-Fi	* Thriller	* War	     * Western</a:t>
            </a:r>
            <a:endParaRPr lang="ar-EG" sz="1800" dirty="0">
              <a:latin typeface="Inter"/>
            </a:endParaRPr>
          </a:p>
        </p:txBody>
      </p:sp>
      <p:sp>
        <p:nvSpPr>
          <p:cNvPr id="6" name="Title 1">
            <a:extLst>
              <a:ext uri="{FF2B5EF4-FFF2-40B4-BE49-F238E27FC236}">
                <a16:creationId xmlns:a16="http://schemas.microsoft.com/office/drawing/2014/main" id="{E6D35C49-7AF0-A0A7-462A-3B62B99F02F7}"/>
              </a:ext>
            </a:extLst>
          </p:cNvPr>
          <p:cNvSpPr txBox="1">
            <a:spLocks/>
          </p:cNvSpPr>
          <p:nvPr/>
        </p:nvSpPr>
        <p:spPr>
          <a:xfrm>
            <a:off x="1002554" y="838200"/>
            <a:ext cx="8761413" cy="72848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800"/>
              <a:buFont typeface="Century Gothic"/>
              <a:buNone/>
              <a:defRPr sz="3600" b="0" i="0" u="none" strike="noStrike" cap="none">
                <a:solidFill>
                  <a:schemeClr val="lt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r>
              <a:rPr lang="en-US" dirty="0">
                <a:latin typeface="Times New Roman"/>
                <a:cs typeface="Times New Roman"/>
                <a:sym typeface="Times New Roman"/>
              </a:rPr>
              <a:t>Movie Recommender Dataset</a:t>
            </a:r>
            <a:endParaRPr lang="ar-EG" dirty="0">
              <a:latin typeface="Times New Roman"/>
              <a:cs typeface="Times New Roman"/>
            </a:endParaRPr>
          </a:p>
        </p:txBody>
      </p:sp>
    </p:spTree>
    <p:extLst>
      <p:ext uri="{BB962C8B-B14F-4D97-AF65-F5344CB8AC3E}">
        <p14:creationId xmlns:p14="http://schemas.microsoft.com/office/powerpoint/2010/main" val="3498898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4"/>
          <p:cNvSpPr txBox="1">
            <a:spLocks noGrp="1"/>
          </p:cNvSpPr>
          <p:nvPr>
            <p:ph type="title"/>
          </p:nvPr>
        </p:nvSpPr>
        <p:spPr>
          <a:xfrm>
            <a:off x="1154954" y="947920"/>
            <a:ext cx="8761413" cy="72848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Times New Roman"/>
              <a:buNone/>
            </a:pPr>
            <a:r>
              <a:rPr lang="en-US" dirty="0">
                <a:latin typeface="Times New Roman"/>
                <a:cs typeface="Times New Roman"/>
              </a:rPr>
              <a:t>Fake News Detection Project</a:t>
            </a:r>
            <a:endParaRPr dirty="0">
              <a:latin typeface="Times New Roman"/>
              <a:cs typeface="Times New Roman"/>
              <a:sym typeface="Times New Roman"/>
            </a:endParaRPr>
          </a:p>
        </p:txBody>
      </p:sp>
      <p:sp>
        <p:nvSpPr>
          <p:cNvPr id="300" name="Google Shape;300;p24"/>
          <p:cNvSpPr txBox="1">
            <a:spLocks noGrp="1"/>
          </p:cNvSpPr>
          <p:nvPr>
            <p:ph type="body" idx="1"/>
          </p:nvPr>
        </p:nvSpPr>
        <p:spPr>
          <a:xfrm>
            <a:off x="1154954" y="2603500"/>
            <a:ext cx="8761413" cy="3416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US" sz="2000" b="1" dirty="0">
                <a:latin typeface="Times New Roman"/>
                <a:cs typeface="Times New Roman"/>
                <a:sym typeface="Times New Roman"/>
              </a:rPr>
              <a:t>Idea</a:t>
            </a:r>
          </a:p>
          <a:p>
            <a:pPr marL="800100" lvl="1" indent="-342900">
              <a:spcBef>
                <a:spcPts val="0"/>
              </a:spcBef>
              <a:buSzPts val="1600"/>
            </a:pPr>
            <a:r>
              <a:rPr lang="en-US" sz="1800" dirty="0">
                <a:latin typeface="Inter"/>
              </a:rPr>
              <a:t>A type of yellow journalism, fake news encapsulates pieces of news that may be hoaxes and is generally spread through social media and other online media. This is often done to further or impose certain ideas and is often achieved with political agendas. Such news items may contain false and/or exaggerated claims and may end up being virtualized by algorithms, and users may end up in a filter bubble.</a:t>
            </a:r>
          </a:p>
          <a:p>
            <a:pPr marL="342900" lvl="0" indent="-241300" algn="l" rtl="0">
              <a:spcBef>
                <a:spcPts val="1000"/>
              </a:spcBef>
              <a:spcAft>
                <a:spcPts val="0"/>
              </a:spcAft>
              <a:buSzPts val="1600"/>
              <a:buNone/>
            </a:pP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5"/>
          <p:cNvSpPr txBox="1">
            <a:spLocks noGrp="1"/>
          </p:cNvSpPr>
          <p:nvPr>
            <p:ph type="title"/>
          </p:nvPr>
        </p:nvSpPr>
        <p:spPr>
          <a:xfrm>
            <a:off x="1154954" y="947920"/>
            <a:ext cx="8761413" cy="72848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Times New Roman"/>
              <a:buNone/>
            </a:pPr>
            <a:r>
              <a:rPr lang="en-US" dirty="0">
                <a:latin typeface="Times New Roman"/>
                <a:cs typeface="Times New Roman"/>
              </a:rPr>
              <a:t>Fake News Detection (Techniques)</a:t>
            </a:r>
            <a:endParaRPr dirty="0">
              <a:latin typeface="Times New Roman"/>
              <a:ea typeface="Times New Roman"/>
              <a:cs typeface="Times New Roman"/>
              <a:sym typeface="Times New Roman"/>
            </a:endParaRPr>
          </a:p>
        </p:txBody>
      </p:sp>
      <p:sp>
        <p:nvSpPr>
          <p:cNvPr id="306" name="Google Shape;306;p25"/>
          <p:cNvSpPr txBox="1">
            <a:spLocks noGrp="1"/>
          </p:cNvSpPr>
          <p:nvPr>
            <p:ph type="body" idx="1"/>
          </p:nvPr>
        </p:nvSpPr>
        <p:spPr>
          <a:xfrm>
            <a:off x="1154954" y="2603500"/>
            <a:ext cx="8761413" cy="3841262"/>
          </a:xfrm>
          <a:prstGeom prst="rect">
            <a:avLst/>
          </a:prstGeom>
          <a:noFill/>
          <a:ln>
            <a:noFill/>
          </a:ln>
        </p:spPr>
        <p:txBody>
          <a:bodyPr spcFirstLastPara="1" wrap="square" lIns="91425" tIns="45700" rIns="91425" bIns="45700" anchor="t" anchorCtr="0">
            <a:noAutofit/>
          </a:bodyPr>
          <a:lstStyle/>
          <a:p>
            <a:pPr marL="342900" lvl="1" indent="-342900" algn="l" rtl="0">
              <a:spcBef>
                <a:spcPts val="0"/>
              </a:spcBef>
              <a:spcAft>
                <a:spcPts val="0"/>
              </a:spcAft>
              <a:buSzPts val="1600"/>
              <a:buChar char="►"/>
            </a:pPr>
            <a:r>
              <a:rPr lang="en-US" sz="1800" dirty="0">
                <a:latin typeface="Inter"/>
                <a:sym typeface="Times New Roman"/>
              </a:rPr>
              <a:t>To convert text , </a:t>
            </a:r>
            <a:r>
              <a:rPr lang="en-US" sz="1800" b="1" dirty="0">
                <a:latin typeface="Inter"/>
                <a:sym typeface="Times New Roman"/>
              </a:rPr>
              <a:t>TF-IDF </a:t>
            </a:r>
            <a:r>
              <a:rPr lang="en-US" sz="1800" dirty="0">
                <a:latin typeface="Inter"/>
                <a:sym typeface="Times New Roman"/>
              </a:rPr>
              <a:t>will be applied</a:t>
            </a:r>
          </a:p>
          <a:p>
            <a:pPr marL="342900" lvl="1" indent="-342900" algn="l" rtl="0">
              <a:spcBef>
                <a:spcPts val="0"/>
              </a:spcBef>
              <a:spcAft>
                <a:spcPts val="0"/>
              </a:spcAft>
              <a:buSzPts val="1600"/>
              <a:buChar char="►"/>
            </a:pPr>
            <a:endParaRPr lang="en-US" sz="1800" dirty="0">
              <a:latin typeface="Inter"/>
              <a:sym typeface="Times New Roman"/>
            </a:endParaRPr>
          </a:p>
          <a:p>
            <a:pPr marL="342900" lvl="1" indent="-342900">
              <a:spcBef>
                <a:spcPts val="0"/>
              </a:spcBef>
              <a:buSzPts val="1600"/>
            </a:pPr>
            <a:r>
              <a:rPr lang="en-US" sz="1800" dirty="0">
                <a:latin typeface="Inter"/>
                <a:sym typeface="Times New Roman"/>
              </a:rPr>
              <a:t>Then classify the news to real and fake using dataset </a:t>
            </a:r>
            <a:r>
              <a:rPr lang="en-US" sz="1800" i="1" dirty="0">
                <a:latin typeface="Inter"/>
                <a:sym typeface="Times New Roman"/>
              </a:rPr>
              <a:t>news </a:t>
            </a:r>
            <a:r>
              <a:rPr lang="en-US" sz="1800" dirty="0">
                <a:latin typeface="Inter"/>
                <a:sym typeface="Times New Roman"/>
              </a:rPr>
              <a:t>, implementing and classifier like </a:t>
            </a:r>
            <a:r>
              <a:rPr lang="en-US" sz="1800" b="1" dirty="0" err="1">
                <a:latin typeface="Inter"/>
              </a:rPr>
              <a:t>PassiveAggressiveClassifier</a:t>
            </a:r>
            <a:endParaRPr lang="en-US" sz="1800" b="1" dirty="0">
              <a:latin typeface="Inter"/>
            </a:endParaRPr>
          </a:p>
          <a:p>
            <a:pPr marL="342900" lvl="1" indent="-342900" algn="l" rtl="0">
              <a:spcBef>
                <a:spcPts val="0"/>
              </a:spcBef>
              <a:spcAft>
                <a:spcPts val="0"/>
              </a:spcAft>
              <a:buSzPts val="1600"/>
              <a:buChar char="►"/>
            </a:pPr>
            <a:endParaRPr lang="en-US" sz="2000" b="1" dirty="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6"/>
          <p:cNvSpPr txBox="1">
            <a:spLocks noGrp="1"/>
          </p:cNvSpPr>
          <p:nvPr>
            <p:ph type="title"/>
          </p:nvPr>
        </p:nvSpPr>
        <p:spPr>
          <a:xfrm>
            <a:off x="1154954" y="947920"/>
            <a:ext cx="8761413" cy="72848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Century Gothic"/>
              <a:buNone/>
            </a:pPr>
            <a:r>
              <a:rPr lang="en-US" dirty="0">
                <a:latin typeface="Times New Roman"/>
                <a:cs typeface="Times New Roman"/>
              </a:rPr>
              <a:t>Fake News Detection (Dataset )</a:t>
            </a:r>
            <a:endParaRPr dirty="0"/>
          </a:p>
        </p:txBody>
      </p:sp>
      <p:sp>
        <p:nvSpPr>
          <p:cNvPr id="3" name="Text Placeholder 2">
            <a:extLst>
              <a:ext uri="{FF2B5EF4-FFF2-40B4-BE49-F238E27FC236}">
                <a16:creationId xmlns:a16="http://schemas.microsoft.com/office/drawing/2014/main" id="{8A0230D6-F295-DA13-6044-E933265C33D6}"/>
              </a:ext>
            </a:extLst>
          </p:cNvPr>
          <p:cNvSpPr>
            <a:spLocks noGrp="1"/>
          </p:cNvSpPr>
          <p:nvPr>
            <p:ph type="body" idx="1"/>
          </p:nvPr>
        </p:nvSpPr>
        <p:spPr/>
        <p:txBody>
          <a:bodyPr/>
          <a:lstStyle/>
          <a:p>
            <a:r>
              <a:rPr lang="en-US" dirty="0">
                <a:latin typeface="Inter"/>
              </a:rPr>
              <a:t>we’ll call it news.csv. This dataset has a shape of 7796×4. The first column identifies the news, the second and third are the title and text, and the fourth column has labels denoting whether the news is REAL or FAKE.</a:t>
            </a:r>
            <a:endParaRPr lang="ar-EG" dirty="0">
              <a:latin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7"/>
          <p:cNvSpPr txBox="1">
            <a:spLocks noGrp="1"/>
          </p:cNvSpPr>
          <p:nvPr>
            <p:ph type="title"/>
          </p:nvPr>
        </p:nvSpPr>
        <p:spPr>
          <a:xfrm>
            <a:off x="1154954" y="1110480"/>
            <a:ext cx="8761413" cy="728480"/>
          </a:xfrm>
          <a:prstGeom prst="rect">
            <a:avLst/>
          </a:prstGeom>
          <a:noFill/>
          <a:ln>
            <a:noFill/>
          </a:ln>
        </p:spPr>
        <p:txBody>
          <a:bodyPr spcFirstLastPara="1" wrap="square" lIns="91425" tIns="45700" rIns="91425" bIns="45700" anchor="ctr" anchorCtr="0">
            <a:noAutofit/>
          </a:bodyPr>
          <a:lstStyle/>
          <a:p>
            <a:pPr lvl="0" algn="l" rtl="0">
              <a:spcBef>
                <a:spcPts val="0"/>
              </a:spcBef>
              <a:spcAft>
                <a:spcPts val="0"/>
              </a:spcAft>
              <a:buSzPts val="1600"/>
            </a:pPr>
            <a:r>
              <a:rPr lang="en-US" dirty="0">
                <a:latin typeface="Times New Roman"/>
                <a:cs typeface="Times New Roman"/>
              </a:rPr>
              <a:t>News Group classification</a:t>
            </a:r>
            <a:br>
              <a:rPr lang="en-US" dirty="0">
                <a:latin typeface="Times New Roman"/>
                <a:cs typeface="Times New Roman"/>
              </a:rPr>
            </a:br>
            <a:endParaRPr lang="en-US" dirty="0">
              <a:latin typeface="Times New Roman"/>
              <a:cs typeface="Times New Roman"/>
            </a:endParaRPr>
          </a:p>
        </p:txBody>
      </p:sp>
      <p:sp>
        <p:nvSpPr>
          <p:cNvPr id="318" name="Google Shape;318;p27"/>
          <p:cNvSpPr txBox="1">
            <a:spLocks noGrp="1"/>
          </p:cNvSpPr>
          <p:nvPr>
            <p:ph type="body" idx="1"/>
          </p:nvPr>
        </p:nvSpPr>
        <p:spPr>
          <a:xfrm>
            <a:off x="1154954" y="2603500"/>
            <a:ext cx="8761413" cy="3416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US" sz="2000" b="1" dirty="0">
                <a:latin typeface="Times New Roman"/>
                <a:cs typeface="Times New Roman"/>
              </a:rPr>
              <a:t>Idea </a:t>
            </a:r>
          </a:p>
          <a:p>
            <a:pPr marL="800100" lvl="1" indent="-342900">
              <a:spcBef>
                <a:spcPts val="0"/>
              </a:spcBef>
              <a:buSzPts val="1600"/>
            </a:pPr>
            <a:r>
              <a:rPr lang="en-US" sz="1800" dirty="0">
                <a:effectLst/>
                <a:latin typeface="Calibri" panose="020F0502020204030204" pitchFamily="34" charset="0"/>
                <a:ea typeface="Calibri" panose="020F0502020204030204" pitchFamily="34" charset="0"/>
              </a:rPr>
              <a:t>Build</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model</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classify</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news</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data</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into</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various</a:t>
            </a:r>
            <a:r>
              <a:rPr lang="en-US" sz="1800" spc="-25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categories through</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text</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classification.</a:t>
            </a:r>
          </a:p>
          <a:p>
            <a:pPr marL="800100" lvl="1" indent="-342900">
              <a:spcBef>
                <a:spcPts val="0"/>
              </a:spcBef>
              <a:buSzPts val="1600"/>
            </a:pPr>
            <a:endParaRPr lang="en-US" dirty="0">
              <a:solidFill>
                <a:srgbClr val="24292F"/>
              </a:solidFill>
              <a:latin typeface="-apple-system"/>
            </a:endParaRPr>
          </a:p>
          <a:p>
            <a:pPr marL="342900" indent="-342900">
              <a:spcBef>
                <a:spcPts val="0"/>
              </a:spcBef>
              <a:buSzPts val="1600"/>
            </a:pPr>
            <a:r>
              <a:rPr lang="en-US" sz="2000" b="1" dirty="0">
                <a:latin typeface="Times New Roman"/>
                <a:cs typeface="Times New Roman"/>
              </a:rPr>
              <a:t>Techniques</a:t>
            </a:r>
          </a:p>
          <a:p>
            <a:pPr marL="800100" lvl="1" indent="-342900">
              <a:spcBef>
                <a:spcPts val="0"/>
              </a:spcBef>
              <a:buSzPts val="1600"/>
            </a:pPr>
            <a:r>
              <a:rPr lang="en-US" dirty="0">
                <a:solidFill>
                  <a:srgbClr val="24292F"/>
                </a:solidFill>
                <a:latin typeface="-apple-system"/>
              </a:rPr>
              <a:t>Feature extraction  using TF-</a:t>
            </a:r>
            <a:r>
              <a:rPr lang="en-US" dirty="0" err="1">
                <a:solidFill>
                  <a:srgbClr val="24292F"/>
                </a:solidFill>
                <a:latin typeface="-apple-system"/>
              </a:rPr>
              <a:t>Idf</a:t>
            </a:r>
            <a:endParaRPr lang="en-US" dirty="0">
              <a:solidFill>
                <a:srgbClr val="24292F"/>
              </a:solidFill>
              <a:latin typeface="-apple-system"/>
            </a:endParaRPr>
          </a:p>
          <a:p>
            <a:pPr marL="800100" lvl="1" indent="-342900">
              <a:spcBef>
                <a:spcPts val="0"/>
              </a:spcBef>
              <a:buSzPts val="1600"/>
            </a:pPr>
            <a:r>
              <a:rPr lang="en-US" dirty="0">
                <a:solidFill>
                  <a:srgbClr val="24292F"/>
                </a:solidFill>
                <a:latin typeface="-apple-system"/>
              </a:rPr>
              <a:t>Applying any classifier like Naïve bayes to classify the news to one of 20 groups</a:t>
            </a:r>
          </a:p>
          <a:p>
            <a:pPr marL="800100" lvl="1" indent="-342900">
              <a:spcBef>
                <a:spcPts val="0"/>
              </a:spcBef>
              <a:buSzPts val="1600"/>
            </a:pPr>
            <a:r>
              <a:rPr lang="en-US" dirty="0">
                <a:solidFill>
                  <a:srgbClr val="24292F"/>
                </a:solidFill>
                <a:latin typeface="-apple-system"/>
              </a:rPr>
              <a:t>You can apply more than one classifier and select the best one according its accuracy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7"/>
          <p:cNvSpPr txBox="1">
            <a:spLocks noGrp="1"/>
          </p:cNvSpPr>
          <p:nvPr>
            <p:ph type="title"/>
          </p:nvPr>
        </p:nvSpPr>
        <p:spPr>
          <a:xfrm>
            <a:off x="1154953" y="1080000"/>
            <a:ext cx="8761413" cy="728480"/>
          </a:xfrm>
          <a:prstGeom prst="rect">
            <a:avLst/>
          </a:prstGeom>
          <a:noFill/>
          <a:ln>
            <a:noFill/>
          </a:ln>
        </p:spPr>
        <p:txBody>
          <a:bodyPr spcFirstLastPara="1" wrap="square" lIns="91425" tIns="45700" rIns="91425" bIns="45700" anchor="ctr" anchorCtr="0">
            <a:noAutofit/>
          </a:bodyPr>
          <a:lstStyle/>
          <a:p>
            <a:pPr lvl="0" algn="l" rtl="0">
              <a:spcBef>
                <a:spcPts val="0"/>
              </a:spcBef>
              <a:spcAft>
                <a:spcPts val="0"/>
              </a:spcAft>
              <a:buSzPts val="1600"/>
            </a:pPr>
            <a:r>
              <a:rPr lang="en-US" dirty="0">
                <a:latin typeface="Times New Roman"/>
                <a:cs typeface="Times New Roman"/>
              </a:rPr>
              <a:t>News Group classification Dataset</a:t>
            </a:r>
            <a:br>
              <a:rPr lang="en-US" dirty="0">
                <a:latin typeface="Times New Roman"/>
                <a:cs typeface="Times New Roman"/>
              </a:rPr>
            </a:br>
            <a:endParaRPr lang="en-US" dirty="0">
              <a:latin typeface="Times New Roman"/>
              <a:cs typeface="Times New Roman"/>
            </a:endParaRPr>
          </a:p>
        </p:txBody>
      </p:sp>
      <p:sp>
        <p:nvSpPr>
          <p:cNvPr id="318" name="Google Shape;318;p27"/>
          <p:cNvSpPr txBox="1">
            <a:spLocks noGrp="1"/>
          </p:cNvSpPr>
          <p:nvPr>
            <p:ph type="body" idx="1"/>
          </p:nvPr>
        </p:nvSpPr>
        <p:spPr>
          <a:xfrm>
            <a:off x="1154954" y="2603500"/>
            <a:ext cx="8761413" cy="34163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US" sz="2000" b="0" i="0" dirty="0">
                <a:solidFill>
                  <a:srgbClr val="24292F"/>
                </a:solidFill>
                <a:effectLst/>
                <a:latin typeface="-apple-system"/>
              </a:rPr>
              <a:t>The dataset is a collection of approximately 20,000 newsgroup documents, partitioned (nearly) evenly across </a:t>
            </a:r>
            <a:r>
              <a:rPr lang="en-US" sz="2000" b="1" i="0" dirty="0">
                <a:solidFill>
                  <a:srgbClr val="24292F"/>
                </a:solidFill>
                <a:effectLst/>
                <a:latin typeface="-apple-system"/>
              </a:rPr>
              <a:t>20 different newsgroups</a:t>
            </a:r>
            <a:r>
              <a:rPr lang="en-US" sz="2000" b="0" i="0" dirty="0">
                <a:solidFill>
                  <a:srgbClr val="24292F"/>
                </a:solidFill>
                <a:effectLst/>
                <a:latin typeface="-apple-system"/>
              </a:rPr>
              <a:t>. </a:t>
            </a:r>
            <a:endParaRPr dirty="0"/>
          </a:p>
        </p:txBody>
      </p:sp>
    </p:spTree>
    <p:extLst>
      <p:ext uri="{BB962C8B-B14F-4D97-AF65-F5344CB8AC3E}">
        <p14:creationId xmlns:p14="http://schemas.microsoft.com/office/powerpoint/2010/main" val="1230782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8"/>
          <p:cNvSpPr txBox="1">
            <a:spLocks noGrp="1"/>
          </p:cNvSpPr>
          <p:nvPr>
            <p:ph type="title"/>
          </p:nvPr>
        </p:nvSpPr>
        <p:spPr>
          <a:xfrm>
            <a:off x="880634" y="744720"/>
            <a:ext cx="8761413" cy="728480"/>
          </a:xfrm>
          <a:prstGeom prst="rect">
            <a:avLst/>
          </a:prstGeom>
          <a:noFill/>
          <a:ln>
            <a:noFill/>
          </a:ln>
        </p:spPr>
        <p:txBody>
          <a:bodyPr spcFirstLastPara="1" wrap="square" lIns="91425" tIns="45700" rIns="91425" bIns="45700" anchor="ctr" anchorCtr="0">
            <a:noAutofit/>
          </a:bodyPr>
          <a:lstStyle/>
          <a:p>
            <a:pPr lvl="0" algn="l" rtl="0">
              <a:spcBef>
                <a:spcPts val="0"/>
              </a:spcBef>
              <a:spcAft>
                <a:spcPts val="0"/>
              </a:spcAft>
              <a:buSzPts val="1600"/>
            </a:pPr>
            <a:r>
              <a:rPr lang="en-US" dirty="0">
                <a:latin typeface="Times New Roman"/>
                <a:cs typeface="Times New Roman"/>
              </a:rPr>
              <a:t>Sentiment Analysis of movie reviews</a:t>
            </a:r>
          </a:p>
        </p:txBody>
      </p:sp>
      <p:sp>
        <p:nvSpPr>
          <p:cNvPr id="324" name="Google Shape;324;p28"/>
          <p:cNvSpPr txBox="1">
            <a:spLocks noGrp="1"/>
          </p:cNvSpPr>
          <p:nvPr>
            <p:ph type="body" idx="1"/>
          </p:nvPr>
        </p:nvSpPr>
        <p:spPr>
          <a:xfrm>
            <a:off x="1154954" y="2489204"/>
            <a:ext cx="9334269" cy="34163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00"/>
              <a:buChar char="►"/>
            </a:pPr>
            <a:r>
              <a:rPr lang="en-US" sz="2000" b="1" dirty="0">
                <a:latin typeface="Times New Roman"/>
                <a:ea typeface="Times New Roman"/>
                <a:cs typeface="Times New Roman"/>
                <a:sym typeface="Times New Roman"/>
              </a:rPr>
              <a:t>Idea</a:t>
            </a:r>
          </a:p>
          <a:p>
            <a:pPr marL="800100" lvl="1" indent="-342900">
              <a:spcBef>
                <a:spcPts val="0"/>
              </a:spcBef>
              <a:buSzPts val="1600"/>
            </a:pPr>
            <a:r>
              <a:rPr lang="en-US" sz="1800" dirty="0">
                <a:latin typeface="Times New Roman"/>
                <a:ea typeface="Times New Roman"/>
                <a:cs typeface="Times New Roman"/>
                <a:sym typeface="Times New Roman"/>
              </a:rPr>
              <a:t>Classify movie review as positive and negative review</a:t>
            </a:r>
          </a:p>
          <a:p>
            <a:pPr marL="342900" indent="-342900">
              <a:spcBef>
                <a:spcPts val="0"/>
              </a:spcBef>
              <a:buSzPts val="1600"/>
            </a:pPr>
            <a:r>
              <a:rPr lang="en-US" sz="2000" b="1" dirty="0">
                <a:latin typeface="Times New Roman"/>
                <a:ea typeface="Times New Roman"/>
                <a:cs typeface="Times New Roman"/>
                <a:sym typeface="Times New Roman"/>
              </a:rPr>
              <a:t>Technique</a:t>
            </a:r>
          </a:p>
          <a:p>
            <a:pPr marL="800100" lvl="1" indent="-342900">
              <a:spcBef>
                <a:spcPts val="0"/>
              </a:spcBef>
              <a:buSzPts val="1600"/>
            </a:pPr>
            <a:r>
              <a:rPr lang="en-US" sz="1800" dirty="0">
                <a:latin typeface="Times New Roman"/>
                <a:ea typeface="Times New Roman"/>
                <a:cs typeface="Times New Roman"/>
                <a:sym typeface="Times New Roman"/>
              </a:rPr>
              <a:t>Transform review into vectors using TF-</a:t>
            </a:r>
            <a:r>
              <a:rPr lang="en-US" sz="1800" dirty="0" err="1">
                <a:latin typeface="Times New Roman"/>
                <a:ea typeface="Times New Roman"/>
                <a:cs typeface="Times New Roman"/>
                <a:sym typeface="Times New Roman"/>
              </a:rPr>
              <a:t>Idf</a:t>
            </a:r>
            <a:endParaRPr lang="en-US" sz="1800" dirty="0">
              <a:latin typeface="Times New Roman"/>
              <a:ea typeface="Times New Roman"/>
              <a:cs typeface="Times New Roman"/>
              <a:sym typeface="Times New Roman"/>
            </a:endParaRPr>
          </a:p>
          <a:p>
            <a:pPr marL="800100" lvl="1" indent="-342900">
              <a:spcBef>
                <a:spcPts val="0"/>
              </a:spcBef>
              <a:buSzPts val="1600"/>
            </a:pPr>
            <a:r>
              <a:rPr lang="en-US" sz="1800" dirty="0">
                <a:latin typeface="Times New Roman"/>
                <a:ea typeface="Times New Roman"/>
                <a:cs typeface="Times New Roman"/>
                <a:sym typeface="Times New Roman"/>
              </a:rPr>
              <a:t>Applying classifier to classify the review into positive and negative</a:t>
            </a:r>
          </a:p>
          <a:p>
            <a:pPr marL="742950" lvl="1" indent="-184150" algn="l" rtl="0">
              <a:spcBef>
                <a:spcPts val="1000"/>
              </a:spcBef>
              <a:spcAft>
                <a:spcPts val="0"/>
              </a:spcAft>
              <a:buSzPts val="1600"/>
              <a:buNone/>
            </a:pPr>
            <a:endParaRPr sz="2000" dirty="0">
              <a:latin typeface="Times New Roman"/>
              <a:ea typeface="Times New Roman"/>
              <a:cs typeface="Times New Roman"/>
              <a:sym typeface="Times New Roman"/>
            </a:endParaRPr>
          </a:p>
          <a:p>
            <a:pPr marL="742950" lvl="1" indent="-184150" algn="l" rtl="0">
              <a:spcBef>
                <a:spcPts val="1000"/>
              </a:spcBef>
              <a:spcAft>
                <a:spcPts val="0"/>
              </a:spcAft>
              <a:buSzPts val="1600"/>
              <a:buNone/>
            </a:pPr>
            <a:endParaRPr sz="2000" dirty="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8"/>
          <p:cNvSpPr txBox="1">
            <a:spLocks noGrp="1"/>
          </p:cNvSpPr>
          <p:nvPr>
            <p:ph type="title"/>
          </p:nvPr>
        </p:nvSpPr>
        <p:spPr>
          <a:xfrm>
            <a:off x="880634" y="744720"/>
            <a:ext cx="8761413" cy="728480"/>
          </a:xfrm>
          <a:prstGeom prst="rect">
            <a:avLst/>
          </a:prstGeom>
          <a:noFill/>
          <a:ln>
            <a:noFill/>
          </a:ln>
        </p:spPr>
        <p:txBody>
          <a:bodyPr spcFirstLastPara="1" wrap="square" lIns="91425" tIns="45700" rIns="91425" bIns="45700" anchor="ctr" anchorCtr="0">
            <a:noAutofit/>
          </a:bodyPr>
          <a:lstStyle/>
          <a:p>
            <a:pPr lvl="0" algn="l" rtl="0">
              <a:spcBef>
                <a:spcPts val="0"/>
              </a:spcBef>
              <a:spcAft>
                <a:spcPts val="0"/>
              </a:spcAft>
              <a:buSzPts val="1600"/>
            </a:pPr>
            <a:r>
              <a:rPr lang="en-US" dirty="0">
                <a:latin typeface="Times New Roman"/>
                <a:cs typeface="Times New Roman"/>
              </a:rPr>
              <a:t>Sentiment Analysis of movie reviews</a:t>
            </a:r>
          </a:p>
        </p:txBody>
      </p:sp>
      <p:sp>
        <p:nvSpPr>
          <p:cNvPr id="324" name="Google Shape;324;p28"/>
          <p:cNvSpPr txBox="1">
            <a:spLocks noGrp="1"/>
          </p:cNvSpPr>
          <p:nvPr>
            <p:ph type="body" idx="1"/>
          </p:nvPr>
        </p:nvSpPr>
        <p:spPr>
          <a:xfrm>
            <a:off x="1154954" y="2489204"/>
            <a:ext cx="9334269" cy="34163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600"/>
              <a:buChar char="►"/>
            </a:pPr>
            <a:r>
              <a:rPr lang="en-US" sz="2000" b="1" dirty="0">
                <a:latin typeface="Times New Roman"/>
                <a:ea typeface="Times New Roman"/>
                <a:cs typeface="Times New Roman"/>
                <a:sym typeface="Times New Roman"/>
              </a:rPr>
              <a:t>Dataset </a:t>
            </a:r>
          </a:p>
          <a:p>
            <a:pPr marL="800100" lvl="1" indent="-342900">
              <a:spcBef>
                <a:spcPts val="0"/>
              </a:spcBef>
              <a:buSzPts val="1600"/>
            </a:pPr>
            <a:r>
              <a:rPr lang="en-US" sz="2000" dirty="0">
                <a:solidFill>
                  <a:srgbClr val="24292F"/>
                </a:solidFill>
                <a:latin typeface="-apple-system"/>
                <a:sym typeface="Times New Roman"/>
              </a:rPr>
              <a:t>It has 2 folders one for negative label and the other for positive review</a:t>
            </a:r>
          </a:p>
          <a:p>
            <a:pPr marL="800100" lvl="1" indent="-342900">
              <a:spcBef>
                <a:spcPts val="0"/>
              </a:spcBef>
              <a:buSzPts val="1600"/>
            </a:pPr>
            <a:r>
              <a:rPr lang="en-US" sz="2000" dirty="0">
                <a:solidFill>
                  <a:srgbClr val="24292F"/>
                </a:solidFill>
                <a:latin typeface="-apple-system"/>
                <a:sym typeface="Times New Roman"/>
              </a:rPr>
              <a:t>Data set is split into trains et and test set</a:t>
            </a:r>
          </a:p>
          <a:p>
            <a:pPr marL="742950" lvl="1" indent="-184150" algn="l" rtl="0">
              <a:spcBef>
                <a:spcPts val="1000"/>
              </a:spcBef>
              <a:spcAft>
                <a:spcPts val="0"/>
              </a:spcAft>
              <a:buSzPts val="1600"/>
              <a:buNone/>
            </a:pPr>
            <a:endParaRPr sz="2000" dirty="0">
              <a:solidFill>
                <a:srgbClr val="24292F"/>
              </a:solidFill>
              <a:latin typeface="-apple-system"/>
              <a:sym typeface="Times New Roman"/>
            </a:endParaRPr>
          </a:p>
          <a:p>
            <a:pPr marL="742950" lvl="1" indent="-184150" algn="l" rtl="0">
              <a:spcBef>
                <a:spcPts val="1000"/>
              </a:spcBef>
              <a:spcAft>
                <a:spcPts val="0"/>
              </a:spcAft>
              <a:buSzPts val="1600"/>
              <a:buNone/>
            </a:pPr>
            <a:endParaRPr sz="20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041910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9"/>
          <p:cNvSpPr txBox="1">
            <a:spLocks noGrp="1"/>
          </p:cNvSpPr>
          <p:nvPr>
            <p:ph type="title"/>
          </p:nvPr>
        </p:nvSpPr>
        <p:spPr>
          <a:xfrm>
            <a:off x="1154954" y="947920"/>
            <a:ext cx="8761413" cy="72848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Times New Roman"/>
              <a:buNone/>
            </a:pPr>
            <a:r>
              <a:rPr lang="en-US" dirty="0">
                <a:latin typeface="Times New Roman"/>
                <a:cs typeface="Times New Roman"/>
              </a:rPr>
              <a:t>Automatic</a:t>
            </a:r>
            <a:r>
              <a:rPr lang="en-US" sz="1800" spc="-260" dirty="0">
                <a:effectLst/>
                <a:latin typeface="Calibri" panose="020F0502020204030204" pitchFamily="34" charset="0"/>
                <a:ea typeface="Calibri" panose="020F0502020204030204" pitchFamily="34" charset="0"/>
              </a:rPr>
              <a:t> </a:t>
            </a:r>
            <a:r>
              <a:rPr lang="en-US" dirty="0">
                <a:latin typeface="Times New Roman"/>
                <a:cs typeface="Times New Roman"/>
              </a:rPr>
              <a:t>Questions</a:t>
            </a:r>
            <a:r>
              <a:rPr lang="en-US" sz="1800" spc="-260" dirty="0">
                <a:effectLst/>
                <a:latin typeface="Calibri" panose="020F0502020204030204" pitchFamily="34" charset="0"/>
                <a:ea typeface="Calibri" panose="020F0502020204030204" pitchFamily="34" charset="0"/>
              </a:rPr>
              <a:t> </a:t>
            </a:r>
            <a:r>
              <a:rPr lang="en-US" dirty="0">
                <a:latin typeface="Times New Roman"/>
                <a:cs typeface="Times New Roman"/>
              </a:rPr>
              <a:t>Tagging</a:t>
            </a:r>
            <a:r>
              <a:rPr lang="en-US" sz="1800" spc="5" dirty="0">
                <a:effectLst/>
                <a:latin typeface="Calibri" panose="020F0502020204030204" pitchFamily="34" charset="0"/>
                <a:ea typeface="Calibri" panose="020F0502020204030204" pitchFamily="34" charset="0"/>
              </a:rPr>
              <a:t> </a:t>
            </a:r>
            <a:r>
              <a:rPr lang="en-US" dirty="0">
                <a:latin typeface="Times New Roman"/>
                <a:cs typeface="Times New Roman"/>
              </a:rPr>
              <a:t>System</a:t>
            </a:r>
            <a:endParaRPr dirty="0">
              <a:latin typeface="Times New Roman"/>
              <a:cs typeface="Times New Roman"/>
              <a:sym typeface="Times New Roman"/>
            </a:endParaRPr>
          </a:p>
        </p:txBody>
      </p:sp>
      <p:sp>
        <p:nvSpPr>
          <p:cNvPr id="3" name="Text Placeholder 2">
            <a:extLst>
              <a:ext uri="{FF2B5EF4-FFF2-40B4-BE49-F238E27FC236}">
                <a16:creationId xmlns:a16="http://schemas.microsoft.com/office/drawing/2014/main" id="{C10C8581-55C1-7353-4205-7E41C8C7FDA3}"/>
              </a:ext>
            </a:extLst>
          </p:cNvPr>
          <p:cNvSpPr>
            <a:spLocks noGrp="1"/>
          </p:cNvSpPr>
          <p:nvPr>
            <p:ph type="body" idx="1"/>
          </p:nvPr>
        </p:nvSpPr>
        <p:spPr/>
        <p:txBody>
          <a:bodyPr/>
          <a:lstStyle/>
          <a:p>
            <a:r>
              <a:rPr lang="en-US" sz="2000" b="1" dirty="0">
                <a:latin typeface="Times New Roman"/>
                <a:cs typeface="Times New Roman"/>
              </a:rPr>
              <a:t>Idea</a:t>
            </a:r>
          </a:p>
          <a:p>
            <a:pPr marL="983615" marR="62865" lvl="2" algn="just">
              <a:spcBef>
                <a:spcPts val="5"/>
              </a:spcBef>
            </a:pPr>
            <a:r>
              <a:rPr lang="en-US" sz="1800" dirty="0">
                <a:solidFill>
                  <a:srgbClr val="24292F"/>
                </a:solidFill>
                <a:latin typeface="-apple-system"/>
              </a:rPr>
              <a:t>Sites that are specifically designed to have questions and answers for their users like Quora and </a:t>
            </a:r>
            <a:r>
              <a:rPr lang="en-US" sz="1800" dirty="0" err="1">
                <a:solidFill>
                  <a:srgbClr val="24292F"/>
                </a:solidFill>
                <a:latin typeface="-apple-system"/>
              </a:rPr>
              <a:t>Stackoverflow</a:t>
            </a:r>
            <a:r>
              <a:rPr lang="en-US" sz="1800" dirty="0">
                <a:solidFill>
                  <a:srgbClr val="24292F"/>
                </a:solidFill>
                <a:latin typeface="-apple-system"/>
              </a:rPr>
              <a:t> often request their users to submit five words along with the question so that they can be categorized easily. But, sometimes users provide wrong tags which makes it difficult for other users to navigate through. Thus, they require an automatic question tagging system that can automatically identify correct and relevant tags for a question submitted by the user.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9"/>
          <p:cNvSpPr txBox="1">
            <a:spLocks noGrp="1"/>
          </p:cNvSpPr>
          <p:nvPr>
            <p:ph type="title"/>
          </p:nvPr>
        </p:nvSpPr>
        <p:spPr>
          <a:xfrm>
            <a:off x="1154954" y="947920"/>
            <a:ext cx="8761413" cy="72848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Times New Roman"/>
              <a:buNone/>
            </a:pPr>
            <a:r>
              <a:rPr lang="en-US" dirty="0">
                <a:latin typeface="Times New Roman"/>
                <a:cs typeface="Times New Roman"/>
              </a:rPr>
              <a:t>Automatic</a:t>
            </a:r>
            <a:r>
              <a:rPr lang="en-US" sz="1800" spc="-260" dirty="0">
                <a:effectLst/>
                <a:latin typeface="Calibri" panose="020F0502020204030204" pitchFamily="34" charset="0"/>
                <a:ea typeface="Calibri" panose="020F0502020204030204" pitchFamily="34" charset="0"/>
              </a:rPr>
              <a:t> </a:t>
            </a:r>
            <a:r>
              <a:rPr lang="en-US" dirty="0">
                <a:latin typeface="Times New Roman"/>
                <a:cs typeface="Times New Roman"/>
              </a:rPr>
              <a:t>Questions</a:t>
            </a:r>
            <a:r>
              <a:rPr lang="en-US" sz="1800" spc="-260" dirty="0">
                <a:effectLst/>
                <a:latin typeface="Calibri" panose="020F0502020204030204" pitchFamily="34" charset="0"/>
                <a:ea typeface="Calibri" panose="020F0502020204030204" pitchFamily="34" charset="0"/>
              </a:rPr>
              <a:t> </a:t>
            </a:r>
            <a:r>
              <a:rPr lang="en-US" dirty="0">
                <a:latin typeface="Times New Roman"/>
                <a:cs typeface="Times New Roman"/>
              </a:rPr>
              <a:t>Tagging</a:t>
            </a:r>
            <a:r>
              <a:rPr lang="en-US" sz="1800" spc="5" dirty="0">
                <a:effectLst/>
                <a:latin typeface="Calibri" panose="020F0502020204030204" pitchFamily="34" charset="0"/>
                <a:ea typeface="Calibri" panose="020F0502020204030204" pitchFamily="34" charset="0"/>
              </a:rPr>
              <a:t> </a:t>
            </a:r>
            <a:r>
              <a:rPr lang="en-US" dirty="0">
                <a:latin typeface="Times New Roman"/>
                <a:cs typeface="Times New Roman"/>
              </a:rPr>
              <a:t>System (Techniques)</a:t>
            </a:r>
            <a:endParaRPr dirty="0">
              <a:latin typeface="Times New Roman"/>
              <a:cs typeface="Times New Roman"/>
              <a:sym typeface="Times New Roman"/>
            </a:endParaRPr>
          </a:p>
        </p:txBody>
      </p:sp>
      <p:sp>
        <p:nvSpPr>
          <p:cNvPr id="3" name="Text Placeholder 2">
            <a:extLst>
              <a:ext uri="{FF2B5EF4-FFF2-40B4-BE49-F238E27FC236}">
                <a16:creationId xmlns:a16="http://schemas.microsoft.com/office/drawing/2014/main" id="{C10C8581-55C1-7353-4205-7E41C8C7FDA3}"/>
              </a:ext>
            </a:extLst>
          </p:cNvPr>
          <p:cNvSpPr>
            <a:spLocks noGrp="1"/>
          </p:cNvSpPr>
          <p:nvPr>
            <p:ph type="body" idx="1"/>
          </p:nvPr>
        </p:nvSpPr>
        <p:spPr/>
        <p:txBody>
          <a:bodyPr/>
          <a:lstStyle/>
          <a:p>
            <a:r>
              <a:rPr lang="en-US" sz="1800" dirty="0">
                <a:solidFill>
                  <a:srgbClr val="24292F"/>
                </a:solidFill>
                <a:latin typeface="-apple-system"/>
              </a:rPr>
              <a:t>Dataset </a:t>
            </a:r>
          </a:p>
          <a:p>
            <a:pPr algn="l" fontAlgn="base"/>
            <a:r>
              <a:rPr lang="en-US" b="0" i="0" dirty="0">
                <a:solidFill>
                  <a:srgbClr val="3C4043"/>
                </a:solidFill>
                <a:effectLst/>
                <a:latin typeface="Inter"/>
              </a:rPr>
              <a:t>This is organized as three tables:</a:t>
            </a:r>
          </a:p>
          <a:p>
            <a:pPr algn="l" fontAlgn="base">
              <a:buFont typeface="Arial" panose="020B0604020202020204" pitchFamily="34" charset="0"/>
              <a:buChar char="•"/>
            </a:pPr>
            <a:r>
              <a:rPr lang="en-US" b="1" i="0" dirty="0">
                <a:solidFill>
                  <a:srgbClr val="3C4043"/>
                </a:solidFill>
                <a:effectLst/>
                <a:latin typeface="inherit"/>
              </a:rPr>
              <a:t>Questions</a:t>
            </a:r>
            <a:r>
              <a:rPr lang="en-US" b="0" i="0" dirty="0">
                <a:solidFill>
                  <a:srgbClr val="3C4043"/>
                </a:solidFill>
                <a:effectLst/>
                <a:latin typeface="inherit"/>
              </a:rPr>
              <a:t> contains the title, body, creation date, closed date (if applicable), score, and owner ID for all non-deleted Stack Overflow questions whose Id is a multiple of 10.</a:t>
            </a:r>
          </a:p>
          <a:p>
            <a:pPr algn="l" fontAlgn="base">
              <a:buFont typeface="Arial" panose="020B0604020202020204" pitchFamily="34" charset="0"/>
              <a:buChar char="•"/>
            </a:pPr>
            <a:r>
              <a:rPr lang="en-US" b="1" i="0" dirty="0">
                <a:solidFill>
                  <a:srgbClr val="3C4043"/>
                </a:solidFill>
                <a:effectLst/>
                <a:latin typeface="inherit"/>
              </a:rPr>
              <a:t>Answers</a:t>
            </a:r>
            <a:r>
              <a:rPr lang="en-US" b="0" i="0" dirty="0">
                <a:solidFill>
                  <a:srgbClr val="3C4043"/>
                </a:solidFill>
                <a:effectLst/>
                <a:latin typeface="inherit"/>
              </a:rPr>
              <a:t> contains the body, creation date, score, and owner ID for each of the answers to these questions. The </a:t>
            </a:r>
            <a:r>
              <a:rPr lang="en-US" b="0" i="0" dirty="0" err="1">
                <a:solidFill>
                  <a:srgbClr val="3C4043"/>
                </a:solidFill>
                <a:effectLst/>
                <a:latin typeface="inherit"/>
              </a:rPr>
              <a:t>ParentId</a:t>
            </a:r>
            <a:r>
              <a:rPr lang="en-US" b="0" i="0" dirty="0">
                <a:solidFill>
                  <a:srgbClr val="3C4043"/>
                </a:solidFill>
                <a:effectLst/>
                <a:latin typeface="inherit"/>
              </a:rPr>
              <a:t> column links back to the Questions table.</a:t>
            </a:r>
          </a:p>
          <a:p>
            <a:pPr algn="l" fontAlgn="base">
              <a:buFont typeface="Arial" panose="020B0604020202020204" pitchFamily="34" charset="0"/>
              <a:buChar char="•"/>
            </a:pPr>
            <a:r>
              <a:rPr lang="en-US" b="1" i="0" dirty="0">
                <a:solidFill>
                  <a:srgbClr val="3C4043"/>
                </a:solidFill>
                <a:effectLst/>
                <a:latin typeface="inherit"/>
              </a:rPr>
              <a:t>Tags</a:t>
            </a:r>
            <a:r>
              <a:rPr lang="en-US" b="0" i="0" dirty="0">
                <a:solidFill>
                  <a:srgbClr val="3C4043"/>
                </a:solidFill>
                <a:effectLst/>
                <a:latin typeface="inherit"/>
              </a:rPr>
              <a:t> contains the tags on each of these questions</a:t>
            </a:r>
          </a:p>
          <a:p>
            <a:pPr lvl="1"/>
            <a:endParaRPr lang="en-US" dirty="0">
              <a:solidFill>
                <a:srgbClr val="24292F"/>
              </a:solidFill>
              <a:latin typeface="-apple-system"/>
            </a:endParaRPr>
          </a:p>
        </p:txBody>
      </p:sp>
    </p:spTree>
    <p:extLst>
      <p:ext uri="{BB962C8B-B14F-4D97-AF65-F5344CB8AC3E}">
        <p14:creationId xmlns:p14="http://schemas.microsoft.com/office/powerpoint/2010/main" val="1729561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0"/>
          <p:cNvSpPr txBox="1">
            <a:spLocks noGrp="1"/>
          </p:cNvSpPr>
          <p:nvPr>
            <p:ph type="title"/>
          </p:nvPr>
        </p:nvSpPr>
        <p:spPr>
          <a:xfrm>
            <a:off x="1154954" y="947920"/>
            <a:ext cx="8761413" cy="72848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Times New Roman"/>
              <a:buNone/>
            </a:pPr>
            <a:r>
              <a:rPr lang="en-US">
                <a:latin typeface="Times New Roman"/>
                <a:ea typeface="Times New Roman"/>
                <a:cs typeface="Times New Roman"/>
                <a:sym typeface="Times New Roman"/>
              </a:rPr>
              <a:t>Lab Outline:</a:t>
            </a:r>
            <a:endParaRPr>
              <a:latin typeface="Times New Roman"/>
              <a:ea typeface="Times New Roman"/>
              <a:cs typeface="Times New Roman"/>
              <a:sym typeface="Times New Roman"/>
            </a:endParaRPr>
          </a:p>
        </p:txBody>
      </p:sp>
      <p:sp>
        <p:nvSpPr>
          <p:cNvPr id="276" name="Google Shape;276;p20"/>
          <p:cNvSpPr txBox="1">
            <a:spLocks noGrp="1"/>
          </p:cNvSpPr>
          <p:nvPr>
            <p:ph type="body" idx="1"/>
          </p:nvPr>
        </p:nvSpPr>
        <p:spPr>
          <a:xfrm>
            <a:off x="1154954" y="2603500"/>
            <a:ext cx="8761413" cy="375333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US" sz="2000" dirty="0">
                <a:latin typeface="Times New Roman"/>
                <a:ea typeface="Times New Roman"/>
                <a:cs typeface="Times New Roman"/>
                <a:sym typeface="Times New Roman"/>
              </a:rPr>
              <a:t>Topic Modeling</a:t>
            </a:r>
          </a:p>
          <a:p>
            <a:pPr marL="342900" lvl="0" indent="-342900" algn="l" rtl="0">
              <a:spcBef>
                <a:spcPts val="0"/>
              </a:spcBef>
              <a:spcAft>
                <a:spcPts val="0"/>
              </a:spcAft>
              <a:buSzPts val="1600"/>
              <a:buChar char="►"/>
            </a:pPr>
            <a:endParaRPr lang="en-US" sz="2000" dirty="0">
              <a:latin typeface="Times New Roman"/>
              <a:ea typeface="Times New Roman"/>
              <a:cs typeface="Times New Roman"/>
              <a:sym typeface="Times New Roman"/>
            </a:endParaRPr>
          </a:p>
          <a:p>
            <a:pPr marL="342900" lvl="0" indent="-342900" algn="l" rtl="0">
              <a:spcBef>
                <a:spcPts val="0"/>
              </a:spcBef>
              <a:spcAft>
                <a:spcPts val="0"/>
              </a:spcAft>
              <a:buSzPts val="1600"/>
              <a:buChar char="►"/>
            </a:pPr>
            <a:r>
              <a:rPr lang="en-US" dirty="0">
                <a:latin typeface="Calibri" panose="020F0502020204030204" pitchFamily="34" charset="0"/>
                <a:ea typeface="Calibri" panose="020F0502020204030204" pitchFamily="34" charset="0"/>
              </a:rPr>
              <a:t>M</a:t>
            </a:r>
            <a:r>
              <a:rPr lang="en-US" sz="1800" dirty="0">
                <a:effectLst/>
                <a:latin typeface="Calibri" panose="020F0502020204030204" pitchFamily="34" charset="0"/>
                <a:ea typeface="Calibri" panose="020F0502020204030204" pitchFamily="34" charset="0"/>
              </a:rPr>
              <a:t>ovie</a:t>
            </a:r>
            <a:r>
              <a:rPr lang="en-US" sz="1800" spc="5" dirty="0">
                <a:effectLst/>
                <a:latin typeface="Calibri" panose="020F0502020204030204" pitchFamily="34" charset="0"/>
                <a:ea typeface="Calibri" panose="020F0502020204030204" pitchFamily="34" charset="0"/>
              </a:rPr>
              <a:t> </a:t>
            </a:r>
            <a:r>
              <a:rPr lang="en-US" spc="-5" dirty="0">
                <a:latin typeface="Calibri" panose="020F0502020204030204" pitchFamily="34" charset="0"/>
                <a:ea typeface="Calibri" panose="020F0502020204030204" pitchFamily="34" charset="0"/>
              </a:rPr>
              <a:t>R</a:t>
            </a:r>
            <a:r>
              <a:rPr lang="en-US" sz="1800" spc="-5" dirty="0">
                <a:effectLst/>
                <a:latin typeface="Calibri" panose="020F0502020204030204" pitchFamily="34" charset="0"/>
                <a:ea typeface="Calibri" panose="020F0502020204030204" pitchFamily="34" charset="0"/>
              </a:rPr>
              <a:t>ecommender</a:t>
            </a:r>
          </a:p>
          <a:p>
            <a:pPr marL="342900" lvl="0" indent="-342900" algn="l" rtl="0">
              <a:spcBef>
                <a:spcPts val="0"/>
              </a:spcBef>
              <a:spcAft>
                <a:spcPts val="0"/>
              </a:spcAft>
              <a:buSzPts val="1600"/>
              <a:buChar char="►"/>
            </a:pPr>
            <a:endParaRPr lang="en-US" sz="1800" spc="-5" dirty="0">
              <a:effectLst/>
              <a:latin typeface="Calibri" panose="020F0502020204030204" pitchFamily="34" charset="0"/>
              <a:ea typeface="Calibri" panose="020F0502020204030204" pitchFamily="34" charset="0"/>
            </a:endParaRPr>
          </a:p>
          <a:p>
            <a:pPr marL="342900" lvl="0" indent="-342900" algn="l" rtl="0">
              <a:spcBef>
                <a:spcPts val="0"/>
              </a:spcBef>
              <a:spcAft>
                <a:spcPts val="0"/>
              </a:spcAft>
              <a:buSzPts val="1600"/>
              <a:buChar char="►"/>
            </a:pPr>
            <a:r>
              <a:rPr lang="en-US" sz="1800" dirty="0">
                <a:effectLst/>
                <a:latin typeface="Calibri" panose="020F0502020204030204" pitchFamily="34" charset="0"/>
                <a:ea typeface="Calibri" panose="020F0502020204030204" pitchFamily="34" charset="0"/>
              </a:rPr>
              <a:t>Fake News</a:t>
            </a:r>
            <a:r>
              <a:rPr lang="en-US" sz="1800" spc="-26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Detection</a:t>
            </a:r>
          </a:p>
          <a:p>
            <a:pPr marL="342900" lvl="0" indent="-342900" algn="l" rtl="0">
              <a:spcBef>
                <a:spcPts val="0"/>
              </a:spcBef>
              <a:spcAft>
                <a:spcPts val="0"/>
              </a:spcAft>
              <a:buSzPts val="1600"/>
              <a:buChar char="►"/>
            </a:pPr>
            <a:endParaRPr lang="en-US" sz="1800" dirty="0">
              <a:effectLst/>
              <a:latin typeface="Calibri" panose="020F0502020204030204" pitchFamily="34" charset="0"/>
              <a:ea typeface="Calibri" panose="020F0502020204030204" pitchFamily="34" charset="0"/>
            </a:endParaRPr>
          </a:p>
          <a:p>
            <a:pPr marL="342900" lvl="0" indent="-342900" algn="l" rtl="0">
              <a:spcBef>
                <a:spcPts val="0"/>
              </a:spcBef>
              <a:spcAft>
                <a:spcPts val="0"/>
              </a:spcAft>
              <a:buSzPts val="1600"/>
              <a:buChar char="►"/>
            </a:pPr>
            <a:r>
              <a:rPr lang="en-US" sz="1800" dirty="0">
                <a:effectLst/>
                <a:latin typeface="Calibri" panose="020F0502020204030204" pitchFamily="34" charset="0"/>
                <a:ea typeface="Calibri" panose="020F0502020204030204" pitchFamily="34" charset="0"/>
              </a:rPr>
              <a:t>News Group</a:t>
            </a:r>
            <a:r>
              <a:rPr lang="en-US" sz="1800" spc="5" dirty="0">
                <a:effectLst/>
                <a:latin typeface="Calibri" panose="020F0502020204030204" pitchFamily="34" charset="0"/>
                <a:ea typeface="Calibri" panose="020F0502020204030204" pitchFamily="34" charset="0"/>
              </a:rPr>
              <a:t> </a:t>
            </a:r>
            <a:r>
              <a:rPr lang="en-US" sz="1800" spc="-5" dirty="0">
                <a:effectLst/>
                <a:latin typeface="Calibri" panose="020F0502020204030204" pitchFamily="34" charset="0"/>
                <a:ea typeface="Calibri" panose="020F0502020204030204" pitchFamily="34" charset="0"/>
              </a:rPr>
              <a:t>classification</a:t>
            </a:r>
          </a:p>
          <a:p>
            <a:pPr marL="342900" lvl="0" indent="-342900" algn="l" rtl="0">
              <a:spcBef>
                <a:spcPts val="0"/>
              </a:spcBef>
              <a:spcAft>
                <a:spcPts val="0"/>
              </a:spcAft>
              <a:buSzPts val="1600"/>
              <a:buChar char="►"/>
            </a:pPr>
            <a:endParaRPr lang="en-US" spc="-5" dirty="0">
              <a:latin typeface="Calibri" panose="020F0502020204030204" pitchFamily="34" charset="0"/>
              <a:ea typeface="Calibri" panose="020F0502020204030204" pitchFamily="34" charset="0"/>
            </a:endParaRPr>
          </a:p>
          <a:p>
            <a:pPr marL="342900" lvl="0" indent="-342900" algn="l" rtl="0">
              <a:spcBef>
                <a:spcPts val="0"/>
              </a:spcBef>
              <a:spcAft>
                <a:spcPts val="0"/>
              </a:spcAft>
              <a:buSzPts val="1600"/>
              <a:buChar char="►"/>
            </a:pPr>
            <a:r>
              <a:rPr lang="en-US" sz="1800" dirty="0">
                <a:effectLst/>
                <a:latin typeface="Calibri" panose="020F0502020204030204" pitchFamily="34" charset="0"/>
                <a:ea typeface="Calibri" panose="020F0502020204030204" pitchFamily="34" charset="0"/>
              </a:rPr>
              <a:t>Sentiment</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Analysis of</a:t>
            </a:r>
            <a:r>
              <a:rPr lang="en-US" sz="1800" spc="5" dirty="0">
                <a:effectLst/>
                <a:latin typeface="Calibri" panose="020F0502020204030204" pitchFamily="34" charset="0"/>
                <a:ea typeface="Calibri" panose="020F0502020204030204" pitchFamily="34" charset="0"/>
              </a:rPr>
              <a:t> </a:t>
            </a:r>
            <a:r>
              <a:rPr lang="en-US" sz="1800" spc="-5" dirty="0">
                <a:effectLst/>
                <a:latin typeface="Calibri" panose="020F0502020204030204" pitchFamily="34" charset="0"/>
                <a:ea typeface="Calibri" panose="020F0502020204030204" pitchFamily="34" charset="0"/>
              </a:rPr>
              <a:t>movie</a:t>
            </a:r>
            <a:r>
              <a:rPr lang="en-US" sz="1800" spc="-6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reviews</a:t>
            </a:r>
            <a:endParaRPr lang="en-US" sz="1800" spc="-5" dirty="0">
              <a:effectLst/>
              <a:latin typeface="Calibri" panose="020F0502020204030204" pitchFamily="34" charset="0"/>
              <a:ea typeface="Calibri" panose="020F0502020204030204" pitchFamily="34" charset="0"/>
            </a:endParaRPr>
          </a:p>
          <a:p>
            <a:pPr marL="342900" lvl="0" indent="-342900" algn="l" rtl="0">
              <a:spcBef>
                <a:spcPts val="0"/>
              </a:spcBef>
              <a:spcAft>
                <a:spcPts val="0"/>
              </a:spcAft>
              <a:buSzPts val="1600"/>
              <a:buChar char="►"/>
            </a:pPr>
            <a:endParaRPr lang="en-US" sz="1800" spc="-5" dirty="0">
              <a:effectLst/>
              <a:latin typeface="Calibri" panose="020F0502020204030204" pitchFamily="34" charset="0"/>
              <a:ea typeface="Calibri" panose="020F0502020204030204" pitchFamily="34" charset="0"/>
            </a:endParaRPr>
          </a:p>
          <a:p>
            <a:pPr marL="342900" lvl="0" indent="-342900" algn="l" rtl="0">
              <a:spcBef>
                <a:spcPts val="0"/>
              </a:spcBef>
              <a:spcAft>
                <a:spcPts val="0"/>
              </a:spcAft>
              <a:buSzPts val="1600"/>
              <a:buChar char="►"/>
            </a:pPr>
            <a:r>
              <a:rPr lang="en-US" sz="1800" spc="-5" dirty="0">
                <a:effectLst/>
                <a:latin typeface="Calibri" panose="020F0502020204030204" pitchFamily="34" charset="0"/>
                <a:ea typeface="Calibri" panose="020F0502020204030204" pitchFamily="34" charset="0"/>
              </a:rPr>
              <a:t>Automatic</a:t>
            </a:r>
            <a:r>
              <a:rPr lang="en-US" sz="1800" spc="-26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Questions</a:t>
            </a:r>
            <a:r>
              <a:rPr lang="en-US" sz="1800" spc="-26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Tagging</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System</a:t>
            </a:r>
            <a:endParaRPr dirty="0"/>
          </a:p>
          <a:p>
            <a:pPr marL="1143000" lvl="2" indent="-127000" algn="l" rtl="0">
              <a:spcBef>
                <a:spcPts val="1000"/>
              </a:spcBef>
              <a:spcAft>
                <a:spcPts val="0"/>
              </a:spcAft>
              <a:buSzPts val="1600"/>
              <a:buNone/>
            </a:pPr>
            <a:endParaRPr sz="2000" dirty="0">
              <a:latin typeface="Times New Roman"/>
              <a:ea typeface="Times New Roman"/>
              <a:cs typeface="Times New Roman"/>
              <a:sym typeface="Times New Roman"/>
            </a:endParaRPr>
          </a:p>
          <a:p>
            <a:pPr marL="742950" lvl="1" indent="-184150" algn="l" rtl="0">
              <a:spcBef>
                <a:spcPts val="1000"/>
              </a:spcBef>
              <a:spcAft>
                <a:spcPts val="0"/>
              </a:spcAft>
              <a:buSzPts val="1600"/>
              <a:buNone/>
            </a:pPr>
            <a:endParaRPr sz="2000" dirty="0">
              <a:latin typeface="Times New Roman"/>
              <a:ea typeface="Times New Roman"/>
              <a:cs typeface="Times New Roman"/>
              <a:sym typeface="Times New Roman"/>
            </a:endParaRPr>
          </a:p>
          <a:p>
            <a:pPr marL="742950" lvl="1" indent="-184150" algn="l" rtl="0">
              <a:spcBef>
                <a:spcPts val="1000"/>
              </a:spcBef>
              <a:spcAft>
                <a:spcPts val="0"/>
              </a:spcAft>
              <a:buSzPts val="1600"/>
              <a:buNone/>
            </a:pPr>
            <a:endParaRPr sz="2000" dirty="0">
              <a:latin typeface="Times New Roman"/>
              <a:ea typeface="Times New Roman"/>
              <a:cs typeface="Times New Roman"/>
              <a:sym typeface="Times New Roman"/>
            </a:endParaRPr>
          </a:p>
          <a:p>
            <a:pPr marL="742950" lvl="1" indent="-184150" algn="l" rtl="0">
              <a:spcBef>
                <a:spcPts val="1000"/>
              </a:spcBef>
              <a:spcAft>
                <a:spcPts val="0"/>
              </a:spcAft>
              <a:buSzPts val="1600"/>
              <a:buNone/>
            </a:pPr>
            <a:endParaRPr sz="2000" dirty="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0"/>
          <p:cNvSpPr txBox="1">
            <a:spLocks noGrp="1"/>
          </p:cNvSpPr>
          <p:nvPr>
            <p:ph type="title"/>
          </p:nvPr>
        </p:nvSpPr>
        <p:spPr>
          <a:xfrm>
            <a:off x="1154954" y="947920"/>
            <a:ext cx="8761413" cy="72848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Times New Roman"/>
              <a:buNone/>
            </a:pPr>
            <a:r>
              <a:rPr lang="en-US" dirty="0">
                <a:latin typeface="Times New Roman"/>
                <a:ea typeface="Times New Roman"/>
                <a:cs typeface="Times New Roman"/>
                <a:sym typeface="Times New Roman"/>
              </a:rPr>
              <a:t>Project Requirements</a:t>
            </a:r>
            <a:endParaRPr dirty="0">
              <a:latin typeface="Times New Roman"/>
              <a:ea typeface="Times New Roman"/>
              <a:cs typeface="Times New Roman"/>
              <a:sym typeface="Times New Roman"/>
            </a:endParaRPr>
          </a:p>
        </p:txBody>
      </p:sp>
      <p:sp>
        <p:nvSpPr>
          <p:cNvPr id="336" name="Google Shape;336;p30"/>
          <p:cNvSpPr txBox="1">
            <a:spLocks noGrp="1"/>
          </p:cNvSpPr>
          <p:nvPr>
            <p:ph type="body" idx="1"/>
          </p:nvPr>
        </p:nvSpPr>
        <p:spPr>
          <a:xfrm>
            <a:off x="1154954" y="2603500"/>
            <a:ext cx="8761413" cy="3416300"/>
          </a:xfrm>
          <a:prstGeom prst="rect">
            <a:avLst/>
          </a:prstGeom>
          <a:noFill/>
          <a:ln>
            <a:noFill/>
          </a:ln>
        </p:spPr>
        <p:txBody>
          <a:bodyPr spcFirstLastPara="1" wrap="square" lIns="91425" tIns="45700" rIns="91425" bIns="45700" anchor="t" anchorCtr="0">
            <a:normAutofit/>
          </a:bodyPr>
          <a:lstStyle/>
          <a:p>
            <a:pPr marL="889000">
              <a:spcBef>
                <a:spcPts val="140"/>
              </a:spcBef>
              <a:spcAft>
                <a:spcPts val="0"/>
              </a:spcAft>
            </a:pPr>
            <a:r>
              <a:rPr lang="en-US" sz="1800" u="none" strike="noStrike" dirty="0">
                <a:solidFill>
                  <a:srgbClr val="FF0000"/>
                </a:solidFill>
                <a:effectLst/>
                <a:uFill>
                  <a:solidFill>
                    <a:srgbClr val="000000"/>
                  </a:solidFill>
                </a:uFill>
                <a:latin typeface="Calibri" panose="020F0502020204030204" pitchFamily="34" charset="0"/>
                <a:ea typeface="Calibri" panose="020F0502020204030204" pitchFamily="34" charset="0"/>
              </a:rPr>
              <a:t>Each</a:t>
            </a:r>
            <a:r>
              <a:rPr lang="en-US" sz="1800" u="none" strike="noStrike" spc="-20" dirty="0">
                <a:solidFill>
                  <a:srgbClr val="FF0000"/>
                </a:solidFill>
                <a:effectLst/>
                <a:uFill>
                  <a:solidFill>
                    <a:srgbClr val="000000"/>
                  </a:solidFill>
                </a:uFill>
                <a:latin typeface="Calibri" panose="020F0502020204030204" pitchFamily="34" charset="0"/>
                <a:ea typeface="Calibri" panose="020F0502020204030204" pitchFamily="34" charset="0"/>
              </a:rPr>
              <a:t> </a:t>
            </a:r>
            <a:r>
              <a:rPr lang="en-US" sz="1800" u="none" strike="noStrike" dirty="0">
                <a:solidFill>
                  <a:srgbClr val="FF0000"/>
                </a:solidFill>
                <a:effectLst/>
                <a:uFill>
                  <a:solidFill>
                    <a:srgbClr val="000000"/>
                  </a:solidFill>
                </a:uFill>
                <a:latin typeface="Calibri" panose="020F0502020204030204" pitchFamily="34" charset="0"/>
                <a:ea typeface="Calibri" panose="020F0502020204030204" pitchFamily="34" charset="0"/>
              </a:rPr>
              <a:t>project</a:t>
            </a:r>
            <a:r>
              <a:rPr lang="en-US" sz="1800" u="none" strike="noStrike" spc="-5" dirty="0">
                <a:solidFill>
                  <a:srgbClr val="FF0000"/>
                </a:solidFill>
                <a:effectLst/>
                <a:uFill>
                  <a:solidFill>
                    <a:srgbClr val="000000"/>
                  </a:solidFill>
                </a:uFill>
                <a:latin typeface="Calibri" panose="020F0502020204030204" pitchFamily="34" charset="0"/>
                <a:ea typeface="Calibri" panose="020F0502020204030204" pitchFamily="34" charset="0"/>
              </a:rPr>
              <a:t> </a:t>
            </a:r>
            <a:r>
              <a:rPr lang="en-US" sz="1800" u="none" strike="noStrike" dirty="0">
                <a:solidFill>
                  <a:srgbClr val="FF0000"/>
                </a:solidFill>
                <a:effectLst/>
                <a:uFill>
                  <a:solidFill>
                    <a:srgbClr val="000000"/>
                  </a:solidFill>
                </a:uFill>
                <a:latin typeface="Calibri" panose="020F0502020204030204" pitchFamily="34" charset="0"/>
                <a:ea typeface="Calibri" panose="020F0502020204030204" pitchFamily="34" charset="0"/>
              </a:rPr>
              <a:t>will</a:t>
            </a:r>
            <a:r>
              <a:rPr lang="en-US" sz="1800" u="none" strike="noStrike" spc="-15" dirty="0">
                <a:solidFill>
                  <a:srgbClr val="FF0000"/>
                </a:solidFill>
                <a:effectLst/>
                <a:uFill>
                  <a:solidFill>
                    <a:srgbClr val="000000"/>
                  </a:solidFill>
                </a:uFill>
                <a:latin typeface="Calibri" panose="020F0502020204030204" pitchFamily="34" charset="0"/>
                <a:ea typeface="Calibri" panose="020F0502020204030204" pitchFamily="34" charset="0"/>
              </a:rPr>
              <a:t> </a:t>
            </a:r>
            <a:r>
              <a:rPr lang="en-US" sz="1800" u="none" strike="noStrike" dirty="0">
                <a:solidFill>
                  <a:srgbClr val="FF0000"/>
                </a:solidFill>
                <a:effectLst/>
                <a:uFill>
                  <a:solidFill>
                    <a:srgbClr val="000000"/>
                  </a:solidFill>
                </a:uFill>
                <a:latin typeface="Calibri" panose="020F0502020204030204" pitchFamily="34" charset="0"/>
                <a:ea typeface="Calibri" panose="020F0502020204030204" pitchFamily="34" charset="0"/>
              </a:rPr>
              <a:t>include</a:t>
            </a:r>
            <a:r>
              <a:rPr lang="en-US" sz="1800" u="none" strike="noStrike" spc="-15" dirty="0">
                <a:solidFill>
                  <a:srgbClr val="FF0000"/>
                </a:solidFill>
                <a:effectLst/>
                <a:uFill>
                  <a:solidFill>
                    <a:srgbClr val="000000"/>
                  </a:solidFill>
                </a:uFill>
                <a:latin typeface="Calibri" panose="020F0502020204030204" pitchFamily="34" charset="0"/>
                <a:ea typeface="Calibri" panose="020F0502020204030204" pitchFamily="34" charset="0"/>
              </a:rPr>
              <a:t> </a:t>
            </a:r>
            <a:r>
              <a:rPr lang="en-US" sz="1800" u="none" strike="noStrike" dirty="0">
                <a:solidFill>
                  <a:srgbClr val="FF0000"/>
                </a:solidFill>
                <a:effectLst/>
                <a:uFill>
                  <a:solidFill>
                    <a:srgbClr val="000000"/>
                  </a:solidFill>
                </a:uFill>
                <a:latin typeface="Calibri" panose="020F0502020204030204" pitchFamily="34" charset="0"/>
                <a:ea typeface="Calibri" panose="020F0502020204030204" pitchFamily="34" charset="0"/>
              </a:rPr>
              <a:t>4</a:t>
            </a:r>
            <a:r>
              <a:rPr lang="en-US" sz="1800" u="none" strike="noStrike" spc="-10" dirty="0">
                <a:solidFill>
                  <a:srgbClr val="FF0000"/>
                </a:solidFill>
                <a:effectLst/>
                <a:uFill>
                  <a:solidFill>
                    <a:srgbClr val="000000"/>
                  </a:solidFill>
                </a:uFill>
                <a:latin typeface="Calibri" panose="020F0502020204030204" pitchFamily="34" charset="0"/>
                <a:ea typeface="Calibri" panose="020F0502020204030204" pitchFamily="34" charset="0"/>
              </a:rPr>
              <a:t> </a:t>
            </a:r>
            <a:r>
              <a:rPr lang="en-US" sz="1800" u="none" strike="noStrike" dirty="0">
                <a:solidFill>
                  <a:srgbClr val="FF0000"/>
                </a:solidFill>
                <a:effectLst/>
                <a:uFill>
                  <a:solidFill>
                    <a:srgbClr val="000000"/>
                  </a:solidFill>
                </a:uFill>
                <a:latin typeface="Calibri" panose="020F0502020204030204" pitchFamily="34" charset="0"/>
                <a:ea typeface="Calibri" panose="020F0502020204030204" pitchFamily="34" charset="0"/>
              </a:rPr>
              <a:t>main requirements.</a:t>
            </a:r>
            <a:endParaRPr lang="en-US" sz="1800" u="sng" dirty="0">
              <a:effectLst/>
              <a:uFill>
                <a:solidFill>
                  <a:srgbClr val="000000"/>
                </a:solidFill>
              </a:uFill>
              <a:latin typeface="Calibri" panose="020F0502020204030204" pitchFamily="34" charset="0"/>
              <a:ea typeface="Calibri" panose="020F0502020204030204" pitchFamily="34" charset="0"/>
            </a:endParaRPr>
          </a:p>
          <a:p>
            <a:pPr marL="342900" lvl="0" indent="-342900">
              <a:spcBef>
                <a:spcPts val="10"/>
              </a:spcBef>
              <a:buFont typeface="Symbol" panose="05050102010706020507" pitchFamily="18" charset="2"/>
              <a:buChar char="-"/>
              <a:tabLst>
                <a:tab pos="1346200" algn="l"/>
                <a:tab pos="1346835" algn="l"/>
              </a:tabLst>
            </a:pPr>
            <a:r>
              <a:rPr lang="en-US" sz="1800" dirty="0">
                <a:effectLst/>
                <a:latin typeface="Calibri" panose="020F0502020204030204" pitchFamily="34" charset="0"/>
                <a:ea typeface="Calibri" panose="020F0502020204030204" pitchFamily="34" charset="0"/>
              </a:rPr>
              <a:t>Data</a:t>
            </a:r>
            <a:r>
              <a:rPr lang="en-US" sz="1800" spc="-6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preprocessing</a:t>
            </a:r>
          </a:p>
          <a:p>
            <a:pPr marL="342900" lvl="0" indent="-342900">
              <a:spcBef>
                <a:spcPts val="155"/>
              </a:spcBef>
              <a:buFont typeface="Symbol" panose="05050102010706020507" pitchFamily="18" charset="2"/>
              <a:buChar char="-"/>
              <a:tabLst>
                <a:tab pos="1346200" algn="l"/>
                <a:tab pos="1346835" algn="l"/>
              </a:tabLst>
            </a:pPr>
            <a:r>
              <a:rPr lang="en-US" sz="1800" dirty="0">
                <a:effectLst/>
                <a:latin typeface="Calibri" panose="020F0502020204030204" pitchFamily="34" charset="0"/>
                <a:ea typeface="Calibri" panose="020F0502020204030204" pitchFamily="34" charset="0"/>
              </a:rPr>
              <a:t>Features</a:t>
            </a:r>
            <a:r>
              <a:rPr lang="en-US" sz="1800" spc="-7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extraction</a:t>
            </a:r>
          </a:p>
          <a:p>
            <a:pPr marL="342900" lvl="0" indent="-342900">
              <a:spcBef>
                <a:spcPts val="165"/>
              </a:spcBef>
              <a:buFont typeface="Symbol" panose="05050102010706020507" pitchFamily="18" charset="2"/>
              <a:buChar char="-"/>
              <a:tabLst>
                <a:tab pos="1346200" algn="l"/>
                <a:tab pos="1346835" algn="l"/>
              </a:tabLst>
            </a:pPr>
            <a:r>
              <a:rPr lang="en-US" sz="1800" dirty="0">
                <a:effectLst/>
                <a:latin typeface="Calibri" panose="020F0502020204030204" pitchFamily="34" charset="0"/>
                <a:ea typeface="Calibri" panose="020F0502020204030204" pitchFamily="34" charset="0"/>
              </a:rPr>
              <a:t>Model</a:t>
            </a:r>
            <a:r>
              <a:rPr lang="en-US" sz="1800" spc="-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training</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and</a:t>
            </a:r>
            <a:r>
              <a:rPr lang="en-US" sz="1800" spc="-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testing </a:t>
            </a:r>
          </a:p>
          <a:p>
            <a:pPr marL="342900" lvl="0" indent="-342900">
              <a:spcBef>
                <a:spcPts val="135"/>
              </a:spcBef>
              <a:buFont typeface="Symbol" panose="05050102010706020507" pitchFamily="18" charset="2"/>
              <a:buChar char="-"/>
              <a:tabLst>
                <a:tab pos="1346200" algn="l"/>
                <a:tab pos="1346835" algn="l"/>
              </a:tabLst>
            </a:pPr>
            <a:r>
              <a:rPr lang="en-US" sz="1800" dirty="0">
                <a:effectLst/>
                <a:latin typeface="Calibri" panose="020F0502020204030204" pitchFamily="34" charset="0"/>
                <a:ea typeface="Calibri" panose="020F0502020204030204" pitchFamily="34" charset="0"/>
              </a:rPr>
              <a:t>Results</a:t>
            </a:r>
            <a:r>
              <a:rPr lang="en-US" sz="1800" spc="-7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visualization</a:t>
            </a:r>
          </a:p>
          <a:p>
            <a:pPr>
              <a:spcBef>
                <a:spcPts val="30"/>
              </a:spcBef>
            </a:pPr>
            <a:endParaRPr lang="en-US" sz="1800" u="sng" dirty="0">
              <a:effectLst/>
              <a:uFill>
                <a:solidFill>
                  <a:srgbClr val="000000"/>
                </a:solidFill>
              </a:uFill>
              <a:latin typeface="Calibri" panose="020F0502020204030204" pitchFamily="34" charset="0"/>
              <a:ea typeface="Calibri" panose="020F0502020204030204" pitchFamily="34" charset="0"/>
            </a:endParaRPr>
          </a:p>
          <a:p>
            <a:pPr marL="889000" marR="1856105">
              <a:lnSpc>
                <a:spcPct val="98000"/>
              </a:lnSpc>
              <a:spcAft>
                <a:spcPts val="0"/>
              </a:spcAft>
            </a:pPr>
            <a:r>
              <a:rPr lang="en-US" sz="1800" u="heavy" dirty="0">
                <a:effectLst/>
                <a:uFill>
                  <a:solidFill>
                    <a:srgbClr val="000000"/>
                  </a:solidFill>
                </a:uFill>
                <a:latin typeface="Calibri" panose="020F0502020204030204" pitchFamily="34" charset="0"/>
                <a:ea typeface="Calibri" panose="020F0502020204030204" pitchFamily="34" charset="0"/>
              </a:rPr>
              <a:t>Deliver</a:t>
            </a:r>
            <a:r>
              <a:rPr lang="en-US" sz="1800" u="heavy" spc="-5" dirty="0">
                <a:effectLst/>
                <a:uFill>
                  <a:solidFill>
                    <a:srgbClr val="000000"/>
                  </a:solidFill>
                </a:uFill>
                <a:latin typeface="Calibri" panose="020F0502020204030204" pitchFamily="34" charset="0"/>
                <a:ea typeface="Calibri" panose="020F0502020204030204" pitchFamily="34" charset="0"/>
              </a:rPr>
              <a:t> </a:t>
            </a:r>
            <a:r>
              <a:rPr lang="en-US" sz="1800" u="heavy" dirty="0">
                <a:effectLst/>
                <a:uFill>
                  <a:solidFill>
                    <a:srgbClr val="000000"/>
                  </a:solidFill>
                </a:uFill>
                <a:latin typeface="Calibri" panose="020F0502020204030204" pitchFamily="34" charset="0"/>
                <a:ea typeface="Calibri" panose="020F0502020204030204" pitchFamily="34" charset="0"/>
              </a:rPr>
              <a:t>the</a:t>
            </a:r>
            <a:r>
              <a:rPr lang="en-US" sz="1800" u="heavy" spc="-10" dirty="0">
                <a:effectLst/>
                <a:uFill>
                  <a:solidFill>
                    <a:srgbClr val="000000"/>
                  </a:solidFill>
                </a:uFill>
                <a:latin typeface="Calibri" panose="020F0502020204030204" pitchFamily="34" charset="0"/>
                <a:ea typeface="Calibri" panose="020F0502020204030204" pitchFamily="34" charset="0"/>
              </a:rPr>
              <a:t> </a:t>
            </a:r>
            <a:r>
              <a:rPr lang="en-US" sz="1800" u="heavy" dirty="0">
                <a:effectLst/>
                <a:uFill>
                  <a:solidFill>
                    <a:srgbClr val="000000"/>
                  </a:solidFill>
                </a:uFill>
                <a:latin typeface="Calibri" panose="020F0502020204030204" pitchFamily="34" charset="0"/>
                <a:ea typeface="Calibri" panose="020F0502020204030204" pitchFamily="34" charset="0"/>
              </a:rPr>
              <a:t>project</a:t>
            </a:r>
            <a:r>
              <a:rPr lang="en-US" sz="1800" u="heavy" spc="-5" dirty="0">
                <a:effectLst/>
                <a:uFill>
                  <a:solidFill>
                    <a:srgbClr val="000000"/>
                  </a:solidFill>
                </a:uFill>
                <a:latin typeface="Calibri" panose="020F0502020204030204" pitchFamily="34" charset="0"/>
                <a:ea typeface="Calibri" panose="020F0502020204030204" pitchFamily="34" charset="0"/>
              </a:rPr>
              <a:t> </a:t>
            </a:r>
            <a:r>
              <a:rPr lang="en-US" sz="1800" u="heavy" dirty="0">
                <a:effectLst/>
                <a:uFill>
                  <a:solidFill>
                    <a:srgbClr val="000000"/>
                  </a:solidFill>
                </a:uFill>
                <a:latin typeface="Calibri" panose="020F0502020204030204" pitchFamily="34" charset="0"/>
                <a:ea typeface="Calibri" panose="020F0502020204030204" pitchFamily="34" charset="0"/>
              </a:rPr>
              <a:t>with</a:t>
            </a:r>
            <a:r>
              <a:rPr lang="en-US" sz="1800" u="heavy" spc="10" dirty="0">
                <a:effectLst/>
                <a:uFill>
                  <a:solidFill>
                    <a:srgbClr val="000000"/>
                  </a:solidFill>
                </a:uFill>
                <a:latin typeface="Calibri" panose="020F0502020204030204" pitchFamily="34" charset="0"/>
                <a:ea typeface="Calibri" panose="020F0502020204030204" pitchFamily="34" charset="0"/>
              </a:rPr>
              <a:t> </a:t>
            </a:r>
            <a:r>
              <a:rPr lang="en-US" sz="1800" u="heavy" dirty="0">
                <a:effectLst/>
                <a:uFill>
                  <a:solidFill>
                    <a:srgbClr val="000000"/>
                  </a:solidFill>
                </a:uFill>
                <a:latin typeface="Calibri" panose="020F0502020204030204" pitchFamily="34" charset="0"/>
                <a:ea typeface="Calibri" panose="020F0502020204030204" pitchFamily="34" charset="0"/>
              </a:rPr>
              <a:t>its</a:t>
            </a:r>
            <a:r>
              <a:rPr lang="en-US" sz="1800" u="heavy" spc="-15" dirty="0">
                <a:effectLst/>
                <a:uFill>
                  <a:solidFill>
                    <a:srgbClr val="000000"/>
                  </a:solidFill>
                </a:uFill>
                <a:latin typeface="Calibri" panose="020F0502020204030204" pitchFamily="34" charset="0"/>
                <a:ea typeface="Calibri" panose="020F0502020204030204" pitchFamily="34" charset="0"/>
              </a:rPr>
              <a:t> </a:t>
            </a:r>
            <a:r>
              <a:rPr lang="en-US" sz="1800" u="heavy" dirty="0">
                <a:effectLst/>
                <a:uFill>
                  <a:solidFill>
                    <a:srgbClr val="000000"/>
                  </a:solidFill>
                </a:uFill>
                <a:latin typeface="Calibri" panose="020F0502020204030204" pitchFamily="34" charset="0"/>
                <a:ea typeface="Calibri" panose="020F0502020204030204" pitchFamily="34" charset="0"/>
              </a:rPr>
              <a:t>document</a:t>
            </a:r>
            <a:endParaRPr lang="en-US" sz="1800" u="sng" dirty="0">
              <a:effectLst/>
              <a:uFill>
                <a:solidFill>
                  <a:srgbClr val="000000"/>
                </a:solidFill>
              </a:uFill>
              <a:latin typeface="Calibri" panose="020F0502020204030204" pitchFamily="34" charset="0"/>
              <a:ea typeface="Calibri" panose="020F0502020204030204" pitchFamily="34" charset="0"/>
            </a:endParaRPr>
          </a:p>
          <a:p>
            <a:pPr marL="742950" lvl="1" indent="-184150" algn="l" rtl="0">
              <a:spcBef>
                <a:spcPts val="1000"/>
              </a:spcBef>
              <a:spcAft>
                <a:spcPts val="0"/>
              </a:spcAft>
              <a:buSzPts val="1600"/>
              <a:buNone/>
            </a:pP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0"/>
        <p:cNvGrpSpPr/>
        <p:nvPr/>
      </p:nvGrpSpPr>
      <p:grpSpPr>
        <a:xfrm>
          <a:off x="0" y="0"/>
          <a:ext cx="0" cy="0"/>
          <a:chOff x="0" y="0"/>
          <a:chExt cx="0" cy="0"/>
        </a:xfrm>
      </p:grpSpPr>
      <p:sp>
        <p:nvSpPr>
          <p:cNvPr id="281" name="Google Shape;281;p2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Times New Roman"/>
              <a:buNone/>
            </a:pPr>
            <a:r>
              <a:rPr lang="en-US" dirty="0">
                <a:latin typeface="Times New Roman"/>
                <a:ea typeface="Times New Roman"/>
                <a:cs typeface="Times New Roman"/>
                <a:sym typeface="Times New Roman"/>
              </a:rPr>
              <a:t>Topic Modeling</a:t>
            </a:r>
            <a:endParaRPr dirty="0">
              <a:latin typeface="Times New Roman"/>
              <a:ea typeface="Times New Roman"/>
              <a:cs typeface="Times New Roman"/>
              <a:sym typeface="Times New Roman"/>
            </a:endParaRPr>
          </a:p>
        </p:txBody>
      </p:sp>
      <p:sp>
        <p:nvSpPr>
          <p:cNvPr id="282" name="Google Shape;282;p21"/>
          <p:cNvSpPr txBox="1">
            <a:spLocks noGrp="1"/>
          </p:cNvSpPr>
          <p:nvPr>
            <p:ph type="body" idx="1"/>
          </p:nvPr>
        </p:nvSpPr>
        <p:spPr>
          <a:xfrm>
            <a:off x="1154954" y="2603499"/>
            <a:ext cx="8761413" cy="3718169"/>
          </a:xfrm>
          <a:prstGeom prst="rect">
            <a:avLst/>
          </a:prstGeom>
          <a:noFill/>
          <a:ln>
            <a:noFill/>
          </a:ln>
        </p:spPr>
        <p:txBody>
          <a:bodyPr spcFirstLastPara="1" wrap="square" lIns="91425" tIns="45700" rIns="91425" bIns="45700" anchor="t" anchorCtr="0">
            <a:normAutofit fontScale="85000" lnSpcReduction="10000"/>
          </a:bodyPr>
          <a:lstStyle/>
          <a:p>
            <a:pPr marL="285750" indent="-285750">
              <a:buSzPts val="1600"/>
            </a:pPr>
            <a:r>
              <a:rPr lang="en-US" sz="2400" b="1" dirty="0">
                <a:latin typeface="Times New Roman"/>
                <a:cs typeface="Times New Roman"/>
                <a:sym typeface="Times New Roman"/>
              </a:rPr>
              <a:t>Idea</a:t>
            </a:r>
          </a:p>
          <a:p>
            <a:pPr algn="l"/>
            <a:r>
              <a:rPr lang="en-US" sz="2400" dirty="0">
                <a:latin typeface="Inter"/>
              </a:rPr>
              <a:t>Topic modelling could be used to identify the topics of a set of customer reviews by detecting patterns and recurring words. Let’s take a look at how an ‘unsupervised’ technique would group the below part of article, for example:</a:t>
            </a:r>
          </a:p>
          <a:p>
            <a:pPr algn="l"/>
            <a:r>
              <a:rPr lang="en-US" sz="2400" dirty="0">
                <a:latin typeface="Inter"/>
              </a:rPr>
              <a:t>“The nice thing about Eventbrite is that it's </a:t>
            </a:r>
            <a:r>
              <a:rPr lang="en-US" sz="2400" b="1" dirty="0">
                <a:latin typeface="Inter"/>
              </a:rPr>
              <a:t>free to use </a:t>
            </a:r>
            <a:r>
              <a:rPr lang="en-US" sz="2400" dirty="0">
                <a:latin typeface="Inter"/>
              </a:rPr>
              <a:t>as long as you're not </a:t>
            </a:r>
            <a:r>
              <a:rPr lang="en-US" sz="2400" b="1" dirty="0">
                <a:latin typeface="Inter"/>
              </a:rPr>
              <a:t>charging</a:t>
            </a:r>
            <a:r>
              <a:rPr lang="en-US" sz="2400" dirty="0">
                <a:latin typeface="Inter"/>
              </a:rPr>
              <a:t> for the event. There is a </a:t>
            </a:r>
            <a:r>
              <a:rPr lang="en-US" sz="2400" b="1" dirty="0">
                <a:latin typeface="Inter"/>
              </a:rPr>
              <a:t>fee</a:t>
            </a:r>
            <a:r>
              <a:rPr lang="en-US" sz="2400" dirty="0">
                <a:latin typeface="Inter"/>
              </a:rPr>
              <a:t> if you are charging for the event – </a:t>
            </a:r>
            <a:r>
              <a:rPr lang="en-US" sz="2400" b="1" dirty="0">
                <a:latin typeface="Inter"/>
              </a:rPr>
              <a:t> 2.5% plus a $0.99 transaction fee.</a:t>
            </a:r>
            <a:r>
              <a:rPr lang="en-US" sz="2400" dirty="0">
                <a:latin typeface="Inter"/>
              </a:rPr>
              <a:t>”</a:t>
            </a:r>
          </a:p>
          <a:p>
            <a:pPr algn="l"/>
            <a:r>
              <a:rPr lang="en-US" sz="2400" dirty="0">
                <a:latin typeface="Inter"/>
              </a:rPr>
              <a:t>By identifying words and expressions such as free to use, fee, charging, 2.5% plus 99 cents transaction fee, topic modelling can group this review with other reviews that talk about similar things (these may or may not be about pricing).</a:t>
            </a:r>
          </a:p>
          <a:p>
            <a:pPr marL="1200150" lvl="2" indent="-285750">
              <a:buSzPts val="1600"/>
            </a:pPr>
            <a:endParaRPr sz="1800" dirty="0">
              <a:latin typeface="Times New Roman"/>
              <a:ea typeface="Times New Roman"/>
              <a:cs typeface="Times New Roman"/>
              <a:sym typeface="Times New Roman"/>
            </a:endParaRPr>
          </a:p>
        </p:txBody>
      </p:sp>
    </p:spTree>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BEEE1-F8FC-254A-3DB5-56D26BA59893}"/>
              </a:ext>
            </a:extLst>
          </p:cNvPr>
          <p:cNvSpPr>
            <a:spLocks noGrp="1"/>
          </p:cNvSpPr>
          <p:nvPr>
            <p:ph type="title"/>
          </p:nvPr>
        </p:nvSpPr>
        <p:spPr/>
        <p:txBody>
          <a:bodyPr/>
          <a:lstStyle/>
          <a:p>
            <a:r>
              <a:rPr lang="en-US" dirty="0">
                <a:latin typeface="Times New Roman"/>
                <a:ea typeface="Times New Roman"/>
                <a:cs typeface="Times New Roman"/>
                <a:sym typeface="Times New Roman"/>
              </a:rPr>
              <a:t>Topic Modeling (Techniques)</a:t>
            </a:r>
            <a:endParaRPr lang="ar-EG" dirty="0"/>
          </a:p>
        </p:txBody>
      </p:sp>
      <p:sp>
        <p:nvSpPr>
          <p:cNvPr id="3" name="Text Placeholder 2">
            <a:extLst>
              <a:ext uri="{FF2B5EF4-FFF2-40B4-BE49-F238E27FC236}">
                <a16:creationId xmlns:a16="http://schemas.microsoft.com/office/drawing/2014/main" id="{55602459-7C49-C640-41DE-02F4FB52740B}"/>
              </a:ext>
            </a:extLst>
          </p:cNvPr>
          <p:cNvSpPr>
            <a:spLocks noGrp="1"/>
          </p:cNvSpPr>
          <p:nvPr>
            <p:ph type="body" idx="1"/>
          </p:nvPr>
        </p:nvSpPr>
        <p:spPr/>
        <p:txBody>
          <a:bodyPr/>
          <a:lstStyle/>
          <a:p>
            <a:r>
              <a:rPr lang="en-US" sz="2000" dirty="0">
                <a:latin typeface="Inter"/>
              </a:rPr>
              <a:t>This project will introduce you to methods of handling textual data and using regex You will understand how to convert textual data into vectors through methods like TF-IDF and Count vectorizer. You will also learn how to use unsupervised machine learning (K-means clustering) algorithms for grouping similar reviews together. </a:t>
            </a:r>
            <a:endParaRPr lang="ar-EG" sz="2000" dirty="0">
              <a:latin typeface="Inter"/>
            </a:endParaRPr>
          </a:p>
        </p:txBody>
      </p:sp>
    </p:spTree>
    <p:extLst>
      <p:ext uri="{BB962C8B-B14F-4D97-AF65-F5344CB8AC3E}">
        <p14:creationId xmlns:p14="http://schemas.microsoft.com/office/powerpoint/2010/main" val="2367932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4B062-C44F-4BC5-83B9-FB41893F1B9F}"/>
              </a:ext>
            </a:extLst>
          </p:cNvPr>
          <p:cNvSpPr>
            <a:spLocks noGrp="1"/>
          </p:cNvSpPr>
          <p:nvPr>
            <p:ph type="title"/>
          </p:nvPr>
        </p:nvSpPr>
        <p:spPr>
          <a:xfrm>
            <a:off x="890794" y="838200"/>
            <a:ext cx="8761413" cy="728480"/>
          </a:xfrm>
        </p:spPr>
        <p:txBody>
          <a:bodyPr/>
          <a:lstStyle/>
          <a:p>
            <a:r>
              <a:rPr lang="en-US" dirty="0">
                <a:latin typeface="Times New Roman"/>
                <a:cs typeface="Times New Roman"/>
              </a:rPr>
              <a:t>Topic modelling Dataset</a:t>
            </a:r>
            <a:endParaRPr lang="ar-EG" dirty="0">
              <a:latin typeface="Times New Roman"/>
              <a:cs typeface="Times New Roman"/>
            </a:endParaRPr>
          </a:p>
        </p:txBody>
      </p:sp>
      <p:sp>
        <p:nvSpPr>
          <p:cNvPr id="3" name="Text Placeholder 2">
            <a:extLst>
              <a:ext uri="{FF2B5EF4-FFF2-40B4-BE49-F238E27FC236}">
                <a16:creationId xmlns:a16="http://schemas.microsoft.com/office/drawing/2014/main" id="{B342008F-74E2-7302-6DE7-ECE28ACDC53A}"/>
              </a:ext>
            </a:extLst>
          </p:cNvPr>
          <p:cNvSpPr>
            <a:spLocks noGrp="1"/>
          </p:cNvSpPr>
          <p:nvPr>
            <p:ph type="body" idx="1"/>
          </p:nvPr>
        </p:nvSpPr>
        <p:spPr/>
        <p:txBody>
          <a:bodyPr/>
          <a:lstStyle/>
          <a:p>
            <a:r>
              <a:rPr lang="en-US" sz="2000" dirty="0">
                <a:latin typeface="Inter"/>
              </a:rPr>
              <a:t>Articles dataset in the following format</a:t>
            </a:r>
          </a:p>
          <a:p>
            <a:pPr lvl="1"/>
            <a:r>
              <a:rPr lang="en-US" sz="2000" dirty="0" err="1">
                <a:latin typeface="Inter"/>
              </a:rPr>
              <a:t>Id,Title,Publication,Author,Date,Year,Month,Url,Content</a:t>
            </a:r>
            <a:endParaRPr lang="en-US" sz="2000" dirty="0">
              <a:latin typeface="Inter"/>
            </a:endParaRPr>
          </a:p>
          <a:p>
            <a:pPr lvl="1"/>
            <a:r>
              <a:rPr lang="en-US" sz="2000" dirty="0">
                <a:latin typeface="Inter"/>
              </a:rPr>
              <a:t>Content is the article which is required to be analyzed and converted into vector to determine the similar articles</a:t>
            </a:r>
          </a:p>
        </p:txBody>
      </p:sp>
    </p:spTree>
    <p:extLst>
      <p:ext uri="{BB962C8B-B14F-4D97-AF65-F5344CB8AC3E}">
        <p14:creationId xmlns:p14="http://schemas.microsoft.com/office/powerpoint/2010/main" val="3594070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6"/>
        <p:cNvGrpSpPr/>
        <p:nvPr/>
      </p:nvGrpSpPr>
      <p:grpSpPr>
        <a:xfrm>
          <a:off x="0" y="0"/>
          <a:ext cx="0" cy="0"/>
          <a:chOff x="0" y="0"/>
          <a:chExt cx="0" cy="0"/>
        </a:xfrm>
      </p:grpSpPr>
      <p:sp>
        <p:nvSpPr>
          <p:cNvPr id="287" name="Google Shape;287;p2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Times New Roman"/>
              <a:buNone/>
            </a:pPr>
            <a:r>
              <a:rPr lang="en-US" dirty="0">
                <a:latin typeface="Times New Roman"/>
                <a:cs typeface="Times New Roman"/>
                <a:sym typeface="Times New Roman"/>
              </a:rPr>
              <a:t>Movie Recommender</a:t>
            </a:r>
            <a:endParaRPr dirty="0">
              <a:latin typeface="Times New Roman"/>
              <a:cs typeface="Times New Roman"/>
              <a:sym typeface="Times New Roman"/>
            </a:endParaRPr>
          </a:p>
        </p:txBody>
      </p:sp>
      <p:sp>
        <p:nvSpPr>
          <p:cNvPr id="288" name="Google Shape;288;p22"/>
          <p:cNvSpPr txBox="1">
            <a:spLocks noGrp="1"/>
          </p:cNvSpPr>
          <p:nvPr>
            <p:ph type="body" idx="1"/>
          </p:nvPr>
        </p:nvSpPr>
        <p:spPr>
          <a:xfrm>
            <a:off x="1154954" y="2603500"/>
            <a:ext cx="8761413" cy="378850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600"/>
              <a:buChar char="►"/>
            </a:pPr>
            <a:r>
              <a:rPr lang="en-US" sz="2000" b="1" dirty="0">
                <a:latin typeface="Times New Roman"/>
                <a:ea typeface="Times New Roman"/>
                <a:cs typeface="Times New Roman"/>
                <a:sym typeface="Times New Roman"/>
              </a:rPr>
              <a:t>Idea</a:t>
            </a:r>
          </a:p>
          <a:p>
            <a:pPr marL="800100" lvl="1" indent="-342900">
              <a:spcBef>
                <a:spcPts val="0"/>
              </a:spcBef>
              <a:buSzPts val="1600"/>
            </a:pPr>
            <a:r>
              <a:rPr lang="en-US" sz="2000" dirty="0">
                <a:latin typeface="Inter"/>
              </a:rPr>
              <a:t>A</a:t>
            </a:r>
            <a:r>
              <a:rPr lang="en-US" sz="2000" b="0" i="0" dirty="0">
                <a:effectLst/>
                <a:latin typeface="Inter"/>
              </a:rPr>
              <a:t> Movie Recommendation Engine wil</a:t>
            </a:r>
            <a:r>
              <a:rPr lang="en-US" sz="2000" dirty="0">
                <a:latin typeface="Inter"/>
              </a:rPr>
              <a:t>l be developed </a:t>
            </a:r>
            <a:r>
              <a:rPr lang="en-US" sz="2000" b="0" i="0" dirty="0">
                <a:effectLst/>
                <a:latin typeface="Inter"/>
              </a:rPr>
              <a:t>using a popular </a:t>
            </a:r>
            <a:r>
              <a:rPr lang="en-US" sz="2000" b="0" i="0" dirty="0" err="1">
                <a:effectLst/>
                <a:latin typeface="Inter"/>
              </a:rPr>
              <a:t>MovieLens</a:t>
            </a:r>
            <a:r>
              <a:rPr lang="en-US" sz="2000" b="0" i="0" dirty="0">
                <a:effectLst/>
                <a:latin typeface="Inter"/>
              </a:rPr>
              <a:t> Dataset to recommend Ideal Movies to its Ideal viewers. </a:t>
            </a:r>
            <a:endParaRPr lang="en-US" sz="1800" dirty="0">
              <a:latin typeface="Times New Roman"/>
              <a:ea typeface="Times New Roman"/>
              <a:cs typeface="Times New Roman"/>
              <a:sym typeface="Times New Roman"/>
            </a:endParaRPr>
          </a:p>
          <a:p>
            <a:pPr marL="457200" lvl="1" indent="0">
              <a:spcBef>
                <a:spcPts val="0"/>
              </a:spcBef>
              <a:buSzPts val="1600"/>
              <a:buNone/>
            </a:pPr>
            <a:endParaRPr lang="en-US" sz="1800" b="1" dirty="0">
              <a:latin typeface="Times New Roman"/>
              <a:ea typeface="Times New Roman"/>
              <a:cs typeface="Times New Roman"/>
              <a:sym typeface="Times New Roman"/>
            </a:endParaRPr>
          </a:p>
          <a:p>
            <a:pPr marL="342900" lvl="0" indent="-342900" algn="l" rtl="0">
              <a:spcBef>
                <a:spcPts val="0"/>
              </a:spcBef>
              <a:spcAft>
                <a:spcPts val="0"/>
              </a:spcAft>
              <a:buSzPts val="1600"/>
              <a:buChar char="►"/>
            </a:pPr>
            <a:r>
              <a:rPr lang="en-US" sz="2000" b="1" dirty="0">
                <a:latin typeface="Times New Roman"/>
                <a:ea typeface="Times New Roman"/>
                <a:cs typeface="Times New Roman"/>
                <a:sym typeface="Times New Roman"/>
              </a:rPr>
              <a:t>Techniques</a:t>
            </a:r>
          </a:p>
          <a:p>
            <a:pPr marL="800100" lvl="1" indent="-342900">
              <a:spcBef>
                <a:spcPts val="0"/>
              </a:spcBef>
              <a:buSzPts val="1600"/>
            </a:pPr>
            <a:r>
              <a:rPr lang="en-US" sz="2000" b="1" i="0" dirty="0">
                <a:effectLst/>
                <a:latin typeface="Inter"/>
              </a:rPr>
              <a:t> Content-Based Recommendation System :</a:t>
            </a:r>
            <a:r>
              <a:rPr lang="en-US" sz="2000" b="0" i="0" dirty="0">
                <a:effectLst/>
                <a:latin typeface="Inter"/>
              </a:rPr>
              <a:t> It is a type of recommendation system which works on the principle of similar content. If a user is watching a movie, then the system will check about other movies of similar content or the same genre of the movie the user is watching. There are various fundamentals attributes that are used to compute the similarity while checking about similar content.</a:t>
            </a:r>
            <a:endParaRPr lang="en-US" sz="1800" b="1" dirty="0">
              <a:latin typeface="Times New Roman"/>
              <a:ea typeface="Times New Roman"/>
              <a:cs typeface="Times New Roman"/>
              <a:sym typeface="Times New Roman"/>
            </a:endParaRPr>
          </a:p>
          <a:p>
            <a:pPr marL="0" lvl="0" indent="0" algn="l" rtl="0">
              <a:spcBef>
                <a:spcPts val="1000"/>
              </a:spcBef>
              <a:spcAft>
                <a:spcPts val="0"/>
              </a:spcAft>
              <a:buSzPts val="1600"/>
              <a:buNone/>
            </a:pPr>
            <a:endParaRPr sz="2000" dirty="0">
              <a:latin typeface="Times New Roman"/>
              <a:ea typeface="Times New Roman"/>
              <a:cs typeface="Times New Roman"/>
              <a:sym typeface="Times New Roman"/>
            </a:endParaRPr>
          </a:p>
        </p:txBody>
      </p:sp>
    </p:spTree>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3"/>
          <p:cNvSpPr txBox="1">
            <a:spLocks noGrp="1"/>
          </p:cNvSpPr>
          <p:nvPr>
            <p:ph type="title"/>
          </p:nvPr>
        </p:nvSpPr>
        <p:spPr>
          <a:xfrm>
            <a:off x="687594" y="1019040"/>
            <a:ext cx="8761413" cy="72848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2"/>
              </a:buClr>
              <a:buSzPts val="3600"/>
              <a:buFont typeface="Times New Roman"/>
              <a:buNone/>
            </a:pPr>
            <a:r>
              <a:rPr lang="en-US" dirty="0">
                <a:latin typeface="Times New Roman"/>
                <a:cs typeface="Times New Roman"/>
                <a:sym typeface="Times New Roman"/>
              </a:rPr>
              <a:t>Movie Recommender (Techniques)</a:t>
            </a:r>
            <a:endParaRPr dirty="0">
              <a:latin typeface="Times New Roman"/>
              <a:cs typeface="Times New Roman"/>
              <a:sym typeface="Times New Roman"/>
            </a:endParaRPr>
          </a:p>
        </p:txBody>
      </p:sp>
      <p:sp>
        <p:nvSpPr>
          <p:cNvPr id="3" name="Text Placeholder 2">
            <a:extLst>
              <a:ext uri="{FF2B5EF4-FFF2-40B4-BE49-F238E27FC236}">
                <a16:creationId xmlns:a16="http://schemas.microsoft.com/office/drawing/2014/main" id="{CDF1CAC2-3F47-AE23-661A-8DFD3B1C2426}"/>
              </a:ext>
            </a:extLst>
          </p:cNvPr>
          <p:cNvSpPr>
            <a:spLocks noGrp="1"/>
          </p:cNvSpPr>
          <p:nvPr>
            <p:ph type="body" idx="1"/>
          </p:nvPr>
        </p:nvSpPr>
        <p:spPr/>
        <p:txBody>
          <a:bodyPr/>
          <a:lstStyle/>
          <a:p>
            <a:r>
              <a:rPr lang="en-US" sz="2000" b="1" dirty="0">
                <a:latin typeface="Times New Roman"/>
                <a:cs typeface="Times New Roman"/>
              </a:rPr>
              <a:t>Techniques (cont.)</a:t>
            </a:r>
          </a:p>
          <a:p>
            <a:pPr lvl="1"/>
            <a:r>
              <a:rPr lang="en-US" sz="1800" b="1" i="0" dirty="0">
                <a:effectLst/>
                <a:latin typeface="Inter"/>
              </a:rPr>
              <a:t>Collaborative Filtering :</a:t>
            </a:r>
            <a:r>
              <a:rPr lang="en-US" sz="1800" b="0" i="0" dirty="0">
                <a:effectLst/>
                <a:latin typeface="Inter"/>
              </a:rPr>
              <a:t> It is considered to be one of the very smart recommender systems that work on the similarity between different users and also items that are widely used as an e-commerce website and also online movie websites. It checks about the taste of similar users and does recommendations.</a:t>
            </a:r>
            <a:r>
              <a:rPr lang="en-US" sz="1800" b="1" i="0" dirty="0">
                <a:effectLst/>
                <a:latin typeface="Times New Roman"/>
                <a:cs typeface="Times New Roman"/>
              </a:rPr>
              <a:t>	</a:t>
            </a:r>
            <a:endParaRPr lang="ar-EG" sz="1800" b="1"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38E76F-D93B-C948-5B9E-99D0CFA2EBB5}"/>
              </a:ext>
            </a:extLst>
          </p:cNvPr>
          <p:cNvSpPr>
            <a:spLocks noGrp="1"/>
          </p:cNvSpPr>
          <p:nvPr>
            <p:ph type="body" idx="1"/>
          </p:nvPr>
        </p:nvSpPr>
        <p:spPr/>
        <p:txBody>
          <a:bodyPr>
            <a:normAutofit/>
          </a:bodyPr>
          <a:lstStyle/>
          <a:p>
            <a:r>
              <a:rPr lang="en-US" dirty="0" err="1">
                <a:latin typeface="Inter"/>
              </a:rPr>
              <a:t>Movielens</a:t>
            </a:r>
            <a:r>
              <a:rPr lang="en-US" dirty="0">
                <a:latin typeface="Inter"/>
              </a:rPr>
              <a:t> Dataset </a:t>
            </a:r>
          </a:p>
          <a:p>
            <a:pPr lvl="1"/>
            <a:r>
              <a:rPr lang="en-US" sz="1800" dirty="0">
                <a:latin typeface="Inter"/>
              </a:rPr>
              <a:t>All ratings are contained in the file "ratings.dat" and are in the following format:</a:t>
            </a:r>
          </a:p>
          <a:p>
            <a:pPr lvl="1"/>
            <a:r>
              <a:rPr lang="en-US" sz="1800" dirty="0" err="1">
                <a:latin typeface="Inter"/>
              </a:rPr>
              <a:t>UserID</a:t>
            </a:r>
            <a:r>
              <a:rPr lang="en-US" sz="1800" dirty="0">
                <a:latin typeface="Inter"/>
              </a:rPr>
              <a:t>::</a:t>
            </a:r>
            <a:r>
              <a:rPr lang="en-US" sz="1800" dirty="0" err="1">
                <a:latin typeface="Inter"/>
              </a:rPr>
              <a:t>MovieID</a:t>
            </a:r>
            <a:r>
              <a:rPr lang="en-US" sz="1800" dirty="0">
                <a:latin typeface="Inter"/>
              </a:rPr>
              <a:t>::Rating::Timestamp- </a:t>
            </a:r>
          </a:p>
          <a:p>
            <a:pPr lvl="1"/>
            <a:r>
              <a:rPr lang="en-US" sz="1800" dirty="0" err="1">
                <a:latin typeface="Inter"/>
              </a:rPr>
              <a:t>UserIDs</a:t>
            </a:r>
            <a:r>
              <a:rPr lang="en-US" sz="1800" dirty="0">
                <a:latin typeface="Inter"/>
              </a:rPr>
              <a:t> :range between 1 and 6040 –</a:t>
            </a:r>
          </a:p>
          <a:p>
            <a:pPr lvl="1"/>
            <a:r>
              <a:rPr lang="en-US" sz="1800" dirty="0">
                <a:latin typeface="Inter"/>
              </a:rPr>
              <a:t> </a:t>
            </a:r>
            <a:r>
              <a:rPr lang="en-US" sz="1800" dirty="0" err="1">
                <a:latin typeface="Inter"/>
              </a:rPr>
              <a:t>MovieIDs</a:t>
            </a:r>
            <a:r>
              <a:rPr lang="en-US" sz="1800" dirty="0">
                <a:latin typeface="Inter"/>
              </a:rPr>
              <a:t> range between 1 and 3952-</a:t>
            </a:r>
          </a:p>
          <a:p>
            <a:pPr lvl="1"/>
            <a:r>
              <a:rPr lang="en-US" sz="1800" dirty="0">
                <a:latin typeface="Inter"/>
              </a:rPr>
              <a:t> Ratings are made on a 5-star scale (whole-star ratings only)-</a:t>
            </a:r>
            <a:endParaRPr lang="ar-EG" sz="1800" dirty="0">
              <a:latin typeface="Inter"/>
            </a:endParaRPr>
          </a:p>
        </p:txBody>
      </p:sp>
      <p:sp>
        <p:nvSpPr>
          <p:cNvPr id="6" name="Title 1">
            <a:extLst>
              <a:ext uri="{FF2B5EF4-FFF2-40B4-BE49-F238E27FC236}">
                <a16:creationId xmlns:a16="http://schemas.microsoft.com/office/drawing/2014/main" id="{D6E881CC-B8EB-37E2-FC81-4620F7ED0A85}"/>
              </a:ext>
            </a:extLst>
          </p:cNvPr>
          <p:cNvSpPr>
            <a:spLocks noGrp="1"/>
          </p:cNvSpPr>
          <p:nvPr>
            <p:ph type="title"/>
          </p:nvPr>
        </p:nvSpPr>
        <p:spPr>
          <a:xfrm>
            <a:off x="1002554" y="822960"/>
            <a:ext cx="8761413" cy="728480"/>
          </a:xfrm>
        </p:spPr>
        <p:txBody>
          <a:bodyPr/>
          <a:lstStyle/>
          <a:p>
            <a:r>
              <a:rPr lang="en-US" dirty="0">
                <a:latin typeface="Times New Roman"/>
                <a:cs typeface="Times New Roman"/>
                <a:sym typeface="Times New Roman"/>
              </a:rPr>
              <a:t>Movie Recommender Dataset</a:t>
            </a:r>
            <a:endParaRPr lang="ar-EG" dirty="0">
              <a:latin typeface="Times New Roman"/>
              <a:cs typeface="Times New Roman"/>
            </a:endParaRPr>
          </a:p>
        </p:txBody>
      </p:sp>
    </p:spTree>
    <p:extLst>
      <p:ext uri="{BB962C8B-B14F-4D97-AF65-F5344CB8AC3E}">
        <p14:creationId xmlns:p14="http://schemas.microsoft.com/office/powerpoint/2010/main" val="480196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F0765-32CA-ACB2-F955-723C227A3E7D}"/>
              </a:ext>
            </a:extLst>
          </p:cNvPr>
          <p:cNvSpPr>
            <a:spLocks noGrp="1"/>
          </p:cNvSpPr>
          <p:nvPr>
            <p:ph type="title"/>
          </p:nvPr>
        </p:nvSpPr>
        <p:spPr>
          <a:xfrm>
            <a:off x="850154" y="838200"/>
            <a:ext cx="8761413" cy="728480"/>
          </a:xfrm>
        </p:spPr>
        <p:txBody>
          <a:bodyPr/>
          <a:lstStyle/>
          <a:p>
            <a:r>
              <a:rPr lang="en-US" dirty="0">
                <a:latin typeface="Times New Roman"/>
                <a:cs typeface="Times New Roman"/>
                <a:sym typeface="Times New Roman"/>
              </a:rPr>
              <a:t>Movie Recommender Dataset</a:t>
            </a:r>
            <a:endParaRPr lang="ar-EG" dirty="0">
              <a:latin typeface="Times New Roman"/>
              <a:cs typeface="Times New Roman"/>
            </a:endParaRPr>
          </a:p>
        </p:txBody>
      </p:sp>
      <p:sp>
        <p:nvSpPr>
          <p:cNvPr id="3" name="Text Placeholder 2">
            <a:extLst>
              <a:ext uri="{FF2B5EF4-FFF2-40B4-BE49-F238E27FC236}">
                <a16:creationId xmlns:a16="http://schemas.microsoft.com/office/drawing/2014/main" id="{EF38E76F-D93B-C948-5B9E-99D0CFA2EBB5}"/>
              </a:ext>
            </a:extLst>
          </p:cNvPr>
          <p:cNvSpPr>
            <a:spLocks noGrp="1"/>
          </p:cNvSpPr>
          <p:nvPr>
            <p:ph type="body" idx="1"/>
          </p:nvPr>
        </p:nvSpPr>
        <p:spPr/>
        <p:txBody>
          <a:bodyPr>
            <a:normAutofit/>
          </a:bodyPr>
          <a:lstStyle/>
          <a:p>
            <a:r>
              <a:rPr lang="en-US" dirty="0" err="1">
                <a:latin typeface="Inter"/>
              </a:rPr>
              <a:t>Movielens</a:t>
            </a:r>
            <a:r>
              <a:rPr lang="en-US" dirty="0">
                <a:latin typeface="Inter"/>
              </a:rPr>
              <a:t> Dataset </a:t>
            </a:r>
          </a:p>
          <a:p>
            <a:pPr lvl="1"/>
            <a:r>
              <a:rPr lang="en-US" sz="1800" dirty="0">
                <a:latin typeface="Inter"/>
              </a:rPr>
              <a:t>User information is in the file "users.dat" and is in the following format:</a:t>
            </a:r>
          </a:p>
          <a:p>
            <a:pPr lvl="1"/>
            <a:r>
              <a:rPr lang="en-US" sz="1800" dirty="0">
                <a:latin typeface="Inter"/>
              </a:rPr>
              <a:t>Gender::Age::Occupation::Zip-code</a:t>
            </a:r>
          </a:p>
          <a:p>
            <a:pPr lvl="1"/>
            <a:r>
              <a:rPr lang="en-US" sz="1800" dirty="0">
                <a:latin typeface="Inter"/>
              </a:rPr>
              <a:t>All demographic information is provided voluntarily by the users and is not checked for accuracy.  Only users who have provided some demographic information are included in this data set.</a:t>
            </a:r>
            <a:endParaRPr lang="ar-EG" sz="1800" dirty="0">
              <a:latin typeface="Inter"/>
            </a:endParaRPr>
          </a:p>
        </p:txBody>
      </p:sp>
    </p:spTree>
    <p:extLst>
      <p:ext uri="{BB962C8B-B14F-4D97-AF65-F5344CB8AC3E}">
        <p14:creationId xmlns:p14="http://schemas.microsoft.com/office/powerpoint/2010/main" val="250406372"/>
      </p:ext>
    </p:extLst>
  </p:cSld>
  <p:clrMapOvr>
    <a:masterClrMapping/>
  </p:clrMapOvr>
</p:sld>
</file>

<file path=ppt/theme/theme1.xml><?xml version="1.0" encoding="utf-8"?>
<a:theme xmlns:a="http://schemas.openxmlformats.org/drawingml/2006/main" name="Ion Boardroom">
  <a:themeElements>
    <a:clrScheme name="Ion Boardroom">
      <a:dk1>
        <a:srgbClr val="000000"/>
      </a:dk1>
      <a:lt1>
        <a:srgbClr val="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on Boardroom">
    <a:dk1>
      <a:srgbClr val="000000"/>
    </a:dk1>
    <a:lt1>
      <a:srgbClr val="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themeOverride>
</file>

<file path=ppt/theme/themeOverride2.xml><?xml version="1.0" encoding="utf-8"?>
<a:themeOverride xmlns:a="http://schemas.openxmlformats.org/drawingml/2006/main">
  <a:clrScheme name="Ion Boardroom">
    <a:dk1>
      <a:srgbClr val="000000"/>
    </a:dk1>
    <a:lt1>
      <a:srgbClr val="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themeOverride>
</file>

<file path=docProps/app.xml><?xml version="1.0" encoding="utf-8"?>
<Properties xmlns="http://schemas.openxmlformats.org/officeDocument/2006/extended-properties" xmlns:vt="http://schemas.openxmlformats.org/officeDocument/2006/docPropsVTypes">
  <Template/>
  <TotalTime>106</TotalTime>
  <Words>1148</Words>
  <Application>Microsoft Office PowerPoint</Application>
  <PresentationFormat>Widescreen</PresentationFormat>
  <Paragraphs>99</Paragraphs>
  <Slides>20</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Noto Sans Symbols</vt:lpstr>
      <vt:lpstr>Arial</vt:lpstr>
      <vt:lpstr>Century Gothic</vt:lpstr>
      <vt:lpstr>inherit</vt:lpstr>
      <vt:lpstr>Times New Roman</vt:lpstr>
      <vt:lpstr>Symbol</vt:lpstr>
      <vt:lpstr>Calibri</vt:lpstr>
      <vt:lpstr>-apple-system</vt:lpstr>
      <vt:lpstr>Inter</vt:lpstr>
      <vt:lpstr>Ion Boardroom</vt:lpstr>
      <vt:lpstr>Natural Language Processing</vt:lpstr>
      <vt:lpstr>Lab Outline:</vt:lpstr>
      <vt:lpstr>Topic Modeling</vt:lpstr>
      <vt:lpstr>Topic Modeling (Techniques)</vt:lpstr>
      <vt:lpstr>Topic modelling Dataset</vt:lpstr>
      <vt:lpstr>Movie Recommender</vt:lpstr>
      <vt:lpstr>Movie Recommender (Techniques)</vt:lpstr>
      <vt:lpstr>Movie Recommender Dataset</vt:lpstr>
      <vt:lpstr>Movie Recommender Dataset</vt:lpstr>
      <vt:lpstr>PowerPoint Presentation</vt:lpstr>
      <vt:lpstr>Fake News Detection Project</vt:lpstr>
      <vt:lpstr>Fake News Detection (Techniques)</vt:lpstr>
      <vt:lpstr>Fake News Detection (Dataset )</vt:lpstr>
      <vt:lpstr>News Group classification </vt:lpstr>
      <vt:lpstr>News Group classification Dataset </vt:lpstr>
      <vt:lpstr>Sentiment Analysis of movie reviews</vt:lpstr>
      <vt:lpstr>Sentiment Analysis of movie reviews</vt:lpstr>
      <vt:lpstr>Automatic Questions Tagging System</vt:lpstr>
      <vt:lpstr>Automatic Questions Tagging System (Techniques)</vt:lpstr>
      <vt:lpstr>Project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cp:lastModifiedBy>Asmaa Bahai ElDien</cp:lastModifiedBy>
  <cp:revision>12</cp:revision>
  <dcterms:modified xsi:type="dcterms:W3CDTF">2023-03-31T20:43:52Z</dcterms:modified>
</cp:coreProperties>
</file>