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7" r:id="rId5"/>
    <p:sldId id="267" r:id="rId6"/>
    <p:sldId id="263" r:id="rId7"/>
    <p:sldId id="262" r:id="rId8"/>
    <p:sldId id="266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Data Security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steganography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7854696" cy="1752600"/>
          </a:xfrm>
        </p:spPr>
        <p:txBody>
          <a:bodyPr/>
          <a:lstStyle/>
          <a:p>
            <a:r>
              <a:rPr lang="en-US" dirty="0" smtClean="0"/>
              <a:t>Samar </a:t>
            </a:r>
            <a:r>
              <a:rPr lang="en-US" dirty="0" err="1" smtClean="0"/>
              <a:t>Shaaban</a:t>
            </a:r>
            <a:r>
              <a:rPr lang="en-US" dirty="0" smtClean="0"/>
              <a:t> </a:t>
            </a:r>
            <a:r>
              <a:rPr lang="en-US" dirty="0" err="1" smtClean="0"/>
              <a:t>Abdelfattah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Complete Run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27332" r="14251" b="19112"/>
          <a:stretch/>
        </p:blipFill>
        <p:spPr bwMode="auto">
          <a:xfrm>
            <a:off x="152400" y="2038350"/>
            <a:ext cx="89916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524000"/>
            <a:ext cx="8839200" cy="175260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en-US" sz="4400" dirty="0" smtClean="0">
                <a:solidFill>
                  <a:srgbClr val="FFC000"/>
                </a:solidFill>
              </a:rPr>
              <a:t>    Encryption Phase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810000"/>
            <a:ext cx="8839200" cy="228600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en-US" sz="4400" dirty="0" smtClean="0">
                <a:solidFill>
                  <a:srgbClr val="FFC000"/>
                </a:solidFill>
              </a:rPr>
              <a:t>    Decryption Phase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3352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Using Disinformation To Promote The Security Of</a:t>
            </a:r>
            <a:br>
              <a:rPr lang="en-US" sz="5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SMMWB Image Steganography Method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Embedding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2222" r="50000" b="9333"/>
          <a:stretch/>
        </p:blipFill>
        <p:spPr bwMode="auto">
          <a:xfrm>
            <a:off x="304800" y="1828800"/>
            <a:ext cx="8610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124200" y="1981200"/>
            <a:ext cx="5791200" cy="2667000"/>
          </a:xfrm>
          <a:prstGeom prst="ellipse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</a:t>
            </a:r>
            <a:r>
              <a:rPr lang="en-US" dirty="0" smtClean="0"/>
              <a:t>Phase:</a:t>
            </a:r>
            <a:br>
              <a:rPr lang="en-US" dirty="0" smtClean="0"/>
            </a:br>
            <a:r>
              <a:rPr lang="en-US" dirty="0" smtClean="0"/>
              <a:t>Text Steganography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460" r="9172" b="27908"/>
          <a:stretch/>
        </p:blipFill>
        <p:spPr bwMode="auto">
          <a:xfrm>
            <a:off x="533400" y="2057400"/>
            <a:ext cx="6222124" cy="408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9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Of My Run First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5" t="43111" r="14375" b="31334"/>
          <a:stretch/>
        </p:blipFill>
        <p:spPr bwMode="auto">
          <a:xfrm>
            <a:off x="57150" y="2819400"/>
            <a:ext cx="90106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4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Embedding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2222" r="50000" b="9333"/>
          <a:stretch/>
        </p:blipFill>
        <p:spPr bwMode="auto">
          <a:xfrm>
            <a:off x="304800" y="1828800"/>
            <a:ext cx="8610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914400" y="3886200"/>
            <a:ext cx="5791200" cy="2667000"/>
          </a:xfrm>
          <a:prstGeom prst="ellipse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534400" cy="1143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Second Phase: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Image Steganography Algorithm Using </a:t>
            </a:r>
            <a:r>
              <a:rPr lang="en-US" sz="3200" dirty="0" err="1" smtClean="0"/>
              <a:t>LSBraille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9" t="18390" r="27172" b="26804"/>
          <a:stretch/>
        </p:blipFill>
        <p:spPr bwMode="auto">
          <a:xfrm>
            <a:off x="457200" y="1855076"/>
            <a:ext cx="8382000" cy="469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5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Braille </a:t>
            </a:r>
            <a:r>
              <a:rPr lang="en-US" dirty="0" err="1" smtClean="0"/>
              <a:t>Vs</a:t>
            </a:r>
            <a:r>
              <a:rPr lang="en-US" dirty="0" smtClean="0"/>
              <a:t> Traditional LSB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an 8-bit bitmap image where each pixel is stored as a byte representing a </a:t>
            </a:r>
            <a:r>
              <a:rPr lang="en-US" dirty="0" err="1" smtClean="0"/>
              <a:t>grayscale</a:t>
            </a:r>
            <a:r>
              <a:rPr lang="en-US" dirty="0"/>
              <a:t> </a:t>
            </a:r>
            <a:r>
              <a:rPr lang="en-US" dirty="0" smtClean="0"/>
              <a:t>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the first eight pixels of the original image have the following </a:t>
            </a:r>
            <a:r>
              <a:rPr lang="en-US" dirty="0" smtClean="0"/>
              <a:t>gray scale values</a:t>
            </a:r>
            <a:endParaRPr lang="en-US" dirty="0"/>
          </a:p>
          <a:p>
            <a:pPr marL="914400" lvl="3" indent="0">
              <a:buNone/>
            </a:pPr>
            <a:r>
              <a:rPr lang="en-US" sz="2100" b="1" dirty="0" smtClean="0">
                <a:solidFill>
                  <a:srgbClr val="FFC000"/>
                </a:solidFill>
              </a:rPr>
              <a:t>11010010 </a:t>
            </a:r>
            <a:r>
              <a:rPr lang="en-US" sz="2100" b="1" dirty="0">
                <a:solidFill>
                  <a:srgbClr val="FFC000"/>
                </a:solidFill>
              </a:rPr>
              <a:t>01001010 10010111 10001100 00010101 01010111 00100110 01000011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hide the letter C whose binary value is 10000011, we would replace the LSBs of these </a:t>
            </a:r>
            <a:r>
              <a:rPr lang="en-US" dirty="0" smtClean="0"/>
              <a:t>pixels to </a:t>
            </a:r>
            <a:r>
              <a:rPr lang="en-US" dirty="0"/>
              <a:t>have the following new </a:t>
            </a:r>
            <a:r>
              <a:rPr lang="en-US" dirty="0" smtClean="0"/>
              <a:t>gray scale </a:t>
            </a:r>
            <a:r>
              <a:rPr lang="en-US" dirty="0"/>
              <a:t>values: </a:t>
            </a:r>
          </a:p>
          <a:p>
            <a:endParaRPr lang="en-US" dirty="0"/>
          </a:p>
          <a:p>
            <a:pPr marL="640080" lvl="2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11010011 </a:t>
            </a:r>
            <a:r>
              <a:rPr lang="en-US" b="1" dirty="0">
                <a:solidFill>
                  <a:srgbClr val="FFC000"/>
                </a:solidFill>
              </a:rPr>
              <a:t>01001010 10010110 10001100 00010100  01010110 00100111 </a:t>
            </a:r>
            <a:r>
              <a:rPr lang="en-US" b="1" dirty="0" smtClean="0">
                <a:solidFill>
                  <a:srgbClr val="FFC000"/>
                </a:solidFill>
              </a:rPr>
              <a:t>01000011</a:t>
            </a:r>
          </a:p>
          <a:p>
            <a:pPr marL="640080" lvl="2" indent="0">
              <a:buNone/>
            </a:pPr>
            <a:endParaRPr lang="en-US" dirty="0" smtClean="0"/>
          </a:p>
          <a:p>
            <a:r>
              <a:rPr lang="en-US" dirty="0"/>
              <a:t>using Braille method of reading and writing for blind people.</a:t>
            </a:r>
          </a:p>
          <a:p>
            <a:r>
              <a:rPr lang="en-US" dirty="0"/>
              <a:t>Braille system uses six raised dots in a systematic arrangement with two columns of three </a:t>
            </a:r>
            <a:r>
              <a:rPr lang="en-US" dirty="0" smtClean="0"/>
              <a:t>dots.</a:t>
            </a:r>
          </a:p>
          <a:p>
            <a:pPr marL="640080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1" t="20906" r="5061" b="8621"/>
          <a:stretch/>
        </p:blipFill>
        <p:spPr bwMode="auto">
          <a:xfrm>
            <a:off x="304800" y="1885950"/>
            <a:ext cx="87058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7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993</TotalTime>
  <Words>148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Data Security  steganography</vt:lpstr>
      <vt:lpstr>Using Disinformation To Promote The Security Of SMMWB Image Steganography Method </vt:lpstr>
      <vt:lpstr>Embedding  </vt:lpstr>
      <vt:lpstr>First Phase: Text Steganography Algorithm</vt:lpstr>
      <vt:lpstr>Screenshot Of My Run First Phase</vt:lpstr>
      <vt:lpstr>Embedding </vt:lpstr>
      <vt:lpstr>Second Phase: Image Steganography Algorithm Using LSBraille</vt:lpstr>
      <vt:lpstr>Braille Vs Traditional LSB</vt:lpstr>
      <vt:lpstr>Decryption</vt:lpstr>
      <vt:lpstr>Complete Run of the 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  steganography</dc:title>
  <dc:creator>Administrator</dc:creator>
  <cp:lastModifiedBy>HSH</cp:lastModifiedBy>
  <cp:revision>10</cp:revision>
  <dcterms:created xsi:type="dcterms:W3CDTF">2006-08-16T00:00:00Z</dcterms:created>
  <dcterms:modified xsi:type="dcterms:W3CDTF">2021-07-14T06:55:10Z</dcterms:modified>
</cp:coreProperties>
</file>