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4"/>
  </p:notesMasterIdLst>
  <p:sldIdLst>
    <p:sldId id="256" r:id="rId2"/>
    <p:sldId id="350" r:id="rId3"/>
    <p:sldId id="326" r:id="rId4"/>
    <p:sldId id="344" r:id="rId5"/>
    <p:sldId id="345" r:id="rId6"/>
    <p:sldId id="346" r:id="rId7"/>
    <p:sldId id="347" r:id="rId8"/>
    <p:sldId id="333" r:id="rId9"/>
    <p:sldId id="334" r:id="rId10"/>
    <p:sldId id="335" r:id="rId11"/>
    <p:sldId id="336" r:id="rId12"/>
    <p:sldId id="348" r:id="rId13"/>
    <p:sldId id="465" r:id="rId14"/>
    <p:sldId id="352" r:id="rId15"/>
    <p:sldId id="353" r:id="rId16"/>
    <p:sldId id="354" r:id="rId17"/>
    <p:sldId id="355" r:id="rId18"/>
    <p:sldId id="420" r:id="rId19"/>
    <p:sldId id="357" r:id="rId20"/>
    <p:sldId id="432" r:id="rId21"/>
    <p:sldId id="358" r:id="rId22"/>
    <p:sldId id="359" r:id="rId23"/>
    <p:sldId id="360" r:id="rId24"/>
    <p:sldId id="361" r:id="rId25"/>
    <p:sldId id="362" r:id="rId26"/>
    <p:sldId id="363" r:id="rId27"/>
    <p:sldId id="364" r:id="rId28"/>
    <p:sldId id="426" r:id="rId29"/>
    <p:sldId id="366" r:id="rId30"/>
    <p:sldId id="367" r:id="rId31"/>
    <p:sldId id="368" r:id="rId32"/>
    <p:sldId id="369" r:id="rId33"/>
    <p:sldId id="427" r:id="rId34"/>
    <p:sldId id="428" r:id="rId35"/>
    <p:sldId id="433" r:id="rId36"/>
    <p:sldId id="434" r:id="rId37"/>
    <p:sldId id="435" r:id="rId38"/>
    <p:sldId id="436" r:id="rId39"/>
    <p:sldId id="370" r:id="rId40"/>
    <p:sldId id="371" r:id="rId41"/>
    <p:sldId id="437" r:id="rId42"/>
    <p:sldId id="438" r:id="rId43"/>
    <p:sldId id="439" r:id="rId44"/>
    <p:sldId id="440" r:id="rId45"/>
    <p:sldId id="372" r:id="rId46"/>
    <p:sldId id="373" r:id="rId47"/>
    <p:sldId id="374" r:id="rId48"/>
    <p:sldId id="375" r:id="rId49"/>
    <p:sldId id="376" r:id="rId50"/>
    <p:sldId id="430" r:id="rId51"/>
    <p:sldId id="431" r:id="rId52"/>
    <p:sldId id="441" r:id="rId53"/>
    <p:sldId id="442" r:id="rId54"/>
    <p:sldId id="443" r:id="rId55"/>
    <p:sldId id="381" r:id="rId56"/>
    <p:sldId id="382" r:id="rId57"/>
    <p:sldId id="383" r:id="rId58"/>
    <p:sldId id="451" r:id="rId59"/>
    <p:sldId id="452" r:id="rId60"/>
    <p:sldId id="453" r:id="rId61"/>
    <p:sldId id="454" r:id="rId62"/>
    <p:sldId id="455" r:id="rId63"/>
    <p:sldId id="456" r:id="rId64"/>
    <p:sldId id="457" r:id="rId65"/>
    <p:sldId id="458" r:id="rId66"/>
    <p:sldId id="459" r:id="rId67"/>
    <p:sldId id="460" r:id="rId68"/>
    <p:sldId id="461" r:id="rId69"/>
    <p:sldId id="462" r:id="rId70"/>
    <p:sldId id="463" r:id="rId71"/>
    <p:sldId id="464" r:id="rId72"/>
    <p:sldId id="384" r:id="rId73"/>
    <p:sldId id="385" r:id="rId74"/>
    <p:sldId id="386" r:id="rId75"/>
    <p:sldId id="387" r:id="rId76"/>
    <p:sldId id="388" r:id="rId77"/>
    <p:sldId id="389" r:id="rId78"/>
    <p:sldId id="390" r:id="rId79"/>
    <p:sldId id="444" r:id="rId80"/>
    <p:sldId id="445" r:id="rId81"/>
    <p:sldId id="391" r:id="rId82"/>
    <p:sldId id="392" r:id="rId83"/>
    <p:sldId id="393" r:id="rId84"/>
    <p:sldId id="446" r:id="rId85"/>
    <p:sldId id="447" r:id="rId86"/>
    <p:sldId id="394" r:id="rId87"/>
    <p:sldId id="395" r:id="rId88"/>
    <p:sldId id="396" r:id="rId89"/>
    <p:sldId id="450" r:id="rId90"/>
    <p:sldId id="448" r:id="rId91"/>
    <p:sldId id="449" r:id="rId92"/>
    <p:sldId id="467" r:id="rId93"/>
    <p:sldId id="412" r:id="rId94"/>
    <p:sldId id="413" r:id="rId95"/>
    <p:sldId id="414" r:id="rId96"/>
    <p:sldId id="415" r:id="rId97"/>
    <p:sldId id="416" r:id="rId98"/>
    <p:sldId id="417" r:id="rId99"/>
    <p:sldId id="418" r:id="rId100"/>
    <p:sldId id="419" r:id="rId101"/>
    <p:sldId id="468" r:id="rId102"/>
    <p:sldId id="469"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1815" autoAdjust="0"/>
  </p:normalViewPr>
  <p:slideViewPr>
    <p:cSldViewPr>
      <p:cViewPr>
        <p:scale>
          <a:sx n="60" d="100"/>
          <a:sy n="60" d="100"/>
        </p:scale>
        <p:origin x="-1518"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ACD64D-8C0B-4023-9CED-55816F05C174}" type="datetimeFigureOut">
              <a:rPr lang="en-US" smtClean="0"/>
              <a:pPr/>
              <a:t>07/05/2022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53165-6D0E-4E77-906F-CDD9722343CA}" type="slidenum">
              <a:rPr lang="en-US" smtClean="0"/>
              <a:pPr/>
              <a:t>‹#›</a:t>
            </a:fld>
            <a:endParaRPr lang="en-US"/>
          </a:p>
        </p:txBody>
      </p:sp>
    </p:spTree>
    <p:extLst>
      <p:ext uri="{BB962C8B-B14F-4D97-AF65-F5344CB8AC3E}">
        <p14:creationId xmlns:p14="http://schemas.microsoft.com/office/powerpoint/2010/main" val="59507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BD098-6E66-46E2-8292-EB1A1F8397F1}" type="slidenum">
              <a:rPr lang="en-US"/>
              <a:pPr/>
              <a:t>2</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a:ln>
            <a:round/>
            <a:headEnd/>
            <a:tailEnd/>
          </a:ln>
        </p:spPr>
        <p:txBody>
          <a:bodyPr/>
          <a:lstStyle/>
          <a:p>
            <a:fld id="{805A0813-4988-40C3-9150-226C4D315CC0}" type="slidenum">
              <a:rPr lang="en-GB"/>
              <a:pPr/>
              <a:t>19</a:t>
            </a:fld>
            <a:endParaRPr lang="en-GB"/>
          </a:p>
        </p:txBody>
      </p:sp>
      <p:sp>
        <p:nvSpPr>
          <p:cNvPr id="77827"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7782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6"/>
          <p:cNvSpPr>
            <a:spLocks noGrp="1" noChangeArrowheads="1"/>
          </p:cNvSpPr>
          <p:nvPr>
            <p:ph type="sldNum" sz="quarter"/>
          </p:nvPr>
        </p:nvSpPr>
        <p:spPr>
          <a:noFill/>
          <a:ln>
            <a:round/>
            <a:headEnd/>
            <a:tailEnd/>
          </a:ln>
        </p:spPr>
        <p:txBody>
          <a:bodyPr/>
          <a:lstStyle/>
          <a:p>
            <a:fld id="{E2546624-DB8B-45B6-B12E-1F9C6E7C8F93}" type="slidenum">
              <a:rPr lang="en-GB"/>
              <a:pPr/>
              <a:t>21</a:t>
            </a:fld>
            <a:endParaRPr lang="en-GB"/>
          </a:p>
        </p:txBody>
      </p:sp>
      <p:sp>
        <p:nvSpPr>
          <p:cNvPr id="7885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7885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a:ln>
            <a:round/>
            <a:headEnd/>
            <a:tailEnd/>
          </a:ln>
        </p:spPr>
        <p:txBody>
          <a:bodyPr/>
          <a:lstStyle/>
          <a:p>
            <a:fld id="{AEBB5065-07EF-45D8-9DC7-1C0C52B18F8F}" type="slidenum">
              <a:rPr lang="en-GB"/>
              <a:pPr/>
              <a:t>22</a:t>
            </a:fld>
            <a:endParaRPr lang="en-GB"/>
          </a:p>
        </p:txBody>
      </p:sp>
      <p:sp>
        <p:nvSpPr>
          <p:cNvPr id="7987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7987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6"/>
          <p:cNvSpPr>
            <a:spLocks noGrp="1" noChangeArrowheads="1"/>
          </p:cNvSpPr>
          <p:nvPr>
            <p:ph type="sldNum" sz="quarter"/>
          </p:nvPr>
        </p:nvSpPr>
        <p:spPr>
          <a:noFill/>
          <a:ln>
            <a:round/>
            <a:headEnd/>
            <a:tailEnd/>
          </a:ln>
        </p:spPr>
        <p:txBody>
          <a:bodyPr/>
          <a:lstStyle/>
          <a:p>
            <a:fld id="{0148C47D-7C13-4B3E-8B02-8604B23B9387}" type="slidenum">
              <a:rPr lang="en-GB"/>
              <a:pPr/>
              <a:t>23</a:t>
            </a:fld>
            <a:endParaRPr lang="en-GB"/>
          </a:p>
        </p:txBody>
      </p:sp>
      <p:sp>
        <p:nvSpPr>
          <p:cNvPr id="8089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090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a:spLocks noGrp="1" noChangeArrowheads="1"/>
          </p:cNvSpPr>
          <p:nvPr>
            <p:ph type="sldNum" sz="quarter"/>
          </p:nvPr>
        </p:nvSpPr>
        <p:spPr>
          <a:noFill/>
          <a:ln>
            <a:round/>
            <a:headEnd/>
            <a:tailEnd/>
          </a:ln>
        </p:spPr>
        <p:txBody>
          <a:bodyPr/>
          <a:lstStyle/>
          <a:p>
            <a:fld id="{1ABFFA06-2B6F-4F03-AA2F-F211DFEB1AEA}" type="slidenum">
              <a:rPr lang="en-GB"/>
              <a:pPr/>
              <a:t>24</a:t>
            </a:fld>
            <a:endParaRPr lang="en-GB"/>
          </a:p>
        </p:txBody>
      </p:sp>
      <p:sp>
        <p:nvSpPr>
          <p:cNvPr id="8192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192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p:cNvSpPr>
            <a:spLocks noGrp="1" noChangeArrowheads="1"/>
          </p:cNvSpPr>
          <p:nvPr>
            <p:ph type="sldNum" sz="quarter"/>
          </p:nvPr>
        </p:nvSpPr>
        <p:spPr>
          <a:noFill/>
          <a:ln>
            <a:round/>
            <a:headEnd/>
            <a:tailEnd/>
          </a:ln>
        </p:spPr>
        <p:txBody>
          <a:bodyPr/>
          <a:lstStyle/>
          <a:p>
            <a:fld id="{4A3C023E-F35F-4119-B67D-EACDE05F1278}" type="slidenum">
              <a:rPr lang="en-GB"/>
              <a:pPr/>
              <a:t>25</a:t>
            </a:fld>
            <a:endParaRPr lang="en-GB"/>
          </a:p>
        </p:txBody>
      </p:sp>
      <p:sp>
        <p:nvSpPr>
          <p:cNvPr id="8294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294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a:spLocks noGrp="1" noChangeArrowheads="1"/>
          </p:cNvSpPr>
          <p:nvPr>
            <p:ph type="sldNum" sz="quarter"/>
          </p:nvPr>
        </p:nvSpPr>
        <p:spPr>
          <a:noFill/>
          <a:ln>
            <a:round/>
            <a:headEnd/>
            <a:tailEnd/>
          </a:ln>
        </p:spPr>
        <p:txBody>
          <a:bodyPr/>
          <a:lstStyle/>
          <a:p>
            <a:fld id="{CDB8581C-49DB-4FFF-A213-3C485EECEBEB}" type="slidenum">
              <a:rPr lang="en-GB"/>
              <a:pPr/>
              <a:t>26</a:t>
            </a:fld>
            <a:endParaRPr lang="en-GB"/>
          </a:p>
        </p:txBody>
      </p:sp>
      <p:sp>
        <p:nvSpPr>
          <p:cNvPr id="8397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397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6"/>
          <p:cNvSpPr>
            <a:spLocks noGrp="1" noChangeArrowheads="1"/>
          </p:cNvSpPr>
          <p:nvPr>
            <p:ph type="sldNum" sz="quarter"/>
          </p:nvPr>
        </p:nvSpPr>
        <p:spPr>
          <a:noFill/>
          <a:ln>
            <a:round/>
            <a:headEnd/>
            <a:tailEnd/>
          </a:ln>
        </p:spPr>
        <p:txBody>
          <a:bodyPr/>
          <a:lstStyle/>
          <a:p>
            <a:fld id="{43E7E147-53AF-4EEA-91DB-FEAA72D39460}" type="slidenum">
              <a:rPr lang="en-GB"/>
              <a:pPr/>
              <a:t>27</a:t>
            </a:fld>
            <a:endParaRPr lang="en-GB"/>
          </a:p>
        </p:txBody>
      </p:sp>
      <p:sp>
        <p:nvSpPr>
          <p:cNvPr id="8499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499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p:cNvSpPr>
            <a:spLocks noGrp="1" noChangeArrowheads="1"/>
          </p:cNvSpPr>
          <p:nvPr>
            <p:ph type="sldNum" sz="quarter"/>
          </p:nvPr>
        </p:nvSpPr>
        <p:spPr>
          <a:noFill/>
          <a:ln>
            <a:round/>
            <a:headEnd/>
            <a:tailEnd/>
          </a:ln>
        </p:spPr>
        <p:txBody>
          <a:bodyPr/>
          <a:lstStyle/>
          <a:p>
            <a:fld id="{45EFAA29-3E1E-40E6-87B7-1D750981A381}" type="slidenum">
              <a:rPr lang="en-GB"/>
              <a:pPr/>
              <a:t>28</a:t>
            </a:fld>
            <a:endParaRPr lang="en-GB"/>
          </a:p>
        </p:txBody>
      </p:sp>
      <p:sp>
        <p:nvSpPr>
          <p:cNvPr id="86019"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8602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6"/>
          <p:cNvSpPr>
            <a:spLocks noGrp="1" noChangeArrowheads="1"/>
          </p:cNvSpPr>
          <p:nvPr>
            <p:ph type="sldNum" sz="quarter"/>
          </p:nvPr>
        </p:nvSpPr>
        <p:spPr>
          <a:noFill/>
          <a:ln>
            <a:round/>
            <a:headEnd/>
            <a:tailEnd/>
          </a:ln>
        </p:spPr>
        <p:txBody>
          <a:bodyPr/>
          <a:lstStyle/>
          <a:p>
            <a:fld id="{A022E23C-CC4D-41F6-974C-1B47CEDD4A42}" type="slidenum">
              <a:rPr lang="en-GB"/>
              <a:pPr/>
              <a:t>29</a:t>
            </a:fld>
            <a:endParaRPr lang="en-GB"/>
          </a:p>
        </p:txBody>
      </p:sp>
      <p:sp>
        <p:nvSpPr>
          <p:cNvPr id="87043"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8704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8364D0-CF41-4432-9CB9-0B88C21F7C12}" type="slidenum">
              <a:rPr lang="en-US"/>
              <a:pPr>
                <a:defRPr/>
              </a:pPr>
              <a:t>8</a:t>
            </a:fld>
            <a:endParaRPr lang="en-US"/>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p:cNvSpPr>
            <a:spLocks noGrp="1" noChangeArrowheads="1"/>
          </p:cNvSpPr>
          <p:nvPr>
            <p:ph type="sldNum" sz="quarter"/>
          </p:nvPr>
        </p:nvSpPr>
        <p:spPr>
          <a:noFill/>
          <a:ln>
            <a:round/>
            <a:headEnd/>
            <a:tailEnd/>
          </a:ln>
        </p:spPr>
        <p:txBody>
          <a:bodyPr/>
          <a:lstStyle/>
          <a:p>
            <a:fld id="{932571EA-3386-4A82-AA50-29A850A27A25}" type="slidenum">
              <a:rPr lang="en-GB"/>
              <a:pPr/>
              <a:t>30</a:t>
            </a:fld>
            <a:endParaRPr lang="en-GB"/>
          </a:p>
        </p:txBody>
      </p:sp>
      <p:sp>
        <p:nvSpPr>
          <p:cNvPr id="8806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806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6"/>
          <p:cNvSpPr>
            <a:spLocks noGrp="1" noChangeArrowheads="1"/>
          </p:cNvSpPr>
          <p:nvPr>
            <p:ph type="sldNum" sz="quarter"/>
          </p:nvPr>
        </p:nvSpPr>
        <p:spPr>
          <a:noFill/>
          <a:ln>
            <a:round/>
            <a:headEnd/>
            <a:tailEnd/>
          </a:ln>
        </p:spPr>
        <p:txBody>
          <a:bodyPr/>
          <a:lstStyle/>
          <a:p>
            <a:fld id="{58F5A4DF-68AC-4185-B79A-0DEEC33101E0}" type="slidenum">
              <a:rPr lang="en-GB"/>
              <a:pPr/>
              <a:t>31</a:t>
            </a:fld>
            <a:endParaRPr lang="en-GB"/>
          </a:p>
        </p:txBody>
      </p:sp>
      <p:sp>
        <p:nvSpPr>
          <p:cNvPr id="8909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8909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p:cNvSpPr>
            <a:spLocks noGrp="1" noChangeArrowheads="1"/>
          </p:cNvSpPr>
          <p:nvPr>
            <p:ph type="sldNum" sz="quarter"/>
          </p:nvPr>
        </p:nvSpPr>
        <p:spPr>
          <a:noFill/>
          <a:ln>
            <a:round/>
            <a:headEnd/>
            <a:tailEnd/>
          </a:ln>
        </p:spPr>
        <p:txBody>
          <a:bodyPr/>
          <a:lstStyle/>
          <a:p>
            <a:fld id="{34FE5626-9F77-467D-8E46-85A375881776}" type="slidenum">
              <a:rPr lang="en-GB"/>
              <a:pPr/>
              <a:t>32</a:t>
            </a:fld>
            <a:endParaRPr lang="en-GB"/>
          </a:p>
        </p:txBody>
      </p:sp>
      <p:sp>
        <p:nvSpPr>
          <p:cNvPr id="9011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011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6"/>
          <p:cNvSpPr>
            <a:spLocks noGrp="1" noChangeArrowheads="1"/>
          </p:cNvSpPr>
          <p:nvPr>
            <p:ph type="sldNum" sz="quarter"/>
          </p:nvPr>
        </p:nvSpPr>
        <p:spPr>
          <a:noFill/>
          <a:ln>
            <a:round/>
            <a:headEnd/>
            <a:tailEnd/>
          </a:ln>
        </p:spPr>
        <p:txBody>
          <a:bodyPr/>
          <a:lstStyle/>
          <a:p>
            <a:fld id="{AD416B08-CD36-4984-8A90-892B9CE5AF5B}" type="slidenum">
              <a:rPr lang="en-GB"/>
              <a:pPr/>
              <a:t>39</a:t>
            </a:fld>
            <a:endParaRPr lang="en-GB"/>
          </a:p>
        </p:txBody>
      </p:sp>
      <p:sp>
        <p:nvSpPr>
          <p:cNvPr id="9113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114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p:cNvSpPr>
            <a:spLocks noGrp="1" noChangeArrowheads="1"/>
          </p:cNvSpPr>
          <p:nvPr>
            <p:ph type="sldNum" sz="quarter"/>
          </p:nvPr>
        </p:nvSpPr>
        <p:spPr>
          <a:noFill/>
          <a:ln>
            <a:round/>
            <a:headEnd/>
            <a:tailEnd/>
          </a:ln>
        </p:spPr>
        <p:txBody>
          <a:bodyPr/>
          <a:lstStyle/>
          <a:p>
            <a:fld id="{6E4E19E9-063F-48CE-940D-E3E0C10A4D23}" type="slidenum">
              <a:rPr lang="en-GB"/>
              <a:pPr/>
              <a:t>40</a:t>
            </a:fld>
            <a:endParaRPr lang="en-GB"/>
          </a:p>
        </p:txBody>
      </p:sp>
      <p:sp>
        <p:nvSpPr>
          <p:cNvPr id="9216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216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6"/>
          <p:cNvSpPr>
            <a:spLocks noGrp="1" noChangeArrowheads="1"/>
          </p:cNvSpPr>
          <p:nvPr>
            <p:ph type="sldNum" sz="quarter"/>
          </p:nvPr>
        </p:nvSpPr>
        <p:spPr>
          <a:noFill/>
          <a:ln>
            <a:round/>
            <a:headEnd/>
            <a:tailEnd/>
          </a:ln>
        </p:spPr>
        <p:txBody>
          <a:bodyPr/>
          <a:lstStyle/>
          <a:p>
            <a:fld id="{A1607F51-FE1D-49DB-B676-F18ECA65FF94}" type="slidenum">
              <a:rPr lang="en-GB"/>
              <a:pPr/>
              <a:t>45</a:t>
            </a:fld>
            <a:endParaRPr lang="en-GB"/>
          </a:p>
        </p:txBody>
      </p:sp>
      <p:sp>
        <p:nvSpPr>
          <p:cNvPr id="9318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318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p:cNvSpPr>
            <a:spLocks noGrp="1" noChangeArrowheads="1"/>
          </p:cNvSpPr>
          <p:nvPr>
            <p:ph type="sldNum" sz="quarter"/>
          </p:nvPr>
        </p:nvSpPr>
        <p:spPr>
          <a:noFill/>
          <a:ln>
            <a:round/>
            <a:headEnd/>
            <a:tailEnd/>
          </a:ln>
        </p:spPr>
        <p:txBody>
          <a:bodyPr/>
          <a:lstStyle/>
          <a:p>
            <a:fld id="{B01BE7A8-ABF3-4BDE-943A-51028A0FE8FD}" type="slidenum">
              <a:rPr lang="en-GB"/>
              <a:pPr/>
              <a:t>46</a:t>
            </a:fld>
            <a:endParaRPr lang="en-GB"/>
          </a:p>
        </p:txBody>
      </p:sp>
      <p:sp>
        <p:nvSpPr>
          <p:cNvPr id="9421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421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6"/>
          <p:cNvSpPr>
            <a:spLocks noGrp="1" noChangeArrowheads="1"/>
          </p:cNvSpPr>
          <p:nvPr>
            <p:ph type="sldNum" sz="quarter"/>
          </p:nvPr>
        </p:nvSpPr>
        <p:spPr>
          <a:noFill/>
          <a:ln>
            <a:round/>
            <a:headEnd/>
            <a:tailEnd/>
          </a:ln>
        </p:spPr>
        <p:txBody>
          <a:bodyPr/>
          <a:lstStyle/>
          <a:p>
            <a:fld id="{736A0B6B-6516-4915-9389-F2B1DDBC038F}" type="slidenum">
              <a:rPr lang="en-GB"/>
              <a:pPr/>
              <a:t>47</a:t>
            </a:fld>
            <a:endParaRPr lang="en-GB"/>
          </a:p>
        </p:txBody>
      </p:sp>
      <p:sp>
        <p:nvSpPr>
          <p:cNvPr id="9523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523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6"/>
          <p:cNvSpPr>
            <a:spLocks noGrp="1" noChangeArrowheads="1"/>
          </p:cNvSpPr>
          <p:nvPr>
            <p:ph type="sldNum" sz="quarter"/>
          </p:nvPr>
        </p:nvSpPr>
        <p:spPr>
          <a:noFill/>
          <a:ln>
            <a:round/>
            <a:headEnd/>
            <a:tailEnd/>
          </a:ln>
        </p:spPr>
        <p:txBody>
          <a:bodyPr/>
          <a:lstStyle/>
          <a:p>
            <a:fld id="{A785A907-52BF-4EA3-A527-E8B23A53A87D}" type="slidenum">
              <a:rPr lang="en-GB"/>
              <a:pPr/>
              <a:t>48</a:t>
            </a:fld>
            <a:endParaRPr lang="en-GB"/>
          </a:p>
        </p:txBody>
      </p:sp>
      <p:sp>
        <p:nvSpPr>
          <p:cNvPr id="9625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9626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6"/>
          <p:cNvSpPr>
            <a:spLocks noGrp="1" noChangeArrowheads="1"/>
          </p:cNvSpPr>
          <p:nvPr>
            <p:ph type="sldNum" sz="quarter"/>
          </p:nvPr>
        </p:nvSpPr>
        <p:spPr>
          <a:noFill/>
          <a:ln>
            <a:round/>
            <a:headEnd/>
            <a:tailEnd/>
          </a:ln>
        </p:spPr>
        <p:txBody>
          <a:bodyPr/>
          <a:lstStyle/>
          <a:p>
            <a:fld id="{9E5CC6EC-005B-4B40-AB88-0C814451F426}" type="slidenum">
              <a:rPr lang="en-GB"/>
              <a:pPr/>
              <a:t>49</a:t>
            </a:fld>
            <a:endParaRPr lang="en-GB"/>
          </a:p>
        </p:txBody>
      </p:sp>
      <p:sp>
        <p:nvSpPr>
          <p:cNvPr id="97283"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9728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A74EAF0-E712-4BA1-91F9-637D642AAB55}" type="slidenum">
              <a:rPr lang="en-US"/>
              <a:pPr>
                <a:defRPr/>
              </a:pPr>
              <a:t>9</a:t>
            </a:fld>
            <a:endParaRPr lang="en-US"/>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a:spLocks noGrp="1" noChangeArrowheads="1"/>
          </p:cNvSpPr>
          <p:nvPr>
            <p:ph type="sldNum" sz="quarter"/>
          </p:nvPr>
        </p:nvSpPr>
        <p:spPr>
          <a:noFill/>
          <a:ln>
            <a:round/>
            <a:headEnd/>
            <a:tailEnd/>
          </a:ln>
        </p:spPr>
        <p:txBody>
          <a:bodyPr/>
          <a:lstStyle/>
          <a:p>
            <a:fld id="{83C9214B-B18A-4A6A-BC7A-933D585EC186}" type="slidenum">
              <a:rPr lang="en-GB"/>
              <a:pPr/>
              <a:t>55</a:t>
            </a:fld>
            <a:endParaRPr lang="en-GB"/>
          </a:p>
        </p:txBody>
      </p:sp>
      <p:sp>
        <p:nvSpPr>
          <p:cNvPr id="10240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240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6"/>
          <p:cNvSpPr>
            <a:spLocks noGrp="1" noChangeArrowheads="1"/>
          </p:cNvSpPr>
          <p:nvPr>
            <p:ph type="sldNum" sz="quarter"/>
          </p:nvPr>
        </p:nvSpPr>
        <p:spPr>
          <a:noFill/>
          <a:ln>
            <a:round/>
            <a:headEnd/>
            <a:tailEnd/>
          </a:ln>
        </p:spPr>
        <p:txBody>
          <a:bodyPr/>
          <a:lstStyle/>
          <a:p>
            <a:fld id="{19FA90F0-471B-4151-8EAA-1FE83E5A9E89}" type="slidenum">
              <a:rPr lang="en-GB"/>
              <a:pPr/>
              <a:t>56</a:t>
            </a:fld>
            <a:endParaRPr lang="en-GB"/>
          </a:p>
        </p:txBody>
      </p:sp>
      <p:sp>
        <p:nvSpPr>
          <p:cNvPr id="10342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342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p:cNvSpPr>
            <a:spLocks noGrp="1" noChangeArrowheads="1"/>
          </p:cNvSpPr>
          <p:nvPr>
            <p:ph type="sldNum" sz="quarter"/>
          </p:nvPr>
        </p:nvSpPr>
        <p:spPr>
          <a:noFill/>
          <a:ln>
            <a:round/>
            <a:headEnd/>
            <a:tailEnd/>
          </a:ln>
        </p:spPr>
        <p:txBody>
          <a:bodyPr/>
          <a:lstStyle/>
          <a:p>
            <a:fld id="{AD9BD666-5A29-41D2-8913-DEA89C5F523C}" type="slidenum">
              <a:rPr lang="en-GB"/>
              <a:pPr/>
              <a:t>57</a:t>
            </a:fld>
            <a:endParaRPr lang="en-GB"/>
          </a:p>
        </p:txBody>
      </p:sp>
      <p:sp>
        <p:nvSpPr>
          <p:cNvPr id="10445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445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6"/>
          <p:cNvSpPr>
            <a:spLocks noGrp="1" noChangeArrowheads="1"/>
          </p:cNvSpPr>
          <p:nvPr>
            <p:ph type="sldNum" sz="quarter"/>
          </p:nvPr>
        </p:nvSpPr>
        <p:spPr>
          <a:noFill/>
          <a:ln>
            <a:round/>
            <a:headEnd/>
            <a:tailEnd/>
          </a:ln>
        </p:spPr>
        <p:txBody>
          <a:bodyPr/>
          <a:lstStyle/>
          <a:p>
            <a:fld id="{CA65A6A4-EE8F-440C-934D-E5A895596B95}" type="slidenum">
              <a:rPr lang="en-GB"/>
              <a:pPr/>
              <a:t>58</a:t>
            </a:fld>
            <a:endParaRPr lang="en-GB"/>
          </a:p>
        </p:txBody>
      </p:sp>
      <p:sp>
        <p:nvSpPr>
          <p:cNvPr id="11981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981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p:cNvSpPr>
            <a:spLocks noGrp="1" noChangeArrowheads="1"/>
          </p:cNvSpPr>
          <p:nvPr>
            <p:ph type="sldNum" sz="quarter"/>
          </p:nvPr>
        </p:nvSpPr>
        <p:spPr>
          <a:noFill/>
          <a:ln>
            <a:round/>
            <a:headEnd/>
            <a:tailEnd/>
          </a:ln>
        </p:spPr>
        <p:txBody>
          <a:bodyPr/>
          <a:lstStyle/>
          <a:p>
            <a:fld id="{7F50F0B8-7D6E-4CE0-BBA7-90942D255E5B}" type="slidenum">
              <a:rPr lang="en-GB"/>
              <a:pPr/>
              <a:t>59</a:t>
            </a:fld>
            <a:endParaRPr lang="en-GB"/>
          </a:p>
        </p:txBody>
      </p:sp>
      <p:sp>
        <p:nvSpPr>
          <p:cNvPr id="12083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083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6"/>
          <p:cNvSpPr>
            <a:spLocks noGrp="1" noChangeArrowheads="1"/>
          </p:cNvSpPr>
          <p:nvPr>
            <p:ph type="sldNum" sz="quarter"/>
          </p:nvPr>
        </p:nvSpPr>
        <p:spPr>
          <a:noFill/>
          <a:ln>
            <a:round/>
            <a:headEnd/>
            <a:tailEnd/>
          </a:ln>
        </p:spPr>
        <p:txBody>
          <a:bodyPr/>
          <a:lstStyle/>
          <a:p>
            <a:fld id="{69910DE9-2F77-4791-9A0B-87F2E55E4D6A}" type="slidenum">
              <a:rPr lang="en-GB"/>
              <a:pPr/>
              <a:t>60</a:t>
            </a:fld>
            <a:endParaRPr lang="en-GB"/>
          </a:p>
        </p:txBody>
      </p:sp>
      <p:sp>
        <p:nvSpPr>
          <p:cNvPr id="12185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186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p:cNvSpPr>
            <a:spLocks noGrp="1" noChangeArrowheads="1"/>
          </p:cNvSpPr>
          <p:nvPr>
            <p:ph type="sldNum" sz="quarter"/>
          </p:nvPr>
        </p:nvSpPr>
        <p:spPr>
          <a:noFill/>
          <a:ln>
            <a:round/>
            <a:headEnd/>
            <a:tailEnd/>
          </a:ln>
        </p:spPr>
        <p:txBody>
          <a:bodyPr/>
          <a:lstStyle/>
          <a:p>
            <a:fld id="{E3BBBD0D-A117-427E-9F26-AF0A4F3A1322}" type="slidenum">
              <a:rPr lang="en-GB"/>
              <a:pPr/>
              <a:t>61</a:t>
            </a:fld>
            <a:endParaRPr lang="en-GB"/>
          </a:p>
        </p:txBody>
      </p:sp>
      <p:sp>
        <p:nvSpPr>
          <p:cNvPr id="12288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288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6"/>
          <p:cNvSpPr>
            <a:spLocks noGrp="1" noChangeArrowheads="1"/>
          </p:cNvSpPr>
          <p:nvPr>
            <p:ph type="sldNum" sz="quarter"/>
          </p:nvPr>
        </p:nvSpPr>
        <p:spPr>
          <a:noFill/>
          <a:ln>
            <a:round/>
            <a:headEnd/>
            <a:tailEnd/>
          </a:ln>
        </p:spPr>
        <p:txBody>
          <a:bodyPr/>
          <a:lstStyle/>
          <a:p>
            <a:fld id="{316C5172-658C-48F2-A723-781E17633221}" type="slidenum">
              <a:rPr lang="en-GB"/>
              <a:pPr/>
              <a:t>62</a:t>
            </a:fld>
            <a:endParaRPr lang="en-GB"/>
          </a:p>
        </p:txBody>
      </p:sp>
      <p:sp>
        <p:nvSpPr>
          <p:cNvPr id="12390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390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p:cNvSpPr>
            <a:spLocks noGrp="1" noChangeArrowheads="1"/>
          </p:cNvSpPr>
          <p:nvPr>
            <p:ph type="sldNum" sz="quarter"/>
          </p:nvPr>
        </p:nvSpPr>
        <p:spPr>
          <a:noFill/>
          <a:ln>
            <a:round/>
            <a:headEnd/>
            <a:tailEnd/>
          </a:ln>
        </p:spPr>
        <p:txBody>
          <a:bodyPr/>
          <a:lstStyle/>
          <a:p>
            <a:fld id="{28E34E68-3B7B-4B53-8830-B988B9ACDE98}" type="slidenum">
              <a:rPr lang="en-GB"/>
              <a:pPr/>
              <a:t>63</a:t>
            </a:fld>
            <a:endParaRPr lang="en-GB"/>
          </a:p>
        </p:txBody>
      </p:sp>
      <p:sp>
        <p:nvSpPr>
          <p:cNvPr id="12493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493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6"/>
          <p:cNvSpPr>
            <a:spLocks noGrp="1" noChangeArrowheads="1"/>
          </p:cNvSpPr>
          <p:nvPr>
            <p:ph type="sldNum" sz="quarter"/>
          </p:nvPr>
        </p:nvSpPr>
        <p:spPr>
          <a:noFill/>
          <a:ln>
            <a:round/>
            <a:headEnd/>
            <a:tailEnd/>
          </a:ln>
        </p:spPr>
        <p:txBody>
          <a:bodyPr/>
          <a:lstStyle/>
          <a:p>
            <a:fld id="{C27C124A-6D80-43B1-A427-2CCA83C53FF5}" type="slidenum">
              <a:rPr lang="en-GB"/>
              <a:pPr/>
              <a:t>64</a:t>
            </a:fld>
            <a:endParaRPr lang="en-GB"/>
          </a:p>
        </p:txBody>
      </p:sp>
      <p:sp>
        <p:nvSpPr>
          <p:cNvPr id="12595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595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AA7135-E5DA-4602-8E94-37FBD1B0091B}" type="slidenum">
              <a:rPr lang="en-US"/>
              <a:pPr>
                <a:defRPr/>
              </a:pPr>
              <a:t>10</a:t>
            </a:fld>
            <a:endParaRPr lang="en-US"/>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altLang="en-US" smtClean="0"/>
              <a:t>Because JSP is based on Java, a strongly typed language, we had to declare the types of variables we used and manually convert between types when necessary. This makes JSP the hardest of the scripting languages we tested for nonprogrammers to learn...</a:t>
            </a:r>
          </a:p>
          <a:p>
            <a:r>
              <a:rPr lang="en-US" altLang="en-US" smtClean="0"/>
              <a:t>PHP is very easy to learn because the core language of PHP is quite small, and the constructs are similar to Javascript. As a bonus, many basic HTTP concepts are built into the language. </a:t>
            </a:r>
          </a:p>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p:cNvSpPr>
            <a:spLocks noGrp="1" noChangeArrowheads="1"/>
          </p:cNvSpPr>
          <p:nvPr>
            <p:ph type="sldNum" sz="quarter"/>
          </p:nvPr>
        </p:nvSpPr>
        <p:spPr>
          <a:noFill/>
          <a:ln>
            <a:round/>
            <a:headEnd/>
            <a:tailEnd/>
          </a:ln>
        </p:spPr>
        <p:txBody>
          <a:bodyPr/>
          <a:lstStyle/>
          <a:p>
            <a:fld id="{779DD2E8-6899-4D9F-9EAB-91FA46AA6509}" type="slidenum">
              <a:rPr lang="en-GB"/>
              <a:pPr/>
              <a:t>65</a:t>
            </a:fld>
            <a:endParaRPr lang="en-GB"/>
          </a:p>
        </p:txBody>
      </p:sp>
      <p:sp>
        <p:nvSpPr>
          <p:cNvPr id="12697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698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6"/>
          <p:cNvSpPr>
            <a:spLocks noGrp="1" noChangeArrowheads="1"/>
          </p:cNvSpPr>
          <p:nvPr>
            <p:ph type="sldNum" sz="quarter"/>
          </p:nvPr>
        </p:nvSpPr>
        <p:spPr>
          <a:noFill/>
          <a:ln>
            <a:round/>
            <a:headEnd/>
            <a:tailEnd/>
          </a:ln>
        </p:spPr>
        <p:txBody>
          <a:bodyPr/>
          <a:lstStyle/>
          <a:p>
            <a:fld id="{1E631F50-47C5-4544-B61B-014C08C9D014}" type="slidenum">
              <a:rPr lang="en-GB"/>
              <a:pPr/>
              <a:t>66</a:t>
            </a:fld>
            <a:endParaRPr lang="en-GB"/>
          </a:p>
        </p:txBody>
      </p:sp>
      <p:sp>
        <p:nvSpPr>
          <p:cNvPr id="12800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800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p:cNvSpPr>
            <a:spLocks noGrp="1" noChangeArrowheads="1"/>
          </p:cNvSpPr>
          <p:nvPr>
            <p:ph type="sldNum" sz="quarter"/>
          </p:nvPr>
        </p:nvSpPr>
        <p:spPr>
          <a:noFill/>
          <a:ln>
            <a:round/>
            <a:headEnd/>
            <a:tailEnd/>
          </a:ln>
        </p:spPr>
        <p:txBody>
          <a:bodyPr/>
          <a:lstStyle/>
          <a:p>
            <a:fld id="{89D06B37-90F9-46B8-B4A9-A234DCE83119}" type="slidenum">
              <a:rPr lang="en-GB"/>
              <a:pPr/>
              <a:t>67</a:t>
            </a:fld>
            <a:endParaRPr lang="en-GB"/>
          </a:p>
        </p:txBody>
      </p:sp>
      <p:sp>
        <p:nvSpPr>
          <p:cNvPr id="12902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2902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6"/>
          <p:cNvSpPr>
            <a:spLocks noGrp="1" noChangeArrowheads="1"/>
          </p:cNvSpPr>
          <p:nvPr>
            <p:ph type="sldNum" sz="quarter"/>
          </p:nvPr>
        </p:nvSpPr>
        <p:spPr>
          <a:noFill/>
          <a:ln>
            <a:round/>
            <a:headEnd/>
            <a:tailEnd/>
          </a:ln>
        </p:spPr>
        <p:txBody>
          <a:bodyPr/>
          <a:lstStyle/>
          <a:p>
            <a:fld id="{AEE92C1F-F379-47C4-8F07-01BD965C2583}" type="slidenum">
              <a:rPr lang="en-GB"/>
              <a:pPr/>
              <a:t>68</a:t>
            </a:fld>
            <a:endParaRPr lang="en-GB"/>
          </a:p>
        </p:txBody>
      </p:sp>
      <p:sp>
        <p:nvSpPr>
          <p:cNvPr id="13005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005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6"/>
          <p:cNvSpPr>
            <a:spLocks noGrp="1" noChangeArrowheads="1"/>
          </p:cNvSpPr>
          <p:nvPr>
            <p:ph type="sldNum" sz="quarter"/>
          </p:nvPr>
        </p:nvSpPr>
        <p:spPr>
          <a:noFill/>
          <a:ln>
            <a:round/>
            <a:headEnd/>
            <a:tailEnd/>
          </a:ln>
        </p:spPr>
        <p:txBody>
          <a:bodyPr/>
          <a:lstStyle/>
          <a:p>
            <a:fld id="{3ED3858C-FA5B-4B39-A9D6-92C986A050AB}" type="slidenum">
              <a:rPr lang="en-GB"/>
              <a:pPr/>
              <a:t>69</a:t>
            </a:fld>
            <a:endParaRPr lang="en-GB"/>
          </a:p>
        </p:txBody>
      </p:sp>
      <p:sp>
        <p:nvSpPr>
          <p:cNvPr id="13107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107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6"/>
          <p:cNvSpPr>
            <a:spLocks noGrp="1" noChangeArrowheads="1"/>
          </p:cNvSpPr>
          <p:nvPr>
            <p:ph type="sldNum" sz="quarter"/>
          </p:nvPr>
        </p:nvSpPr>
        <p:spPr>
          <a:noFill/>
          <a:ln>
            <a:round/>
            <a:headEnd/>
            <a:tailEnd/>
          </a:ln>
        </p:spPr>
        <p:txBody>
          <a:bodyPr/>
          <a:lstStyle/>
          <a:p>
            <a:fld id="{8169D9A1-FD86-403B-AEA8-D6A8E13DAA27}" type="slidenum">
              <a:rPr lang="en-GB"/>
              <a:pPr/>
              <a:t>70</a:t>
            </a:fld>
            <a:endParaRPr lang="en-GB"/>
          </a:p>
        </p:txBody>
      </p:sp>
      <p:sp>
        <p:nvSpPr>
          <p:cNvPr id="13209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210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6"/>
          <p:cNvSpPr>
            <a:spLocks noGrp="1" noChangeArrowheads="1"/>
          </p:cNvSpPr>
          <p:nvPr>
            <p:ph type="sldNum" sz="quarter"/>
          </p:nvPr>
        </p:nvSpPr>
        <p:spPr>
          <a:noFill/>
          <a:ln>
            <a:round/>
            <a:headEnd/>
            <a:tailEnd/>
          </a:ln>
        </p:spPr>
        <p:txBody>
          <a:bodyPr/>
          <a:lstStyle/>
          <a:p>
            <a:fld id="{7565CD8B-0550-41E0-822A-EB2507FFE3A6}" type="slidenum">
              <a:rPr lang="en-GB"/>
              <a:pPr/>
              <a:t>71</a:t>
            </a:fld>
            <a:endParaRPr lang="en-GB"/>
          </a:p>
        </p:txBody>
      </p:sp>
      <p:sp>
        <p:nvSpPr>
          <p:cNvPr id="133123"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3312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6"/>
          <p:cNvSpPr>
            <a:spLocks noGrp="1" noChangeArrowheads="1"/>
          </p:cNvSpPr>
          <p:nvPr>
            <p:ph type="sldNum" sz="quarter"/>
          </p:nvPr>
        </p:nvSpPr>
        <p:spPr>
          <a:noFill/>
          <a:ln>
            <a:round/>
            <a:headEnd/>
            <a:tailEnd/>
          </a:ln>
        </p:spPr>
        <p:txBody>
          <a:bodyPr/>
          <a:lstStyle/>
          <a:p>
            <a:fld id="{6193EE3A-8308-4F18-AD19-E6FC103996D3}" type="slidenum">
              <a:rPr lang="en-GB"/>
              <a:pPr/>
              <a:t>72</a:t>
            </a:fld>
            <a:endParaRPr lang="en-GB"/>
          </a:p>
        </p:txBody>
      </p:sp>
      <p:sp>
        <p:nvSpPr>
          <p:cNvPr id="10547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547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p:cNvSpPr>
            <a:spLocks noGrp="1" noChangeArrowheads="1"/>
          </p:cNvSpPr>
          <p:nvPr>
            <p:ph type="sldNum" sz="quarter"/>
          </p:nvPr>
        </p:nvSpPr>
        <p:spPr>
          <a:noFill/>
          <a:ln>
            <a:round/>
            <a:headEnd/>
            <a:tailEnd/>
          </a:ln>
        </p:spPr>
        <p:txBody>
          <a:bodyPr/>
          <a:lstStyle/>
          <a:p>
            <a:fld id="{D8105773-8995-410E-883B-C16E83D0B604}" type="slidenum">
              <a:rPr lang="en-GB"/>
              <a:pPr/>
              <a:t>73</a:t>
            </a:fld>
            <a:endParaRPr lang="en-GB"/>
          </a:p>
        </p:txBody>
      </p:sp>
      <p:sp>
        <p:nvSpPr>
          <p:cNvPr id="10649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650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6"/>
          <p:cNvSpPr>
            <a:spLocks noGrp="1" noChangeArrowheads="1"/>
          </p:cNvSpPr>
          <p:nvPr>
            <p:ph type="sldNum" sz="quarter"/>
          </p:nvPr>
        </p:nvSpPr>
        <p:spPr>
          <a:noFill/>
          <a:ln>
            <a:round/>
            <a:headEnd/>
            <a:tailEnd/>
          </a:ln>
        </p:spPr>
        <p:txBody>
          <a:bodyPr/>
          <a:lstStyle/>
          <a:p>
            <a:fld id="{20D92BFB-4734-43B5-8F64-9D0F97055E95}" type="slidenum">
              <a:rPr lang="en-GB"/>
              <a:pPr/>
              <a:t>74</a:t>
            </a:fld>
            <a:endParaRPr lang="en-GB"/>
          </a:p>
        </p:txBody>
      </p:sp>
      <p:sp>
        <p:nvSpPr>
          <p:cNvPr id="10752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752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800BA5F-D8B3-401E-8DCE-6A8B3EE0BAF4}" type="slidenum">
              <a:rPr lang="en-US"/>
              <a:pPr>
                <a:defRPr/>
              </a:pPr>
              <a:t>11</a:t>
            </a:fld>
            <a:endParaRPr 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p:cNvSpPr>
            <a:spLocks noGrp="1" noChangeArrowheads="1"/>
          </p:cNvSpPr>
          <p:nvPr>
            <p:ph type="sldNum" sz="quarter"/>
          </p:nvPr>
        </p:nvSpPr>
        <p:spPr>
          <a:noFill/>
          <a:ln>
            <a:round/>
            <a:headEnd/>
            <a:tailEnd/>
          </a:ln>
        </p:spPr>
        <p:txBody>
          <a:bodyPr/>
          <a:lstStyle/>
          <a:p>
            <a:fld id="{32A2BC6E-7E6B-4A0A-A36F-238CCD29754C}" type="slidenum">
              <a:rPr lang="en-GB"/>
              <a:pPr/>
              <a:t>75</a:t>
            </a:fld>
            <a:endParaRPr lang="en-GB"/>
          </a:p>
        </p:txBody>
      </p:sp>
      <p:sp>
        <p:nvSpPr>
          <p:cNvPr id="10854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854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6"/>
          <p:cNvSpPr>
            <a:spLocks noGrp="1" noChangeArrowheads="1"/>
          </p:cNvSpPr>
          <p:nvPr>
            <p:ph type="sldNum" sz="quarter"/>
          </p:nvPr>
        </p:nvSpPr>
        <p:spPr>
          <a:noFill/>
          <a:ln>
            <a:round/>
            <a:headEnd/>
            <a:tailEnd/>
          </a:ln>
        </p:spPr>
        <p:txBody>
          <a:bodyPr/>
          <a:lstStyle/>
          <a:p>
            <a:fld id="{FFC00057-1A6B-4F3F-88CF-F846203A1A87}" type="slidenum">
              <a:rPr lang="en-GB"/>
              <a:pPr/>
              <a:t>76</a:t>
            </a:fld>
            <a:endParaRPr lang="en-GB"/>
          </a:p>
        </p:txBody>
      </p:sp>
      <p:sp>
        <p:nvSpPr>
          <p:cNvPr id="10957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0957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p:cNvSpPr>
            <a:spLocks noGrp="1" noChangeArrowheads="1"/>
          </p:cNvSpPr>
          <p:nvPr>
            <p:ph type="sldNum" sz="quarter"/>
          </p:nvPr>
        </p:nvSpPr>
        <p:spPr>
          <a:noFill/>
          <a:ln>
            <a:round/>
            <a:headEnd/>
            <a:tailEnd/>
          </a:ln>
        </p:spPr>
        <p:txBody>
          <a:bodyPr/>
          <a:lstStyle/>
          <a:p>
            <a:fld id="{8BB142F4-CE69-40AC-B60E-4B2048DA2C01}" type="slidenum">
              <a:rPr lang="en-GB"/>
              <a:pPr/>
              <a:t>77</a:t>
            </a:fld>
            <a:endParaRPr lang="en-GB"/>
          </a:p>
        </p:txBody>
      </p:sp>
      <p:sp>
        <p:nvSpPr>
          <p:cNvPr id="11059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059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6"/>
          <p:cNvSpPr>
            <a:spLocks noGrp="1" noChangeArrowheads="1"/>
          </p:cNvSpPr>
          <p:nvPr>
            <p:ph type="sldNum" sz="quarter"/>
          </p:nvPr>
        </p:nvSpPr>
        <p:spPr>
          <a:noFill/>
          <a:ln>
            <a:round/>
            <a:headEnd/>
            <a:tailEnd/>
          </a:ln>
        </p:spPr>
        <p:txBody>
          <a:bodyPr/>
          <a:lstStyle/>
          <a:p>
            <a:fld id="{B5303BEA-8375-4CF9-8FA5-7317F090ADDE}" type="slidenum">
              <a:rPr lang="en-GB"/>
              <a:pPr/>
              <a:t>78</a:t>
            </a:fld>
            <a:endParaRPr lang="en-GB"/>
          </a:p>
        </p:txBody>
      </p:sp>
      <p:sp>
        <p:nvSpPr>
          <p:cNvPr id="11161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162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p:cNvSpPr>
            <a:spLocks noGrp="1" noChangeArrowheads="1"/>
          </p:cNvSpPr>
          <p:nvPr>
            <p:ph type="sldNum" sz="quarter"/>
          </p:nvPr>
        </p:nvSpPr>
        <p:spPr>
          <a:noFill/>
          <a:ln>
            <a:round/>
            <a:headEnd/>
            <a:tailEnd/>
          </a:ln>
        </p:spPr>
        <p:txBody>
          <a:bodyPr/>
          <a:lstStyle/>
          <a:p>
            <a:fld id="{1166A354-84DB-4943-845E-0DD5151CD532}" type="slidenum">
              <a:rPr lang="en-GB"/>
              <a:pPr/>
              <a:t>81</a:t>
            </a:fld>
            <a:endParaRPr lang="en-GB"/>
          </a:p>
        </p:txBody>
      </p:sp>
      <p:sp>
        <p:nvSpPr>
          <p:cNvPr id="11264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264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6"/>
          <p:cNvSpPr>
            <a:spLocks noGrp="1" noChangeArrowheads="1"/>
          </p:cNvSpPr>
          <p:nvPr>
            <p:ph type="sldNum" sz="quarter"/>
          </p:nvPr>
        </p:nvSpPr>
        <p:spPr>
          <a:noFill/>
          <a:ln>
            <a:round/>
            <a:headEnd/>
            <a:tailEnd/>
          </a:ln>
        </p:spPr>
        <p:txBody>
          <a:bodyPr/>
          <a:lstStyle/>
          <a:p>
            <a:fld id="{C659D1C1-DD25-4C31-A65A-4590423D0EDE}" type="slidenum">
              <a:rPr lang="en-GB"/>
              <a:pPr/>
              <a:t>82</a:t>
            </a:fld>
            <a:endParaRPr lang="en-GB"/>
          </a:p>
        </p:txBody>
      </p:sp>
      <p:sp>
        <p:nvSpPr>
          <p:cNvPr id="113667"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1366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a:spLocks noGrp="1" noChangeArrowheads="1"/>
          </p:cNvSpPr>
          <p:nvPr>
            <p:ph type="sldNum" sz="quarter"/>
          </p:nvPr>
        </p:nvSpPr>
        <p:spPr>
          <a:noFill/>
          <a:ln>
            <a:round/>
            <a:headEnd/>
            <a:tailEnd/>
          </a:ln>
        </p:spPr>
        <p:txBody>
          <a:bodyPr/>
          <a:lstStyle/>
          <a:p>
            <a:fld id="{78BE401B-901A-48FF-B646-2218C77C014A}" type="slidenum">
              <a:rPr lang="en-GB"/>
              <a:pPr/>
              <a:t>83</a:t>
            </a:fld>
            <a:endParaRPr lang="en-GB"/>
          </a:p>
        </p:txBody>
      </p:sp>
      <p:sp>
        <p:nvSpPr>
          <p:cNvPr id="11469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469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a:spLocks noGrp="1" noChangeArrowheads="1"/>
          </p:cNvSpPr>
          <p:nvPr>
            <p:ph type="sldNum" sz="quarter"/>
          </p:nvPr>
        </p:nvSpPr>
        <p:spPr>
          <a:noFill/>
          <a:ln>
            <a:round/>
            <a:headEnd/>
            <a:tailEnd/>
          </a:ln>
        </p:spPr>
        <p:txBody>
          <a:bodyPr/>
          <a:lstStyle/>
          <a:p>
            <a:fld id="{78BE401B-901A-48FF-B646-2218C77C014A}" type="slidenum">
              <a:rPr lang="en-GB"/>
              <a:pPr/>
              <a:t>84</a:t>
            </a:fld>
            <a:endParaRPr lang="en-GB"/>
          </a:p>
        </p:txBody>
      </p:sp>
      <p:sp>
        <p:nvSpPr>
          <p:cNvPr id="114691"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1469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p:cNvSpPr>
            <a:spLocks noGrp="1" noChangeArrowheads="1"/>
          </p:cNvSpPr>
          <p:nvPr>
            <p:ph type="sldNum" sz="quarter"/>
          </p:nvPr>
        </p:nvSpPr>
        <p:spPr>
          <a:noFill/>
          <a:ln>
            <a:round/>
            <a:headEnd/>
            <a:tailEnd/>
          </a:ln>
        </p:spPr>
        <p:txBody>
          <a:bodyPr/>
          <a:lstStyle/>
          <a:p>
            <a:fld id="{78BE401B-901A-48FF-B646-2218C77C014A}" type="slidenum">
              <a:rPr lang="en-GB"/>
              <a:pPr/>
              <a:t>85</a:t>
            </a:fld>
            <a:endParaRPr lang="en-GB"/>
          </a:p>
        </p:txBody>
      </p:sp>
      <p:sp>
        <p:nvSpPr>
          <p:cNvPr id="114691"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1469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6"/>
          <p:cNvSpPr>
            <a:spLocks noGrp="1" noChangeArrowheads="1"/>
          </p:cNvSpPr>
          <p:nvPr>
            <p:ph type="sldNum" sz="quarter"/>
          </p:nvPr>
        </p:nvSpPr>
        <p:spPr>
          <a:noFill/>
          <a:ln>
            <a:round/>
            <a:headEnd/>
            <a:tailEnd/>
          </a:ln>
        </p:spPr>
        <p:txBody>
          <a:bodyPr/>
          <a:lstStyle/>
          <a:p>
            <a:fld id="{566E8EB4-A6F6-4D72-A05C-3E553C70BADE}" type="slidenum">
              <a:rPr lang="en-GB"/>
              <a:pPr/>
              <a:t>86</a:t>
            </a:fld>
            <a:endParaRPr lang="en-GB"/>
          </a:p>
        </p:txBody>
      </p:sp>
      <p:sp>
        <p:nvSpPr>
          <p:cNvPr id="11571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571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6"/>
          <p:cNvSpPr>
            <a:spLocks noGrp="1" noChangeArrowheads="1"/>
          </p:cNvSpPr>
          <p:nvPr>
            <p:ph type="sldNum" sz="quarter"/>
          </p:nvPr>
        </p:nvSpPr>
        <p:spPr>
          <a:noFill/>
          <a:ln>
            <a:round/>
            <a:headEnd/>
            <a:tailEnd/>
          </a:ln>
        </p:spPr>
        <p:txBody>
          <a:bodyPr/>
          <a:lstStyle/>
          <a:p>
            <a:fld id="{32FA88C8-70E4-490A-949D-E9039F4D9530}" type="slidenum">
              <a:rPr lang="en-GB"/>
              <a:pPr/>
              <a:t>14</a:t>
            </a:fld>
            <a:endParaRPr lang="en-GB"/>
          </a:p>
        </p:txBody>
      </p:sp>
      <p:sp>
        <p:nvSpPr>
          <p:cNvPr id="72707"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7270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p:cNvSpPr>
            <a:spLocks noGrp="1" noChangeArrowheads="1"/>
          </p:cNvSpPr>
          <p:nvPr>
            <p:ph type="sldNum" sz="quarter"/>
          </p:nvPr>
        </p:nvSpPr>
        <p:spPr>
          <a:noFill/>
          <a:ln>
            <a:round/>
            <a:headEnd/>
            <a:tailEnd/>
          </a:ln>
        </p:spPr>
        <p:txBody>
          <a:bodyPr/>
          <a:lstStyle/>
          <a:p>
            <a:fld id="{A52F2C21-C986-46BE-8619-7A1D1F199D86}" type="slidenum">
              <a:rPr lang="en-GB"/>
              <a:pPr/>
              <a:t>87</a:t>
            </a:fld>
            <a:endParaRPr lang="en-GB"/>
          </a:p>
        </p:txBody>
      </p:sp>
      <p:sp>
        <p:nvSpPr>
          <p:cNvPr id="11673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674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a:spLocks noGrp="1" noChangeArrowheads="1"/>
          </p:cNvSpPr>
          <p:nvPr>
            <p:ph type="sldNum" sz="quarter"/>
          </p:nvPr>
        </p:nvSpPr>
        <p:spPr>
          <a:noFill/>
          <a:ln>
            <a:round/>
            <a:headEnd/>
            <a:tailEnd/>
          </a:ln>
        </p:spPr>
        <p:txBody>
          <a:bodyPr/>
          <a:lstStyle/>
          <a:p>
            <a:fld id="{54B4D1A2-79BC-4055-B515-5009E5BD2084}" type="slidenum">
              <a:rPr lang="en-GB"/>
              <a:pPr/>
              <a:t>88</a:t>
            </a:fld>
            <a:endParaRPr lang="en-GB"/>
          </a:p>
        </p:txBody>
      </p:sp>
      <p:sp>
        <p:nvSpPr>
          <p:cNvPr id="11776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776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p:cNvSpPr>
            <a:spLocks noGrp="1" noChangeArrowheads="1"/>
          </p:cNvSpPr>
          <p:nvPr>
            <p:ph type="sldNum" sz="quarter"/>
          </p:nvPr>
        </p:nvSpPr>
        <p:spPr>
          <a:noFill/>
          <a:ln>
            <a:round/>
            <a:headEnd/>
            <a:tailEnd/>
          </a:ln>
        </p:spPr>
        <p:txBody>
          <a:bodyPr/>
          <a:lstStyle/>
          <a:p>
            <a:fld id="{ECCC97CB-52AB-4D4A-94AB-DF8D94E536D2}" type="slidenum">
              <a:rPr lang="en-GB"/>
              <a:pPr/>
              <a:t>89</a:t>
            </a:fld>
            <a:endParaRPr lang="en-GB"/>
          </a:p>
        </p:txBody>
      </p:sp>
      <p:sp>
        <p:nvSpPr>
          <p:cNvPr id="11878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1878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a:spLocks noGrp="1" noChangeArrowheads="1"/>
          </p:cNvSpPr>
          <p:nvPr>
            <p:ph type="sldNum" sz="quarter"/>
          </p:nvPr>
        </p:nvSpPr>
        <p:spPr>
          <a:noFill/>
          <a:ln>
            <a:round/>
            <a:headEnd/>
            <a:tailEnd/>
          </a:ln>
        </p:spPr>
        <p:txBody>
          <a:bodyPr/>
          <a:lstStyle/>
          <a:p>
            <a:fld id="{54B4D1A2-79BC-4055-B515-5009E5BD2084}" type="slidenum">
              <a:rPr lang="en-GB"/>
              <a:pPr/>
              <a:t>90</a:t>
            </a:fld>
            <a:endParaRPr lang="en-GB"/>
          </a:p>
        </p:txBody>
      </p:sp>
      <p:sp>
        <p:nvSpPr>
          <p:cNvPr id="117763"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1776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6"/>
          <p:cNvSpPr>
            <a:spLocks noGrp="1" noChangeArrowheads="1"/>
          </p:cNvSpPr>
          <p:nvPr>
            <p:ph type="sldNum" sz="quarter"/>
          </p:nvPr>
        </p:nvSpPr>
        <p:spPr>
          <a:noFill/>
          <a:ln>
            <a:round/>
            <a:headEnd/>
            <a:tailEnd/>
          </a:ln>
        </p:spPr>
        <p:txBody>
          <a:bodyPr/>
          <a:lstStyle/>
          <a:p>
            <a:fld id="{54B4D1A2-79BC-4055-B515-5009E5BD2084}" type="slidenum">
              <a:rPr lang="en-GB"/>
              <a:pPr/>
              <a:t>91</a:t>
            </a:fld>
            <a:endParaRPr lang="en-GB"/>
          </a:p>
        </p:txBody>
      </p:sp>
      <p:sp>
        <p:nvSpPr>
          <p:cNvPr id="117763"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11776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AE0AFBC-8764-442F-AE99-470D33188F65}" type="slidenum">
              <a:rPr lang="en-US" smtClean="0">
                <a:latin typeface="Arial" charset="0"/>
                <a:ea typeface="MS PGothic" pitchFamily="34" charset="-128"/>
              </a:rPr>
              <a:pPr/>
              <a:t>92</a:t>
            </a:fld>
            <a:endParaRPr lang="en-US" smtClean="0">
              <a:latin typeface="Arial" charset="0"/>
              <a:ea typeface="MS PGothic" pitchFamily="34" charset="-128"/>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6"/>
          <p:cNvSpPr>
            <a:spLocks noGrp="1" noChangeArrowheads="1"/>
          </p:cNvSpPr>
          <p:nvPr>
            <p:ph type="sldNum" sz="quarter"/>
          </p:nvPr>
        </p:nvSpPr>
        <p:spPr>
          <a:noFill/>
          <a:ln>
            <a:round/>
            <a:headEnd/>
            <a:tailEnd/>
          </a:ln>
        </p:spPr>
        <p:txBody>
          <a:bodyPr/>
          <a:lstStyle/>
          <a:p>
            <a:fld id="{0A13E832-8F46-41A3-B31D-FDA06C472B74}" type="slidenum">
              <a:rPr lang="en-GB"/>
              <a:pPr/>
              <a:t>93</a:t>
            </a:fld>
            <a:endParaRPr lang="en-GB"/>
          </a:p>
        </p:txBody>
      </p:sp>
      <p:sp>
        <p:nvSpPr>
          <p:cNvPr id="13414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414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p:cNvSpPr>
            <a:spLocks noGrp="1" noChangeArrowheads="1"/>
          </p:cNvSpPr>
          <p:nvPr>
            <p:ph type="sldNum" sz="quarter"/>
          </p:nvPr>
        </p:nvSpPr>
        <p:spPr>
          <a:noFill/>
          <a:ln>
            <a:round/>
            <a:headEnd/>
            <a:tailEnd/>
          </a:ln>
        </p:spPr>
        <p:txBody>
          <a:bodyPr/>
          <a:lstStyle/>
          <a:p>
            <a:fld id="{529E81C8-C872-4AD6-981A-676574EC5791}" type="slidenum">
              <a:rPr lang="en-GB"/>
              <a:pPr/>
              <a:t>94</a:t>
            </a:fld>
            <a:endParaRPr lang="en-GB"/>
          </a:p>
        </p:txBody>
      </p:sp>
      <p:sp>
        <p:nvSpPr>
          <p:cNvPr id="13517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517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6"/>
          <p:cNvSpPr>
            <a:spLocks noGrp="1" noChangeArrowheads="1"/>
          </p:cNvSpPr>
          <p:nvPr>
            <p:ph type="sldNum" sz="quarter"/>
          </p:nvPr>
        </p:nvSpPr>
        <p:spPr>
          <a:noFill/>
          <a:ln>
            <a:round/>
            <a:headEnd/>
            <a:tailEnd/>
          </a:ln>
        </p:spPr>
        <p:txBody>
          <a:bodyPr/>
          <a:lstStyle/>
          <a:p>
            <a:fld id="{6C24E201-B3EE-4FAB-A91E-77213262CBB3}" type="slidenum">
              <a:rPr lang="en-GB"/>
              <a:pPr/>
              <a:t>95</a:t>
            </a:fld>
            <a:endParaRPr lang="en-GB"/>
          </a:p>
        </p:txBody>
      </p:sp>
      <p:sp>
        <p:nvSpPr>
          <p:cNvPr id="13619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619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p:cNvSpPr>
            <a:spLocks noGrp="1" noChangeArrowheads="1"/>
          </p:cNvSpPr>
          <p:nvPr>
            <p:ph type="sldNum" sz="quarter"/>
          </p:nvPr>
        </p:nvSpPr>
        <p:spPr>
          <a:noFill/>
          <a:ln>
            <a:round/>
            <a:headEnd/>
            <a:tailEnd/>
          </a:ln>
        </p:spPr>
        <p:txBody>
          <a:bodyPr/>
          <a:lstStyle/>
          <a:p>
            <a:fld id="{F8549433-A73C-4548-AE48-5C0989C987FE}" type="slidenum">
              <a:rPr lang="en-GB"/>
              <a:pPr/>
              <a:t>96</a:t>
            </a:fld>
            <a:endParaRPr lang="en-GB"/>
          </a:p>
        </p:txBody>
      </p:sp>
      <p:sp>
        <p:nvSpPr>
          <p:cNvPr id="13721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722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a:ln>
            <a:round/>
            <a:headEnd/>
            <a:tailEnd/>
          </a:ln>
        </p:spPr>
        <p:txBody>
          <a:bodyPr/>
          <a:lstStyle/>
          <a:p>
            <a:fld id="{10B79058-7200-48C2-83B4-3963268CA932}" type="slidenum">
              <a:rPr lang="en-GB"/>
              <a:pPr/>
              <a:t>15</a:t>
            </a:fld>
            <a:endParaRPr lang="en-GB"/>
          </a:p>
        </p:txBody>
      </p:sp>
      <p:sp>
        <p:nvSpPr>
          <p:cNvPr id="73731" name="Rectangle 1"/>
          <p:cNvSpPr txBox="1">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ln>
        </p:spPr>
      </p:sp>
      <p:sp>
        <p:nvSpPr>
          <p:cNvPr id="7373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6"/>
          <p:cNvSpPr>
            <a:spLocks noGrp="1" noChangeArrowheads="1"/>
          </p:cNvSpPr>
          <p:nvPr>
            <p:ph type="sldNum" sz="quarter"/>
          </p:nvPr>
        </p:nvSpPr>
        <p:spPr>
          <a:noFill/>
          <a:ln>
            <a:round/>
            <a:headEnd/>
            <a:tailEnd/>
          </a:ln>
        </p:spPr>
        <p:txBody>
          <a:bodyPr/>
          <a:lstStyle/>
          <a:p>
            <a:fld id="{084F649B-C8B7-4AF2-9D5B-71094E95FAD3}" type="slidenum">
              <a:rPr lang="en-GB"/>
              <a:pPr/>
              <a:t>97</a:t>
            </a:fld>
            <a:endParaRPr lang="en-GB"/>
          </a:p>
        </p:txBody>
      </p:sp>
      <p:sp>
        <p:nvSpPr>
          <p:cNvPr id="138243"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8244"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p:cNvSpPr>
            <a:spLocks noGrp="1" noChangeArrowheads="1"/>
          </p:cNvSpPr>
          <p:nvPr>
            <p:ph type="sldNum" sz="quarter"/>
          </p:nvPr>
        </p:nvSpPr>
        <p:spPr>
          <a:noFill/>
          <a:ln>
            <a:round/>
            <a:headEnd/>
            <a:tailEnd/>
          </a:ln>
        </p:spPr>
        <p:txBody>
          <a:bodyPr/>
          <a:lstStyle/>
          <a:p>
            <a:fld id="{C658431D-3571-4A1C-96EC-6A2925B23754}" type="slidenum">
              <a:rPr lang="en-GB"/>
              <a:pPr/>
              <a:t>98</a:t>
            </a:fld>
            <a:endParaRPr lang="en-GB"/>
          </a:p>
        </p:txBody>
      </p:sp>
      <p:sp>
        <p:nvSpPr>
          <p:cNvPr id="139267"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39268"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6"/>
          <p:cNvSpPr>
            <a:spLocks noGrp="1" noChangeArrowheads="1"/>
          </p:cNvSpPr>
          <p:nvPr>
            <p:ph type="sldNum" sz="quarter"/>
          </p:nvPr>
        </p:nvSpPr>
        <p:spPr>
          <a:noFill/>
          <a:ln>
            <a:round/>
            <a:headEnd/>
            <a:tailEnd/>
          </a:ln>
        </p:spPr>
        <p:txBody>
          <a:bodyPr/>
          <a:lstStyle/>
          <a:p>
            <a:fld id="{1505C103-78B5-4702-9F24-427BB8285CFF}" type="slidenum">
              <a:rPr lang="en-GB"/>
              <a:pPr/>
              <a:t>99</a:t>
            </a:fld>
            <a:endParaRPr lang="en-GB"/>
          </a:p>
        </p:txBody>
      </p:sp>
      <p:sp>
        <p:nvSpPr>
          <p:cNvPr id="140291"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40292"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p:cNvSpPr>
            <a:spLocks noGrp="1" noChangeArrowheads="1"/>
          </p:cNvSpPr>
          <p:nvPr>
            <p:ph type="sldNum" sz="quarter"/>
          </p:nvPr>
        </p:nvSpPr>
        <p:spPr>
          <a:noFill/>
          <a:ln>
            <a:round/>
            <a:headEnd/>
            <a:tailEnd/>
          </a:ln>
        </p:spPr>
        <p:txBody>
          <a:bodyPr/>
          <a:lstStyle/>
          <a:p>
            <a:fld id="{1C922B24-E495-436E-BA0C-74E14EA2F7E1}" type="slidenum">
              <a:rPr lang="en-GB"/>
              <a:pPr/>
              <a:t>100</a:t>
            </a:fld>
            <a:endParaRPr lang="en-GB"/>
          </a:p>
        </p:txBody>
      </p:sp>
      <p:sp>
        <p:nvSpPr>
          <p:cNvPr id="14131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14131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6"/>
          <p:cNvSpPr>
            <a:spLocks noGrp="1" noChangeArrowheads="1"/>
          </p:cNvSpPr>
          <p:nvPr>
            <p:ph type="sldNum" sz="quarter"/>
          </p:nvPr>
        </p:nvSpPr>
        <p:spPr>
          <a:noFill/>
          <a:ln>
            <a:round/>
            <a:headEnd/>
            <a:tailEnd/>
          </a:ln>
        </p:spPr>
        <p:txBody>
          <a:bodyPr/>
          <a:lstStyle/>
          <a:p>
            <a:fld id="{8EFFB2A6-7BB6-4C24-A90E-9AD321B071E1}" type="slidenum">
              <a:rPr lang="en-GB"/>
              <a:pPr/>
              <a:t>16</a:t>
            </a:fld>
            <a:endParaRPr lang="en-GB"/>
          </a:p>
        </p:txBody>
      </p:sp>
      <p:sp>
        <p:nvSpPr>
          <p:cNvPr id="74755"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74756"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a:spLocks noGrp="1" noChangeArrowheads="1"/>
          </p:cNvSpPr>
          <p:nvPr>
            <p:ph type="sldNum" sz="quarter"/>
          </p:nvPr>
        </p:nvSpPr>
        <p:spPr>
          <a:noFill/>
          <a:ln>
            <a:round/>
            <a:headEnd/>
            <a:tailEnd/>
          </a:ln>
        </p:spPr>
        <p:txBody>
          <a:bodyPr/>
          <a:lstStyle/>
          <a:p>
            <a:fld id="{161C050A-1B61-4D2F-BA3A-B01974C77E17}" type="slidenum">
              <a:rPr lang="en-GB"/>
              <a:pPr/>
              <a:t>17</a:t>
            </a:fld>
            <a:endParaRPr lang="en-GB"/>
          </a:p>
        </p:txBody>
      </p:sp>
      <p:sp>
        <p:nvSpPr>
          <p:cNvPr id="75779" name="Rectangle 1"/>
          <p:cNvSpPr txBox="1">
            <a:spLocks noGrp="1" noRot="1" noChangeAspect="1" noChangeArrowheads="1" noTextEdit="1"/>
          </p:cNvSpPr>
          <p:nvPr>
            <p:ph type="sldImg"/>
          </p:nvPr>
        </p:nvSpPr>
        <p:spPr>
          <a:xfrm>
            <a:off x="1210236" y="694171"/>
            <a:ext cx="4437529" cy="3429000"/>
          </a:xfrm>
          <a:solidFill>
            <a:srgbClr val="FFFFFF"/>
          </a:solidFill>
          <a:ln>
            <a:solidFill>
              <a:srgbClr val="000000"/>
            </a:solidFill>
            <a:miter lim="800000"/>
          </a:ln>
        </p:spPr>
      </p:sp>
      <p:sp>
        <p:nvSpPr>
          <p:cNvPr id="75780" name="Rectangle 2"/>
          <p:cNvSpPr txBox="1">
            <a:spLocks noGrp="1" noChangeArrowheads="1"/>
          </p:cNvSpPr>
          <p:nvPr>
            <p:ph type="body" idx="1"/>
          </p:nvPr>
        </p:nvSpPr>
        <p:spPr>
          <a:xfrm>
            <a:off x="686360" y="4342534"/>
            <a:ext cx="5486681" cy="4033693"/>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tIns="41473"/>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36ABBAAC-164D-4894-B68A-5808F019BFC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07/05/2022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Image:MySQL.sv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hp.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www.wampserver.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www.mamp.info/en/index.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n.wikipedia.org/wiki/Image:PHP_logo.svg"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n.wikipedia.org/wiki/Image:PHP_logo.svg"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hyperlink" Target="http://en.wikipedia.org/wiki/Image:PHP_logo.svg" TargetMode="Externa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hyperlink" Target="http://en.wikipedia.org/wiki/Image:PHP_logo.sv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838200"/>
            <a:ext cx="7851648" cy="990600"/>
          </a:xfrm>
        </p:spPr>
        <p:txBody>
          <a:bodyPr/>
          <a:lstStyle/>
          <a:p>
            <a:pPr algn="ctr"/>
            <a:r>
              <a:rPr lang="en-US" dirty="0" smtClean="0"/>
              <a:t>PHP lab 1</a:t>
            </a:r>
            <a:endParaRPr lang="en-US" dirty="0"/>
          </a:p>
        </p:txBody>
      </p:sp>
      <p:pic>
        <p:nvPicPr>
          <p:cNvPr id="4" name="Picture 3" descr="php_interpreter.jpg"/>
          <p:cNvPicPr>
            <a:picLocks noChangeAspect="1"/>
          </p:cNvPicPr>
          <p:nvPr/>
        </p:nvPicPr>
        <p:blipFill>
          <a:blip r:embed="rId2"/>
          <a:stretch>
            <a:fillRect/>
          </a:stretch>
        </p:blipFill>
        <p:spPr>
          <a:xfrm>
            <a:off x="2362200" y="1828800"/>
            <a:ext cx="5105400" cy="289560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685800" y="6238057"/>
            <a:ext cx="3124200" cy="461665"/>
          </a:xfrm>
          <a:prstGeom prst="rect">
            <a:avLst/>
          </a:prstGeom>
          <a:noFill/>
        </p:spPr>
        <p:txBody>
          <a:bodyPr wrap="square" rtlCol="0">
            <a:spAutoFit/>
          </a:bodyPr>
          <a:lstStyle/>
          <a:p>
            <a:pPr algn="ctr"/>
            <a:r>
              <a:rPr lang="en-US" sz="2400" b="1" dirty="0">
                <a:solidFill>
                  <a:schemeClr val="bg1"/>
                </a:solidFill>
              </a:rPr>
              <a:t>S</a:t>
            </a:r>
            <a:r>
              <a:rPr lang="en-US" sz="2400" b="1" dirty="0" smtClean="0">
                <a:solidFill>
                  <a:schemeClr val="bg1"/>
                </a:solidFill>
              </a:rPr>
              <a:t>amar  </a:t>
            </a:r>
            <a:r>
              <a:rPr lang="en-US" sz="2400" b="1" dirty="0" err="1" smtClean="0">
                <a:solidFill>
                  <a:schemeClr val="bg1"/>
                </a:solidFill>
              </a:rPr>
              <a:t>Abdelghani</a:t>
            </a:r>
            <a:endParaRPr lang="en-US" sz="2400" b="1" dirty="0">
              <a:solidFill>
                <a:schemeClr val="bg1"/>
              </a:solidFill>
            </a:endParaRPr>
          </a:p>
        </p:txBody>
      </p:sp>
      <p:sp>
        <p:nvSpPr>
          <p:cNvPr id="9" name="Text Placeholder 3"/>
          <p:cNvSpPr txBox="1">
            <a:spLocks/>
          </p:cNvSpPr>
          <p:nvPr/>
        </p:nvSpPr>
        <p:spPr>
          <a:xfrm>
            <a:off x="4267200" y="6197198"/>
            <a:ext cx="4876800" cy="617709"/>
          </a:xfrm>
          <a:prstGeom prst="rect">
            <a:avLst/>
          </a:prstGeom>
        </p:spPr>
        <p:txBody>
          <a:bodyPr vert="horz" bIns="0" rtlCol="0" anchor="b"/>
          <a:lstStyle/>
          <a:p>
            <a:pPr marL="438912" indent="-320040" algn="ctr">
              <a:buClr>
                <a:schemeClr val="accent1"/>
              </a:buClr>
              <a:buSzPct val="80000"/>
              <a:buFontTx/>
              <a:buNone/>
            </a:pPr>
            <a:r>
              <a:rPr lang="en-US" sz="2400" b="1" dirty="0" smtClean="0">
                <a:solidFill>
                  <a:schemeClr val="bg1"/>
                </a:solidFill>
              </a:rPr>
              <a:t>Demonstrator,</a:t>
            </a:r>
            <a:r>
              <a:rPr lang="en-US" sz="2400" b="1" dirty="0">
                <a:solidFill>
                  <a:schemeClr val="bg1"/>
                </a:solidFill>
              </a:rPr>
              <a:t> </a:t>
            </a:r>
            <a:r>
              <a:rPr lang="en-US" sz="2400" b="1" dirty="0" smtClean="0">
                <a:solidFill>
                  <a:schemeClr val="bg1"/>
                </a:solidFill>
              </a:rPr>
              <a:t>CS </a:t>
            </a:r>
            <a:r>
              <a:rPr lang="en-US" sz="2400" b="1" dirty="0" smtClean="0">
                <a:solidFill>
                  <a:schemeClr val="bg1"/>
                </a:solidFill>
              </a:rPr>
              <a:t>Department,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2775" y="228600"/>
            <a:ext cx="8153400" cy="990600"/>
          </a:xfrm>
        </p:spPr>
        <p:txBody>
          <a:bodyPr/>
          <a:lstStyle/>
          <a:p>
            <a:pPr algn="ctr" eaLnBrk="1" hangingPunct="1"/>
            <a:r>
              <a:rPr lang="en-US" altLang="en-US" smtClean="0"/>
              <a:t>PHP vs. JSP</a:t>
            </a:r>
          </a:p>
        </p:txBody>
      </p:sp>
      <p:sp>
        <p:nvSpPr>
          <p:cNvPr id="23555" name="Rectangle 3"/>
          <p:cNvSpPr>
            <a:spLocks noGrp="1" noChangeArrowheads="1"/>
          </p:cNvSpPr>
          <p:nvPr>
            <p:ph sz="quarter" idx="1"/>
          </p:nvPr>
        </p:nvSpPr>
        <p:spPr>
          <a:xfrm>
            <a:off x="612775" y="1600200"/>
            <a:ext cx="8153400" cy="4495800"/>
          </a:xfrm>
        </p:spPr>
        <p:txBody>
          <a:bodyPr/>
          <a:lstStyle/>
          <a:p>
            <a:pPr eaLnBrk="1" hangingPunct="1"/>
            <a:r>
              <a:rPr lang="en-US" altLang="en-US" sz="2600" smtClean="0"/>
              <a:t>PHP is faster in execution time</a:t>
            </a:r>
          </a:p>
          <a:p>
            <a:pPr eaLnBrk="1" hangingPunct="1"/>
            <a:r>
              <a:rPr lang="en-US" altLang="en-US" sz="2600" smtClean="0"/>
              <a:t>A recent survey in ZDnet's </a:t>
            </a:r>
            <a:r>
              <a:rPr lang="en-US" altLang="en-US" sz="2600" i="1" smtClean="0"/>
              <a:t>eWeek</a:t>
            </a:r>
            <a:r>
              <a:rPr lang="en-US" altLang="en-US" sz="2600" smtClean="0"/>
              <a:t> online publication found that PHP is as much as </a:t>
            </a:r>
            <a:r>
              <a:rPr lang="en-US" altLang="en-US" sz="2600" i="1" smtClean="0"/>
              <a:t>3.5</a:t>
            </a:r>
            <a:r>
              <a:rPr lang="en-US" altLang="en-US" sz="2600" smtClean="0"/>
              <a:t> times faster than JSP </a:t>
            </a:r>
          </a:p>
          <a:p>
            <a:pPr eaLnBrk="1" hangingPunct="1"/>
            <a:r>
              <a:rPr lang="en-US" altLang="en-US" sz="2600" smtClean="0"/>
              <a:t>Faster in development time – flatter learning curve</a:t>
            </a:r>
          </a:p>
          <a:p>
            <a:pPr eaLnBrk="1" hangingPunct="1"/>
            <a:r>
              <a:rPr lang="en-US" altLang="en-US" sz="2600" smtClean="0"/>
              <a:t>PHP supports any 32-bit or better platform, whereas JSP supports only platforms that have a Java virtual machine available </a:t>
            </a:r>
          </a:p>
          <a:p>
            <a:pPr eaLnBrk="1" hangingPunct="1"/>
            <a:endParaRPr lang="en-US" altLang="en-US" sz="2600" smtClean="0"/>
          </a:p>
          <a:p>
            <a:pPr eaLnBrk="1" hangingPunct="1"/>
            <a:endParaRPr lang="en-US" altLang="en-US" sz="2600" smtClean="0"/>
          </a:p>
        </p:txBody>
      </p:sp>
    </p:spTree>
    <p:custDataLst>
      <p:tags r:id="rId1"/>
    </p:custData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 - Parameters</a:t>
            </a:r>
          </a:p>
        </p:txBody>
      </p:sp>
      <p:pic>
        <p:nvPicPr>
          <p:cNvPr id="70659" name="Picture 2"/>
          <p:cNvPicPr>
            <a:picLocks noChangeAspect="1" noChangeArrowheads="1"/>
          </p:cNvPicPr>
          <p:nvPr/>
        </p:nvPicPr>
        <p:blipFill>
          <a:blip r:embed="rId3"/>
          <a:srcRect/>
          <a:stretch>
            <a:fillRect/>
          </a:stretch>
        </p:blipFill>
        <p:spPr bwMode="auto">
          <a:xfrm>
            <a:off x="1880641" y="2566349"/>
            <a:ext cx="5217120" cy="178722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54088" y="320675"/>
            <a:ext cx="7235825" cy="1096963"/>
          </a:xfrm>
          <a:extLst>
            <a:ext uri="{909E8E84-426E-40DD-AFC4-6F175D3DCCD1}">
              <a14:hiddenFill xmlns:a14="http://schemas.microsoft.com/office/drawing/2010/main">
                <a:solidFill>
                  <a:srgbClr val="333399"/>
                </a:solidFill>
              </a14:hiddenFill>
            </a:ext>
          </a:extLst>
        </p:spPr>
        <p:txBody>
          <a:bodyPr/>
          <a:lstStyle/>
          <a:p>
            <a:pPr eaLnBrk="1" fontAlgn="auto" hangingPunct="1">
              <a:spcAft>
                <a:spcPts val="0"/>
              </a:spcAft>
              <a:defRPr/>
            </a:pPr>
            <a:r>
              <a:rPr lang="en-CA" b="1">
                <a:effectLst>
                  <a:outerShdw blurRad="38100" dist="38100" dir="2700000" algn="tl">
                    <a:srgbClr val="C0C0C0"/>
                  </a:outerShdw>
                </a:effectLst>
                <a:latin typeface="Times New Roman" pitchFamily="18" charset="0"/>
              </a:rPr>
              <a:t>Functions example</a:t>
            </a:r>
            <a:endParaRPr lang="en-US" altLang="zh-CN" b="1">
              <a:effectLst>
                <a:outerShdw blurRad="38100" dist="38100" dir="2700000" algn="tl">
                  <a:srgbClr val="C0C0C0"/>
                </a:outerShdw>
              </a:effectLst>
              <a:latin typeface="Times New Roman" pitchFamily="18" charset="0"/>
            </a:endParaRPr>
          </a:p>
        </p:txBody>
      </p:sp>
      <p:sp>
        <p:nvSpPr>
          <p:cNvPr id="36867" name="Text Box 3"/>
          <p:cNvSpPr txBox="1">
            <a:spLocks noChangeArrowheads="1"/>
          </p:cNvSpPr>
          <p:nvPr/>
        </p:nvSpPr>
        <p:spPr bwMode="auto">
          <a:xfrm>
            <a:off x="1331913" y="1844675"/>
            <a:ext cx="5975350" cy="3832225"/>
          </a:xfrm>
          <a:prstGeom prst="rect">
            <a:avLst/>
          </a:prstGeom>
          <a:solidFill>
            <a:schemeClr val="folHlink"/>
          </a:solidFill>
          <a:ln w="9525">
            <a:noFill/>
            <a:miter lim="800000"/>
            <a:headEnd/>
            <a:tailEnd/>
          </a:ln>
          <a:effectLst/>
        </p:spPr>
        <p:txBody>
          <a:bodyPr>
            <a:spAutoFit/>
          </a:bodyPr>
          <a:lstStyle/>
          <a:p>
            <a:pPr>
              <a:spcBef>
                <a:spcPct val="20000"/>
              </a:spcBef>
              <a:buClr>
                <a:schemeClr val="tx2"/>
              </a:buClr>
              <a:buSzPct val="70000"/>
              <a:buFont typeface="Wingdings" pitchFamily="2" charset="2"/>
              <a:buNone/>
            </a:pPr>
            <a:r>
              <a:rPr lang="en-CA" dirty="0"/>
              <a:t>&lt;?</a:t>
            </a:r>
            <a:r>
              <a:rPr lang="en-CA" dirty="0" err="1"/>
              <a:t>php</a:t>
            </a:r>
            <a:endParaRPr lang="en-CA" dirty="0"/>
          </a:p>
          <a:p>
            <a:pPr>
              <a:spcBef>
                <a:spcPct val="20000"/>
              </a:spcBef>
              <a:buClr>
                <a:schemeClr val="tx2"/>
              </a:buClr>
              <a:buSzPct val="70000"/>
              <a:buFont typeface="Wingdings" pitchFamily="2" charset="2"/>
              <a:buNone/>
            </a:pPr>
            <a:r>
              <a:rPr lang="en-CA" dirty="0"/>
              <a:t>       // This is a function</a:t>
            </a:r>
            <a:endParaRPr lang="en-US" altLang="zh-CN" dirty="0"/>
          </a:p>
          <a:p>
            <a:pPr lvl="1">
              <a:spcBef>
                <a:spcPct val="20000"/>
              </a:spcBef>
              <a:buClr>
                <a:schemeClr val="tx2"/>
              </a:buClr>
              <a:buSzPct val="70000"/>
              <a:buFont typeface="Wingdings" pitchFamily="2" charset="2"/>
              <a:buNone/>
            </a:pPr>
            <a:r>
              <a:rPr lang="en-US" altLang="zh-CN" dirty="0"/>
              <a:t>function foo($arg_1, $arg_2)</a:t>
            </a:r>
          </a:p>
          <a:p>
            <a:pPr lvl="1">
              <a:spcBef>
                <a:spcPct val="20000"/>
              </a:spcBef>
              <a:buClr>
                <a:schemeClr val="tx2"/>
              </a:buClr>
              <a:buSzPct val="70000"/>
              <a:buFont typeface="Wingdings" pitchFamily="2" charset="2"/>
              <a:buNone/>
            </a:pPr>
            <a:r>
              <a:rPr lang="en-US" altLang="zh-CN" dirty="0"/>
              <a:t> {</a:t>
            </a:r>
            <a:br>
              <a:rPr lang="en-US" altLang="zh-CN" dirty="0"/>
            </a:br>
            <a:r>
              <a:rPr lang="en-US" altLang="zh-CN" dirty="0"/>
              <a:t>   $arg_2 = $arg_1 * $arg_2;</a:t>
            </a:r>
          </a:p>
          <a:p>
            <a:pPr lvl="1">
              <a:spcBef>
                <a:spcPct val="20000"/>
              </a:spcBef>
              <a:buClr>
                <a:schemeClr val="tx2"/>
              </a:buClr>
              <a:buSzPct val="70000"/>
              <a:buFont typeface="Wingdings" pitchFamily="2" charset="2"/>
              <a:buNone/>
            </a:pPr>
            <a:r>
              <a:rPr lang="en-US" altLang="zh-CN" dirty="0"/>
              <a:t>   return $arg_2;</a:t>
            </a:r>
            <a:br>
              <a:rPr lang="en-US" altLang="zh-CN" dirty="0"/>
            </a:br>
            <a:r>
              <a:rPr lang="en-US" altLang="zh-CN" dirty="0"/>
              <a:t>} </a:t>
            </a:r>
          </a:p>
          <a:p>
            <a:pPr lvl="1">
              <a:spcBef>
                <a:spcPct val="20000"/>
              </a:spcBef>
              <a:buClr>
                <a:schemeClr val="tx2"/>
              </a:buClr>
              <a:buSzPct val="70000"/>
              <a:buFont typeface="Wingdings" pitchFamily="2" charset="2"/>
              <a:buNone/>
            </a:pPr>
            <a:r>
              <a:rPr lang="en-US" altLang="zh-CN" dirty="0"/>
              <a:t/>
            </a:r>
            <a:br>
              <a:rPr lang="en-US" altLang="zh-CN" dirty="0"/>
            </a:br>
            <a:r>
              <a:rPr lang="en-US" altLang="zh-CN" dirty="0"/>
              <a:t>$result_1 = foo(12, 3);		// Store the function </a:t>
            </a:r>
          </a:p>
          <a:p>
            <a:pPr lvl="1">
              <a:spcBef>
                <a:spcPct val="20000"/>
              </a:spcBef>
              <a:buClr>
                <a:schemeClr val="tx2"/>
              </a:buClr>
              <a:buSzPct val="70000"/>
              <a:buFont typeface="Wingdings" pitchFamily="2" charset="2"/>
              <a:buNone/>
            </a:pPr>
            <a:r>
              <a:rPr lang="en-CA" dirty="0"/>
              <a:t>echo $result_1;		// Outputs 36</a:t>
            </a:r>
            <a:endParaRPr lang="en-US" altLang="zh-CN" dirty="0"/>
          </a:p>
          <a:p>
            <a:pPr lvl="1">
              <a:spcBef>
                <a:spcPct val="20000"/>
              </a:spcBef>
              <a:buClr>
                <a:schemeClr val="tx2"/>
              </a:buClr>
              <a:buSzPct val="70000"/>
              <a:buFont typeface="Wingdings" pitchFamily="2" charset="2"/>
              <a:buNone/>
            </a:pPr>
            <a:r>
              <a:rPr lang="en-US" altLang="zh-CN" dirty="0"/>
              <a:t>echo foo(12, 3);		// Outputs 36</a:t>
            </a:r>
          </a:p>
          <a:p>
            <a:pPr>
              <a:spcBef>
                <a:spcPct val="20000"/>
              </a:spcBef>
              <a:buClr>
                <a:schemeClr val="tx2"/>
              </a:buClr>
              <a:buSzPct val="70000"/>
              <a:buFont typeface="Wingdings" pitchFamily="2" charset="2"/>
              <a:buNone/>
            </a:pPr>
            <a:r>
              <a:rPr lang="en-CA" dirty="0"/>
              <a:t>?&gt;</a:t>
            </a:r>
            <a:endParaRPr lang="en-US" altLang="zh-CN" dirty="0">
              <a:latin typeface="Courier New"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Activities: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Write </a:t>
            </a:r>
            <a:r>
              <a:rPr lang="en-US" dirty="0" err="1" smtClean="0"/>
              <a:t>php</a:t>
            </a:r>
            <a:r>
              <a:rPr lang="en-US" dirty="0" smtClean="0"/>
              <a:t> script to draw engineering shapes.</a:t>
            </a:r>
          </a:p>
          <a:p>
            <a:pPr marL="0" indent="0">
              <a:buNone/>
            </a:pPr>
            <a:r>
              <a:rPr lang="en-US" dirty="0" smtClean="0">
                <a:sym typeface="Wingdings" pitchFamily="2" charset="2"/>
              </a:rPr>
              <a:t>		</a:t>
            </a:r>
          </a:p>
          <a:p>
            <a:pPr marL="0" indent="0">
              <a:buNone/>
            </a:pPr>
            <a:r>
              <a:rPr lang="en-US" dirty="0">
                <a:sym typeface="Wingdings" pitchFamily="2" charset="2"/>
              </a:rPr>
              <a:t>	</a:t>
            </a:r>
            <a:r>
              <a:rPr lang="en-US" dirty="0" smtClean="0">
                <a:sym typeface="Wingdings" pitchFamily="2" charset="2"/>
              </a:rPr>
              <a:t>	 diamond, parallelogram, triangle</a:t>
            </a:r>
            <a:endParaRPr lang="en-US" dirty="0"/>
          </a:p>
        </p:txBody>
      </p:sp>
    </p:spTree>
    <p:extLst>
      <p:ext uri="{BB962C8B-B14F-4D97-AF65-F5344CB8AC3E}">
        <p14:creationId xmlns:p14="http://schemas.microsoft.com/office/powerpoint/2010/main" val="3680305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2775" y="228600"/>
            <a:ext cx="8153400" cy="990600"/>
          </a:xfrm>
        </p:spPr>
        <p:txBody>
          <a:bodyPr/>
          <a:lstStyle/>
          <a:p>
            <a:pPr algn="ctr" eaLnBrk="1" hangingPunct="1"/>
            <a:r>
              <a:rPr lang="en-US" altLang="en-US" smtClean="0"/>
              <a:t>PHP vs. ASP</a:t>
            </a:r>
          </a:p>
        </p:txBody>
      </p:sp>
      <p:sp>
        <p:nvSpPr>
          <p:cNvPr id="24579" name="Rectangle 3"/>
          <p:cNvSpPr>
            <a:spLocks noGrp="1" noChangeArrowheads="1"/>
          </p:cNvSpPr>
          <p:nvPr>
            <p:ph sz="quarter" idx="1"/>
          </p:nvPr>
        </p:nvSpPr>
        <p:spPr>
          <a:xfrm>
            <a:off x="612775" y="1600200"/>
            <a:ext cx="8153400" cy="4495800"/>
          </a:xfrm>
        </p:spPr>
        <p:txBody>
          <a:bodyPr/>
          <a:lstStyle/>
          <a:p>
            <a:pPr marL="609600" indent="-609600" eaLnBrk="1" hangingPunct="1"/>
            <a:r>
              <a:rPr lang="en-US" altLang="en-US" smtClean="0"/>
              <a:t>PHP is faster</a:t>
            </a:r>
          </a:p>
          <a:p>
            <a:pPr marL="609600" indent="-609600" eaLnBrk="1" hangingPunct="1"/>
            <a:r>
              <a:rPr lang="en-US" altLang="en-US" smtClean="0"/>
              <a:t>Superior Memory Management</a:t>
            </a:r>
          </a:p>
          <a:p>
            <a:pPr marL="609600" indent="-609600" eaLnBrk="1" hangingPunct="1"/>
            <a:r>
              <a:rPr lang="en-US" altLang="en-US" smtClean="0"/>
              <a:t>Closer to C Style of Programming</a:t>
            </a:r>
          </a:p>
          <a:p>
            <a:pPr marL="609600" indent="-609600" eaLnBrk="1" hangingPunct="1"/>
            <a:r>
              <a:rPr lang="en-US" altLang="en-US" smtClean="0"/>
              <a:t>Cross Platform Migration Strategy</a:t>
            </a:r>
          </a:p>
          <a:p>
            <a:pPr marL="609600" indent="-609600" eaLnBrk="1" hangingPunct="1"/>
            <a:r>
              <a:rPr lang="en-US" altLang="en-US" smtClean="0"/>
              <a:t>Dynamic generation of UI is more flexible </a:t>
            </a:r>
          </a:p>
          <a:p>
            <a:pPr marL="609600" indent="-609600" eaLnBrk="1" hangingPunct="1">
              <a:buFont typeface="Wingdings" charset="2"/>
              <a:buNone/>
            </a:pPr>
            <a:endParaRPr lang="en-US" altLang="en-US" smtClean="0"/>
          </a:p>
          <a:p>
            <a:pPr marL="609600" indent="-609600" eaLnBrk="1" hangingPunct="1"/>
            <a:endParaRPr lang="en-US" altLang="en-US" smtClean="0"/>
          </a:p>
          <a:p>
            <a:pPr marL="609600" indent="-609600" eaLnBrk="1" hangingPunct="1">
              <a:buFont typeface="Wingdings" charset="2"/>
              <a:buNone/>
            </a:pPr>
            <a:endParaRPr lang="en-US" altLang="en-US" smtClean="0"/>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428625"/>
            <a:ext cx="7772400" cy="866775"/>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
            </a:r>
            <a:b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br>
            <a:r>
              <a:rPr kumimoji="0" lang="en-US" sz="32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Used Technologies</a:t>
            </a:r>
            <a:endParaRPr kumimoji="0" lang="en-US" sz="3200" b="0" i="0" u="none" strike="noStrike" kern="1200" cap="none" spc="0" normalizeH="0" baseline="0" noProof="0" smtClean="0">
              <a:ln>
                <a:noFill/>
              </a:ln>
              <a:solidFill>
                <a:schemeClr val="tx2"/>
              </a:solidFill>
              <a:effectLst/>
              <a:uLnTx/>
              <a:uFillTx/>
              <a:latin typeface="+mj-lt"/>
              <a:ea typeface="+mj-ea"/>
              <a:cs typeface="+mj-cs"/>
            </a:endParaRPr>
          </a:p>
        </p:txBody>
      </p:sp>
      <p:sp>
        <p:nvSpPr>
          <p:cNvPr id="3" name="Title 1"/>
          <p:cNvSpPr txBox="1">
            <a:spLocks/>
          </p:cNvSpPr>
          <p:nvPr/>
        </p:nvSpPr>
        <p:spPr bwMode="auto">
          <a:xfrm>
            <a:off x="722313" y="952500"/>
            <a:ext cx="7772400" cy="1362075"/>
          </a:xfrm>
          <a:prstGeom prst="rect">
            <a:avLst/>
          </a:prstGeom>
          <a:noFill/>
          <a:ln w="9525">
            <a:noFill/>
            <a:miter lim="800000"/>
            <a:headEnd/>
            <a:tailEnd/>
          </a:ln>
        </p:spPr>
        <p:txBody>
          <a:bodyPr bIns="91440" anchor="b"/>
          <a:lstStyle/>
          <a:p>
            <a:pPr algn="ctr"/>
            <a:r>
              <a:rPr lang="en-US" altLang="en-US" sz="4000" i="1">
                <a:solidFill>
                  <a:schemeClr val="tx2"/>
                </a:solidFill>
                <a:latin typeface="Franklin Gothic Book" pitchFamily="34" charset="0"/>
              </a:rPr>
              <a:t>MySQL</a:t>
            </a:r>
          </a:p>
        </p:txBody>
      </p:sp>
      <p:sp>
        <p:nvSpPr>
          <p:cNvPr id="4" name="Text Placeholder 2"/>
          <p:cNvSpPr txBox="1">
            <a:spLocks/>
          </p:cNvSpPr>
          <p:nvPr/>
        </p:nvSpPr>
        <p:spPr bwMode="auto">
          <a:xfrm>
            <a:off x="533400" y="2895600"/>
            <a:ext cx="8458200" cy="3962400"/>
          </a:xfrm>
          <a:prstGeom prst="rect">
            <a:avLst/>
          </a:prstGeom>
          <a:noFill/>
          <a:ln w="9525">
            <a:noFill/>
            <a:miter lim="800000"/>
            <a:headEnd/>
            <a:tailEnd/>
          </a:ln>
        </p:spPr>
        <p:txBody>
          <a:bodyPr/>
          <a:lstStyle/>
          <a:p>
            <a:pPr marL="57150" indent="-457200">
              <a:spcBef>
                <a:spcPts val="575"/>
              </a:spcBef>
              <a:buClr>
                <a:schemeClr val="accent1"/>
              </a:buClr>
              <a:buSzPct val="85000"/>
              <a:buFont typeface="Franklin Gothic Book" pitchFamily="34" charset="0"/>
              <a:buAutoNum type="arabicPeriod"/>
            </a:pPr>
            <a:r>
              <a:rPr lang="en-US" altLang="en-US" sz="2800">
                <a:solidFill>
                  <a:srgbClr val="898989"/>
                </a:solidFill>
                <a:latin typeface="Perpetua" pitchFamily="18" charset="0"/>
              </a:rPr>
              <a:t>MySQL is a multithreaded, multi-user SQL database management system.</a:t>
            </a:r>
          </a:p>
          <a:p>
            <a:pPr marL="57150" indent="-457200">
              <a:spcBef>
                <a:spcPts val="575"/>
              </a:spcBef>
              <a:buClr>
                <a:schemeClr val="accent1"/>
              </a:buClr>
              <a:buSzPct val="85000"/>
              <a:buFont typeface="Franklin Gothic Book" pitchFamily="34" charset="0"/>
              <a:buAutoNum type="arabicPeriod"/>
            </a:pPr>
            <a:r>
              <a:rPr lang="en-US" altLang="en-US" sz="2800">
                <a:solidFill>
                  <a:srgbClr val="898989"/>
                </a:solidFill>
                <a:latin typeface="Perpetua" pitchFamily="18" charset="0"/>
              </a:rPr>
              <a:t> Popular for web applications.</a:t>
            </a:r>
          </a:p>
          <a:p>
            <a:pPr marL="57150" indent="-457200">
              <a:spcBef>
                <a:spcPts val="575"/>
              </a:spcBef>
              <a:buClr>
                <a:schemeClr val="accent1"/>
              </a:buClr>
              <a:buSzPct val="85000"/>
              <a:buFont typeface="Franklin Gothic Book" pitchFamily="34" charset="0"/>
              <a:buAutoNum type="arabicPeriod"/>
            </a:pPr>
            <a:r>
              <a:rPr lang="en-US" altLang="en-US" sz="2800">
                <a:solidFill>
                  <a:srgbClr val="898989"/>
                </a:solidFill>
                <a:latin typeface="Perpetua" pitchFamily="18" charset="0"/>
              </a:rPr>
              <a:t> Closely tied to PHP.</a:t>
            </a:r>
          </a:p>
          <a:p>
            <a:pPr marL="57150" indent="-457200">
              <a:spcBef>
                <a:spcPts val="575"/>
              </a:spcBef>
              <a:buClr>
                <a:schemeClr val="accent1"/>
              </a:buClr>
              <a:buSzPct val="85000"/>
              <a:buFont typeface="Franklin Gothic Book" pitchFamily="34" charset="0"/>
              <a:buAutoNum type="arabicPeriod"/>
            </a:pPr>
            <a:r>
              <a:rPr lang="en-US" altLang="en-US" sz="2800">
                <a:solidFill>
                  <a:srgbClr val="898989"/>
                </a:solidFill>
                <a:latin typeface="Perpetua" pitchFamily="18" charset="0"/>
              </a:rPr>
              <a:t> Allow all sort of queries.</a:t>
            </a:r>
          </a:p>
          <a:p>
            <a:pPr marL="57150" indent="-457200">
              <a:spcBef>
                <a:spcPts val="575"/>
              </a:spcBef>
              <a:buClr>
                <a:schemeClr val="accent1"/>
              </a:buClr>
              <a:buSzPct val="85000"/>
              <a:buFont typeface="Franklin Gothic Book" pitchFamily="34" charset="0"/>
              <a:buAutoNum type="arabicPeriod"/>
            </a:pPr>
            <a:r>
              <a:rPr lang="en-US" altLang="en-US" sz="2800">
                <a:solidFill>
                  <a:srgbClr val="898989"/>
                </a:solidFill>
                <a:latin typeface="Perpetua" pitchFamily="18" charset="0"/>
              </a:rPr>
              <a:t> PhpMyAdmin: friendly user interface to manage database develop on PHP.</a:t>
            </a:r>
          </a:p>
          <a:p>
            <a:pPr marL="57150" indent="-457200">
              <a:spcBef>
                <a:spcPts val="575"/>
              </a:spcBef>
              <a:buClr>
                <a:schemeClr val="accent1"/>
              </a:buClr>
              <a:buSzPct val="85000"/>
              <a:buFont typeface="Franklin Gothic Book" pitchFamily="34" charset="0"/>
              <a:buAutoNum type="arabicPeriod"/>
            </a:pPr>
            <a:endParaRPr lang="en-US" altLang="en-US" sz="2800">
              <a:solidFill>
                <a:srgbClr val="898989"/>
              </a:solidFill>
              <a:latin typeface="Perpetua" pitchFamily="18" charset="0"/>
            </a:endParaRPr>
          </a:p>
          <a:p>
            <a:pPr marL="57150" indent="-457200">
              <a:spcBef>
                <a:spcPts val="575"/>
              </a:spcBef>
              <a:buClr>
                <a:schemeClr val="accent1"/>
              </a:buClr>
              <a:buSzPct val="85000"/>
              <a:buFont typeface="Franklin Gothic Book" pitchFamily="34" charset="0"/>
              <a:buAutoNum type="arabicPeriod"/>
            </a:pPr>
            <a:endParaRPr lang="en-US" altLang="en-US" sz="2600">
              <a:solidFill>
                <a:srgbClr val="898989"/>
              </a:solidFill>
              <a:latin typeface="Perpetua" pitchFamily="18" charset="0"/>
            </a:endParaRPr>
          </a:p>
        </p:txBody>
      </p:sp>
      <p:pic>
        <p:nvPicPr>
          <p:cNvPr id="5" name="Picture 19" descr="200px-MySQL">
            <a:hlinkClick r:id="rId2" tooltip="MySQL.svg"/>
          </p:cNvPr>
          <p:cNvPicPr>
            <a:picLocks noChangeAspect="1" noChangeArrowheads="1"/>
          </p:cNvPicPr>
          <p:nvPr/>
        </p:nvPicPr>
        <p:blipFill>
          <a:blip r:embed="rId3"/>
          <a:srcRect/>
          <a:stretch>
            <a:fillRect/>
          </a:stretch>
        </p:blipFill>
        <p:spPr bwMode="auto">
          <a:xfrm>
            <a:off x="6934200" y="533400"/>
            <a:ext cx="1905000" cy="98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we'll cover</a:t>
            </a:r>
            <a:endParaRPr lang="en-US" dirty="0"/>
          </a:p>
        </p:txBody>
      </p:sp>
      <p:sp>
        <p:nvSpPr>
          <p:cNvPr id="3" name="Content Placeholder 2"/>
          <p:cNvSpPr>
            <a:spLocks noGrp="1"/>
          </p:cNvSpPr>
          <p:nvPr>
            <p:ph idx="1"/>
          </p:nvPr>
        </p:nvSpPr>
        <p:spPr/>
        <p:txBody>
          <a:bodyPr>
            <a:normAutofit/>
          </a:bodyPr>
          <a:lstStyle/>
          <a:p>
            <a:r>
              <a:rPr lang="en-US" sz="2400" dirty="0" smtClean="0"/>
              <a:t>PHP Introduction</a:t>
            </a:r>
          </a:p>
          <a:p>
            <a:r>
              <a:rPr lang="en-US" sz="2400" dirty="0" smtClean="0"/>
              <a:t>PHP Variables.</a:t>
            </a:r>
          </a:p>
          <a:p>
            <a:r>
              <a:rPr lang="en-GB" sz="2400" dirty="0" smtClean="0"/>
              <a:t>PHP Comments.</a:t>
            </a:r>
          </a:p>
          <a:p>
            <a:r>
              <a:rPr lang="en-GB" sz="2400" dirty="0" smtClean="0"/>
              <a:t>PHP Operators.</a:t>
            </a:r>
          </a:p>
          <a:p>
            <a:r>
              <a:rPr lang="en-GB" sz="2400" dirty="0" smtClean="0"/>
              <a:t>PHP Conditional Statements.</a:t>
            </a:r>
          </a:p>
          <a:p>
            <a:r>
              <a:rPr lang="en-GB" sz="2400" dirty="0" smtClean="0"/>
              <a:t>PHP Loops.</a:t>
            </a:r>
          </a:p>
          <a:p>
            <a:r>
              <a:rPr lang="en-US" sz="2400" smtClean="0"/>
              <a:t>PHP </a:t>
            </a:r>
            <a:r>
              <a:rPr lang="en-US" sz="2400" dirty="0" smtClean="0"/>
              <a:t>Arrays</a:t>
            </a:r>
          </a:p>
          <a:p>
            <a:r>
              <a:rPr lang="en-US" sz="2400" dirty="0" smtClean="0"/>
              <a:t>PHP Functions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sp>
        <p:nvSpPr>
          <p:cNvPr id="4" name="Rectangle 2"/>
          <p:cNvSpPr txBox="1">
            <a:spLocks noChangeArrowheads="1"/>
          </p:cNvSpPr>
          <p:nvPr/>
        </p:nvSpPr>
        <p:spPr>
          <a:xfrm>
            <a:off x="381000" y="1524000"/>
            <a:ext cx="8229600" cy="367665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CA" sz="2600" i="0" u="none" strike="noStrike" kern="1200" cap="none" spc="0" normalizeH="0" baseline="0" noProof="0" dirty="0" smtClean="0">
                <a:ln>
                  <a:noFill/>
                </a:ln>
                <a:effectLst/>
                <a:uLnTx/>
                <a:uFillTx/>
                <a:latin typeface="Times New Roman" pitchFamily="18" charset="0"/>
                <a:cs typeface="Times New Roman" pitchFamily="18" charset="0"/>
              </a:rPr>
              <a:t>PHP == ‘Hypertext </a:t>
            </a:r>
            <a:r>
              <a:rPr kumimoji="0" lang="en-CA" sz="2600" i="0" u="none" strike="noStrike" kern="1200" cap="none" spc="0" normalizeH="0" baseline="0" noProof="0" dirty="0" err="1" smtClean="0">
                <a:ln>
                  <a:noFill/>
                </a:ln>
                <a:effectLst/>
                <a:uLnTx/>
                <a:uFillTx/>
                <a:latin typeface="Times New Roman" pitchFamily="18" charset="0"/>
                <a:cs typeface="Times New Roman" pitchFamily="18" charset="0"/>
              </a:rPr>
              <a:t>Preprocessor</a:t>
            </a:r>
            <a:r>
              <a:rPr kumimoji="0" lang="en-CA" sz="2600" i="0" u="none" strike="noStrike" kern="1200" cap="none" spc="0" normalizeH="0" baseline="0" noProof="0" dirty="0" smtClean="0">
                <a:ln>
                  <a:noFill/>
                </a:ln>
                <a:effectLst/>
                <a:uLnTx/>
                <a:uFillTx/>
                <a:latin typeface="Times New Roman" pitchFamily="18" charset="0"/>
                <a:cs typeface="Times New Roman" pitchFamily="18" charset="0"/>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CA" sz="2600" i="0" u="none" strike="noStrike" kern="1200" cap="none" spc="0" normalizeH="0" baseline="0" noProof="0" dirty="0" smtClean="0">
                <a:ln>
                  <a:noFill/>
                </a:ln>
                <a:effectLst/>
                <a:uLnTx/>
                <a:uFillTx/>
                <a:latin typeface="Times New Roman" pitchFamily="18" charset="0"/>
                <a:cs typeface="Times New Roman" pitchFamily="18" charset="0"/>
              </a:rPr>
              <a:t>Open-source, server-side scripting language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CA" sz="2600" i="0" u="none" strike="noStrike" kern="1200" cap="none" spc="0" normalizeH="0" baseline="0" noProof="0" dirty="0" smtClean="0">
                <a:ln>
                  <a:noFill/>
                </a:ln>
                <a:effectLst/>
                <a:uLnTx/>
                <a:uFillTx/>
                <a:latin typeface="Times New Roman" pitchFamily="18" charset="0"/>
                <a:cs typeface="Times New Roman" pitchFamily="18" charset="0"/>
              </a:rPr>
              <a:t>Used to generate dynamic web-pages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CA" sz="2600" i="0" u="none" strike="noStrike" kern="1200" cap="none" spc="0" normalizeH="0" baseline="0" noProof="0" dirty="0" smtClean="0">
                <a:ln>
                  <a:noFill/>
                </a:ln>
                <a:effectLst/>
                <a:uLnTx/>
                <a:uFillTx/>
                <a:latin typeface="Times New Roman" pitchFamily="18" charset="0"/>
                <a:cs typeface="Times New Roman" pitchFamily="18" charset="0"/>
              </a:rPr>
              <a:t>PHP scripts reside between reserved PHP tags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CA" sz="2400" i="0" u="none" strike="noStrike" kern="1200" cap="none" spc="0" normalizeH="0" baseline="0" noProof="0" dirty="0" smtClean="0">
                <a:ln>
                  <a:noFill/>
                </a:ln>
                <a:effectLst/>
                <a:uLnTx/>
                <a:uFillTx/>
                <a:latin typeface="Times New Roman" pitchFamily="18" charset="0"/>
                <a:cs typeface="Times New Roman" pitchFamily="18" charset="0"/>
              </a:rPr>
              <a:t>This allows the programmer to embed PHP scripts within HTML pages</a:t>
            </a:r>
            <a:endParaRPr kumimoji="0" lang="en-US" altLang="zh-CN" sz="2400"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sp>
        <p:nvSpPr>
          <p:cNvPr id="3075" name="Rectangle 2"/>
          <p:cNvSpPr>
            <a:spLocks noGrp="1" noChangeArrowheads="1"/>
          </p:cNvSpPr>
          <p:nvPr>
            <p:ph type="body" idx="1"/>
          </p:nvPr>
        </p:nvSpPr>
        <p:spPr>
          <a:xfrm>
            <a:off x="456480" y="1834753"/>
            <a:ext cx="8229600" cy="4215323"/>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a:t>
            </a:r>
            <a:r>
              <a:rPr lang="en-GB" dirty="0" smtClean="0"/>
              <a:t> PHP is a server-side scripting language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a:t>
            </a:r>
            <a:r>
              <a:rPr lang="en-GB" dirty="0" smtClean="0"/>
              <a:t> PHP scripts are executed on the server</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a:t>
            </a:r>
            <a:r>
              <a:rPr lang="en-GB" dirty="0" smtClean="0"/>
              <a:t> PHP supports many databases (</a:t>
            </a:r>
            <a:r>
              <a:rPr lang="en-GB" dirty="0" err="1" smtClean="0"/>
              <a:t>MySQL</a:t>
            </a:r>
            <a:r>
              <a:rPr lang="en-GB" dirty="0" smtClean="0"/>
              <a:t>, Informix, Oracle, Sybase, Solid, </a:t>
            </a:r>
            <a:r>
              <a:rPr lang="en-GB" dirty="0" err="1" smtClean="0"/>
              <a:t>PostgreSQL</a:t>
            </a:r>
            <a:r>
              <a:rPr lang="en-GB" dirty="0" smtClean="0"/>
              <a:t>, Generic ODBC, etc.)</a:t>
            </a:r>
            <a:r>
              <a:rPr lang="ar-EG" dirty="0" smtClean="0"/>
              <a:t>‏</a:t>
            </a:r>
            <a:endParaRPr lang="en-GB" dirty="0" smtClean="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a:t>
            </a:r>
            <a:r>
              <a:rPr lang="en-GB" dirty="0" smtClean="0"/>
              <a:t> PHP is open source software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a:t>
            </a:r>
            <a:r>
              <a:rPr lang="en-GB" dirty="0" smtClean="0"/>
              <a:t> PHP is free to download and use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sp>
        <p:nvSpPr>
          <p:cNvPr id="4099" name="Rectangle 2"/>
          <p:cNvSpPr>
            <a:spLocks noGrp="1" noChangeArrowheads="1"/>
          </p:cNvSpPr>
          <p:nvPr>
            <p:ph type="body" idx="1"/>
          </p:nvPr>
        </p:nvSpPr>
        <p:spPr>
          <a:xfrm>
            <a:off x="456480" y="1964366"/>
            <a:ext cx="8229600" cy="3992099"/>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PHP runs on different platforms (Windows, Linux, Unix, etc.)</a:t>
            </a:r>
            <a:r>
              <a:rPr lang="ar-EG" dirty="0" smtClean="0"/>
              <a:t>‏</a:t>
            </a:r>
            <a:endParaRPr lang="en-GB" dirty="0" smtClean="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PHP is compatible with almost all servers used today (Apache, IIS, etc.)</a:t>
            </a:r>
            <a:r>
              <a:rPr lang="ar-EG" dirty="0" smtClean="0"/>
              <a:t>‏</a:t>
            </a:r>
            <a:endParaRPr lang="en-GB" dirty="0" smtClean="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PHP is FREE to download from the official PHP resource: </a:t>
            </a:r>
            <a:r>
              <a:rPr lang="en-GB" dirty="0" smtClean="0">
                <a:hlinkClick r:id="rId3"/>
              </a:rPr>
              <a:t>www.php.net</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PHP is easy to learn and runs efficiently on the server side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sp>
        <p:nvSpPr>
          <p:cNvPr id="5123" name="Rectangle 2"/>
          <p:cNvSpPr>
            <a:spLocks noGrp="1" noChangeArrowheads="1"/>
          </p:cNvSpPr>
          <p:nvPr>
            <p:ph type="body" idx="1"/>
          </p:nvPr>
        </p:nvSpPr>
        <p:spPr>
          <a:xfrm>
            <a:off x="456480" y="1672016"/>
            <a:ext cx="8229600" cy="4575360"/>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smtClean="0"/>
              <a:t>Some info on </a:t>
            </a:r>
            <a:r>
              <a:rPr lang="en-GB" sz="2200" dirty="0" err="1" smtClean="0"/>
              <a:t>MySQL</a:t>
            </a:r>
            <a:r>
              <a:rPr lang="en-GB" sz="2200" dirty="0" smtClean="0"/>
              <a:t> which we will cover in the next workshop...</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err="1" smtClean="0"/>
              <a:t>MySQL</a:t>
            </a:r>
            <a:r>
              <a:rPr lang="en-GB" dirty="0" smtClean="0"/>
              <a:t> is a database server</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err="1" smtClean="0"/>
              <a:t>MySQL</a:t>
            </a:r>
            <a:r>
              <a:rPr lang="en-GB" dirty="0" smtClean="0"/>
              <a:t> is ideal for both small and large applications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err="1" smtClean="0"/>
              <a:t>MySQL</a:t>
            </a:r>
            <a:r>
              <a:rPr lang="en-GB" dirty="0" smtClean="0"/>
              <a:t> supports standard SQL</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err="1" smtClean="0"/>
              <a:t>MySQL</a:t>
            </a:r>
            <a:r>
              <a:rPr lang="en-GB" dirty="0" smtClean="0"/>
              <a:t> compiles on a number of platforms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err="1" smtClean="0"/>
              <a:t>MySQL</a:t>
            </a:r>
            <a:r>
              <a:rPr lang="en-GB" dirty="0" smtClean="0"/>
              <a:t> is free to download and use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1600200"/>
            <a:ext cx="7677150" cy="762000"/>
          </a:xfrm>
          <a:noFill/>
          <a:ln/>
        </p:spPr>
        <p:txBody>
          <a:bodyPr>
            <a:normAutofit/>
          </a:bodyPr>
          <a:lstStyle/>
          <a:p>
            <a:r>
              <a:rPr lang="en-CA" sz="4000" dirty="0">
                <a:effectLst>
                  <a:outerShdw blurRad="38100" dist="38100" dir="2700000" algn="tl">
                    <a:srgbClr val="C0C0C0"/>
                  </a:outerShdw>
                </a:effectLst>
                <a:latin typeface="Times New Roman" pitchFamily="18" charset="0"/>
              </a:rPr>
              <a:t>What does PHP code look like?</a:t>
            </a:r>
            <a:endParaRPr lang="en-US" altLang="zh-CN" sz="4000" dirty="0">
              <a:effectLst>
                <a:outerShdw blurRad="38100" dist="38100" dir="2700000" algn="tl">
                  <a:srgbClr val="C0C0C0"/>
                </a:outerShdw>
              </a:effectLst>
              <a:latin typeface="Times New Roman" pitchFamily="18" charset="0"/>
              <a:ea typeface="宋体" pitchFamily="2" charset="-122"/>
            </a:endParaRPr>
          </a:p>
        </p:txBody>
      </p:sp>
      <p:sp>
        <p:nvSpPr>
          <p:cNvPr id="13315" name="Rectangle 3"/>
          <p:cNvSpPr>
            <a:spLocks noGrp="1" noChangeArrowheads="1"/>
          </p:cNvSpPr>
          <p:nvPr>
            <p:ph type="body" idx="1"/>
          </p:nvPr>
        </p:nvSpPr>
        <p:spPr>
          <a:xfrm>
            <a:off x="381000" y="2514600"/>
            <a:ext cx="8229600" cy="2940050"/>
          </a:xfrm>
        </p:spPr>
        <p:txBody>
          <a:bodyPr/>
          <a:lstStyle/>
          <a:p>
            <a:r>
              <a:rPr lang="en-CA" sz="2600" dirty="0"/>
              <a:t>Structurally similar to C/C++</a:t>
            </a:r>
          </a:p>
          <a:p>
            <a:r>
              <a:rPr lang="en-CA" sz="2600" dirty="0"/>
              <a:t>Supports procedural and object-oriented paradigm (to some degree)</a:t>
            </a:r>
          </a:p>
          <a:p>
            <a:r>
              <a:rPr lang="en-CA" sz="2600" dirty="0"/>
              <a:t>All PHP statements end with a semi-colon</a:t>
            </a:r>
          </a:p>
          <a:p>
            <a:r>
              <a:rPr lang="en-CA" sz="2600" dirty="0"/>
              <a:t>Each PHP script must be enclosed in the reserved PHP tag</a:t>
            </a:r>
            <a:endParaRPr lang="en-US" altLang="zh-CN" sz="1900" dirty="0">
              <a:latin typeface="Courier New" pitchFamily="49" charset="0"/>
              <a:ea typeface="宋体" pitchFamily="2" charset="-122"/>
            </a:endParaRPr>
          </a:p>
        </p:txBody>
      </p:sp>
      <p:sp>
        <p:nvSpPr>
          <p:cNvPr id="13316" name="Text Box 4"/>
          <p:cNvSpPr txBox="1">
            <a:spLocks noChangeArrowheads="1"/>
          </p:cNvSpPr>
          <p:nvPr/>
        </p:nvSpPr>
        <p:spPr bwMode="auto">
          <a:xfrm>
            <a:off x="3886200" y="5715000"/>
            <a:ext cx="1008062" cy="915988"/>
          </a:xfrm>
          <a:prstGeom prst="rect">
            <a:avLst/>
          </a:prstGeom>
          <a:solidFill>
            <a:schemeClr val="folHlink"/>
          </a:solidFill>
          <a:ln w="9525">
            <a:noFill/>
            <a:miter lim="800000"/>
            <a:headEnd/>
            <a:tailEnd/>
          </a:ln>
          <a:effectLst/>
        </p:spPr>
        <p:txBody>
          <a:bodyPr>
            <a:spAutoFit/>
          </a:bodyPr>
          <a:lstStyle/>
          <a:p>
            <a:r>
              <a:rPr lang="en-CA" b="1" i="1" dirty="0">
                <a:latin typeface="Courier New" pitchFamily="49" charset="0"/>
              </a:rPr>
              <a:t>&lt;?</a:t>
            </a:r>
            <a:r>
              <a:rPr lang="en-CA" b="1" i="1" dirty="0" err="1">
                <a:latin typeface="Courier New" pitchFamily="49" charset="0"/>
              </a:rPr>
              <a:t>php</a:t>
            </a:r>
            <a:endParaRPr lang="en-CA" b="1" i="1" dirty="0">
              <a:latin typeface="Courier New" pitchFamily="49" charset="0"/>
            </a:endParaRPr>
          </a:p>
          <a:p>
            <a:r>
              <a:rPr lang="en-CA" b="1" i="1" dirty="0">
                <a:latin typeface="Courier New" pitchFamily="49" charset="0"/>
              </a:rPr>
              <a:t>   …</a:t>
            </a:r>
            <a:br>
              <a:rPr lang="en-CA" b="1" i="1" dirty="0">
                <a:latin typeface="Courier New" pitchFamily="49" charset="0"/>
              </a:rPr>
            </a:br>
            <a:r>
              <a:rPr lang="en-CA" b="1" i="1" dirty="0">
                <a:latin typeface="Courier New" pitchFamily="49" charset="0"/>
              </a:rPr>
              <a:t>?&gt;</a:t>
            </a:r>
            <a:endParaRPr lang="en-US" altLang="zh-CN" b="1" i="1" dirty="0">
              <a:latin typeface="Courier New" pitchFamily="49" charset="0"/>
              <a:ea typeface="宋体" pitchFamily="2" charset="-122"/>
            </a:endParaRPr>
          </a:p>
        </p:txBody>
      </p:sp>
      <p:sp>
        <p:nvSpPr>
          <p:cNvPr id="5" name="Rectangle 1"/>
          <p:cNvSpPr txBox="1">
            <a:spLocks noChangeArrowheads="1"/>
          </p:cNvSpPr>
          <p:nvPr/>
        </p:nvSpPr>
        <p:spPr>
          <a:xfrm>
            <a:off x="457200" y="381000"/>
            <a:ext cx="8229600" cy="114636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PHP Introduction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pic>
        <p:nvPicPr>
          <p:cNvPr id="1026" name="Picture 2"/>
          <p:cNvPicPr>
            <a:picLocks noChangeAspect="1" noChangeArrowheads="1"/>
          </p:cNvPicPr>
          <p:nvPr/>
        </p:nvPicPr>
        <p:blipFill>
          <a:blip r:embed="rId3"/>
          <a:srcRect/>
          <a:stretch>
            <a:fillRect/>
          </a:stretch>
        </p:blipFill>
        <p:spPr bwMode="auto">
          <a:xfrm>
            <a:off x="914400" y="1447801"/>
            <a:ext cx="7467599" cy="51054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22325" y="3159125"/>
            <a:ext cx="1768475" cy="1793875"/>
            <a:chOff x="518" y="1990"/>
            <a:chExt cx="1114" cy="1130"/>
          </a:xfrm>
        </p:grpSpPr>
        <p:pic>
          <p:nvPicPr>
            <p:cNvPr id="26627" name="Picture 3" descr="Pcclone1"/>
            <p:cNvPicPr>
              <a:picLocks noChangeAspect="1" noChangeArrowheads="1"/>
            </p:cNvPicPr>
            <p:nvPr/>
          </p:nvPicPr>
          <p:blipFill>
            <a:blip r:embed="rId3"/>
            <a:srcRect/>
            <a:stretch>
              <a:fillRect/>
            </a:stretch>
          </p:blipFill>
          <p:spPr bwMode="auto">
            <a:xfrm>
              <a:off x="672" y="1990"/>
              <a:ext cx="788" cy="824"/>
            </a:xfrm>
            <a:prstGeom prst="rect">
              <a:avLst/>
            </a:prstGeom>
            <a:noFill/>
          </p:spPr>
        </p:pic>
        <p:sp>
          <p:nvSpPr>
            <p:cNvPr id="26628" name="Text Box 4"/>
            <p:cNvSpPr txBox="1">
              <a:spLocks noChangeArrowheads="1"/>
            </p:cNvSpPr>
            <p:nvPr/>
          </p:nvSpPr>
          <p:spPr bwMode="auto">
            <a:xfrm>
              <a:off x="518" y="2832"/>
              <a:ext cx="1114" cy="288"/>
            </a:xfrm>
            <a:prstGeom prst="rect">
              <a:avLst/>
            </a:prstGeom>
            <a:noFill/>
            <a:ln w="9525">
              <a:noFill/>
              <a:miter lim="800000"/>
              <a:headEnd/>
              <a:tailEnd/>
            </a:ln>
            <a:effectLst/>
          </p:spPr>
          <p:txBody>
            <a:bodyPr>
              <a:spAutoFit/>
            </a:bodyPr>
            <a:lstStyle/>
            <a:p>
              <a:pPr algn="ctr" eaLnBrk="0" hangingPunct="0"/>
              <a:r>
                <a:rPr lang="en-US" sz="2400">
                  <a:latin typeface="Times New Roman" pitchFamily="1" charset="0"/>
                </a:rPr>
                <a:t>CLIENT</a:t>
              </a:r>
            </a:p>
          </p:txBody>
        </p:sp>
      </p:grpSp>
      <p:grpSp>
        <p:nvGrpSpPr>
          <p:cNvPr id="3" name="Group 5"/>
          <p:cNvGrpSpPr>
            <a:grpSpLocks/>
          </p:cNvGrpSpPr>
          <p:nvPr/>
        </p:nvGrpSpPr>
        <p:grpSpPr bwMode="auto">
          <a:xfrm>
            <a:off x="1447800" y="92075"/>
            <a:ext cx="3810000" cy="3032125"/>
            <a:chOff x="912" y="58"/>
            <a:chExt cx="2400" cy="1910"/>
          </a:xfrm>
        </p:grpSpPr>
        <p:sp>
          <p:nvSpPr>
            <p:cNvPr id="26630" name="Text Box 6"/>
            <p:cNvSpPr txBox="1">
              <a:spLocks noChangeArrowheads="1"/>
            </p:cNvSpPr>
            <p:nvPr/>
          </p:nvSpPr>
          <p:spPr bwMode="auto">
            <a:xfrm>
              <a:off x="2198" y="58"/>
              <a:ext cx="1114" cy="523"/>
            </a:xfrm>
            <a:prstGeom prst="rect">
              <a:avLst/>
            </a:prstGeom>
            <a:noFill/>
            <a:ln w="9525">
              <a:noFill/>
              <a:miter lim="800000"/>
              <a:headEnd/>
              <a:tailEnd/>
            </a:ln>
            <a:effectLst/>
          </p:spPr>
          <p:txBody>
            <a:bodyPr>
              <a:spAutoFit/>
            </a:bodyPr>
            <a:lstStyle/>
            <a:p>
              <a:pPr algn="ctr" eaLnBrk="0" hangingPunct="0"/>
              <a:r>
                <a:rPr lang="en-US" sz="2400">
                  <a:latin typeface="Times New Roman" pitchFamily="1" charset="0"/>
                </a:rPr>
                <a:t>WEB SERVER</a:t>
              </a:r>
            </a:p>
          </p:txBody>
        </p:sp>
        <p:pic>
          <p:nvPicPr>
            <p:cNvPr id="26631" name="Picture 7" descr="Pcclone2"/>
            <p:cNvPicPr>
              <a:picLocks noChangeAspect="1" noChangeArrowheads="1"/>
            </p:cNvPicPr>
            <p:nvPr/>
          </p:nvPicPr>
          <p:blipFill>
            <a:blip r:embed="rId4"/>
            <a:srcRect/>
            <a:stretch>
              <a:fillRect/>
            </a:stretch>
          </p:blipFill>
          <p:spPr bwMode="auto">
            <a:xfrm>
              <a:off x="1632" y="432"/>
              <a:ext cx="794" cy="717"/>
            </a:xfrm>
            <a:prstGeom prst="rect">
              <a:avLst/>
            </a:prstGeom>
            <a:noFill/>
          </p:spPr>
        </p:pic>
        <p:sp>
          <p:nvSpPr>
            <p:cNvPr id="26632" name="Text Box 8"/>
            <p:cNvSpPr txBox="1">
              <a:spLocks noChangeArrowheads="1"/>
            </p:cNvSpPr>
            <p:nvPr/>
          </p:nvSpPr>
          <p:spPr bwMode="auto">
            <a:xfrm>
              <a:off x="912" y="1296"/>
              <a:ext cx="1072" cy="442"/>
            </a:xfrm>
            <a:prstGeom prst="rect">
              <a:avLst/>
            </a:prstGeom>
            <a:noFill/>
            <a:ln w="9525">
              <a:noFill/>
              <a:miter lim="800000"/>
              <a:headEnd/>
              <a:tailEnd/>
            </a:ln>
            <a:effectLst/>
          </p:spPr>
          <p:txBody>
            <a:bodyPr wrap="none">
              <a:spAutoFit/>
            </a:bodyPr>
            <a:lstStyle/>
            <a:p>
              <a:pPr eaLnBrk="0" hangingPunct="0"/>
              <a:r>
                <a:rPr lang="en-US" sz="2000">
                  <a:latin typeface="Times New Roman" pitchFamily="1" charset="0"/>
                </a:rPr>
                <a:t>HTTP Request</a:t>
              </a:r>
            </a:p>
            <a:p>
              <a:pPr eaLnBrk="0" hangingPunct="0"/>
              <a:r>
                <a:rPr lang="en-US" sz="2000">
                  <a:latin typeface="Times New Roman" pitchFamily="1" charset="0"/>
                </a:rPr>
                <a:t>(url)</a:t>
              </a:r>
            </a:p>
          </p:txBody>
        </p:sp>
        <p:sp>
          <p:nvSpPr>
            <p:cNvPr id="26633" name="Line 9"/>
            <p:cNvSpPr>
              <a:spLocks noChangeShapeType="1"/>
            </p:cNvSpPr>
            <p:nvPr/>
          </p:nvSpPr>
          <p:spPr bwMode="auto">
            <a:xfrm flipV="1">
              <a:off x="1056" y="1728"/>
              <a:ext cx="240" cy="240"/>
            </a:xfrm>
            <a:prstGeom prst="line">
              <a:avLst/>
            </a:prstGeom>
            <a:noFill/>
            <a:ln w="9525">
              <a:solidFill>
                <a:srgbClr val="FF0000"/>
              </a:solidFill>
              <a:round/>
              <a:headEnd/>
              <a:tailEnd type="triangle" w="med" len="med"/>
            </a:ln>
            <a:effectLst/>
          </p:spPr>
          <p:txBody>
            <a:bodyPr/>
            <a:lstStyle/>
            <a:p>
              <a:endParaRPr lang="en-US"/>
            </a:p>
          </p:txBody>
        </p:sp>
        <p:sp>
          <p:nvSpPr>
            <p:cNvPr id="26634" name="Line 10"/>
            <p:cNvSpPr>
              <a:spLocks noChangeShapeType="1"/>
            </p:cNvSpPr>
            <p:nvPr/>
          </p:nvSpPr>
          <p:spPr bwMode="auto">
            <a:xfrm flipV="1">
              <a:off x="1344" y="1104"/>
              <a:ext cx="384" cy="240"/>
            </a:xfrm>
            <a:prstGeom prst="line">
              <a:avLst/>
            </a:prstGeom>
            <a:noFill/>
            <a:ln w="9525">
              <a:solidFill>
                <a:srgbClr val="FF0000"/>
              </a:solidFill>
              <a:round/>
              <a:headEnd/>
              <a:tailEnd type="triangle" w="med" len="med"/>
            </a:ln>
            <a:effectLst/>
          </p:spPr>
          <p:txBody>
            <a:bodyPr/>
            <a:lstStyle/>
            <a:p>
              <a:endParaRPr lang="en-US"/>
            </a:p>
          </p:txBody>
        </p:sp>
      </p:grpSp>
      <p:grpSp>
        <p:nvGrpSpPr>
          <p:cNvPr id="4" name="Group 11"/>
          <p:cNvGrpSpPr>
            <a:grpSpLocks/>
          </p:cNvGrpSpPr>
          <p:nvPr/>
        </p:nvGrpSpPr>
        <p:grpSpPr bwMode="auto">
          <a:xfrm>
            <a:off x="3657600" y="879475"/>
            <a:ext cx="4887913" cy="1863725"/>
            <a:chOff x="2304" y="554"/>
            <a:chExt cx="3079" cy="1174"/>
          </a:xfrm>
        </p:grpSpPr>
        <p:sp>
          <p:nvSpPr>
            <p:cNvPr id="26636" name="Rectangle 12"/>
            <p:cNvSpPr>
              <a:spLocks noChangeArrowheads="1"/>
            </p:cNvSpPr>
            <p:nvPr/>
          </p:nvSpPr>
          <p:spPr bwMode="auto">
            <a:xfrm>
              <a:off x="3840" y="912"/>
              <a:ext cx="1536" cy="816"/>
            </a:xfrm>
            <a:prstGeom prst="rect">
              <a:avLst/>
            </a:prstGeom>
            <a:solidFill>
              <a:schemeClr val="accent1"/>
            </a:solidFill>
            <a:ln w="9525">
              <a:solidFill>
                <a:schemeClr val="tx1"/>
              </a:solidFill>
              <a:miter lim="800000"/>
              <a:headEnd/>
              <a:tailEnd/>
            </a:ln>
            <a:effectLst/>
          </p:spPr>
          <p:txBody>
            <a:bodyPr wrap="none" anchor="ctr"/>
            <a:lstStyle/>
            <a:p>
              <a:pPr algn="ctr" eaLnBrk="0" hangingPunct="0"/>
              <a:endParaRPr lang="de-DE" sz="2400">
                <a:latin typeface="Times New Roman" pitchFamily="1" charset="0"/>
              </a:endParaRPr>
            </a:p>
          </p:txBody>
        </p:sp>
        <p:sp>
          <p:nvSpPr>
            <p:cNvPr id="26637" name="Text Box 13"/>
            <p:cNvSpPr txBox="1">
              <a:spLocks noChangeArrowheads="1"/>
            </p:cNvSpPr>
            <p:nvPr/>
          </p:nvSpPr>
          <p:spPr bwMode="auto">
            <a:xfrm>
              <a:off x="3855" y="960"/>
              <a:ext cx="1528" cy="698"/>
            </a:xfrm>
            <a:prstGeom prst="rect">
              <a:avLst/>
            </a:prstGeom>
            <a:noFill/>
            <a:ln w="9525">
              <a:noFill/>
              <a:miter lim="800000"/>
              <a:headEnd/>
              <a:tailEnd/>
            </a:ln>
            <a:effectLst/>
          </p:spPr>
          <p:txBody>
            <a:bodyPr wrap="none">
              <a:spAutoFit/>
            </a:bodyPr>
            <a:lstStyle/>
            <a:p>
              <a:pPr eaLnBrk="0" hangingPunct="0"/>
              <a:r>
                <a:rPr lang="en-US" sz="2200" dirty="0">
                  <a:latin typeface="Times New Roman" pitchFamily="1" charset="0"/>
                </a:rPr>
                <a:t>&lt;HTML&gt;</a:t>
              </a:r>
            </a:p>
            <a:p>
              <a:pPr eaLnBrk="0" hangingPunct="0"/>
              <a:r>
                <a:rPr lang="en-US" sz="2200" dirty="0">
                  <a:latin typeface="Times New Roman" pitchFamily="1" charset="0"/>
                </a:rPr>
                <a:t>&lt;?</a:t>
              </a:r>
              <a:r>
                <a:rPr lang="en-US" sz="2200" dirty="0" err="1">
                  <a:latin typeface="Times New Roman" pitchFamily="1" charset="0"/>
                </a:rPr>
                <a:t>php</a:t>
              </a:r>
              <a:r>
                <a:rPr lang="en-US" sz="2200" dirty="0">
                  <a:latin typeface="Times New Roman" pitchFamily="1" charset="0"/>
                </a:rPr>
                <a:t> PHP code ?&gt;</a:t>
              </a:r>
            </a:p>
            <a:p>
              <a:pPr eaLnBrk="0" hangingPunct="0"/>
              <a:r>
                <a:rPr lang="en-US" sz="2200" dirty="0">
                  <a:latin typeface="Times New Roman" pitchFamily="1" charset="0"/>
                </a:rPr>
                <a:t>&lt;/HTML&gt;</a:t>
              </a:r>
            </a:p>
          </p:txBody>
        </p:sp>
        <p:sp>
          <p:nvSpPr>
            <p:cNvPr id="26638" name="Line 14"/>
            <p:cNvSpPr>
              <a:spLocks noChangeShapeType="1"/>
            </p:cNvSpPr>
            <p:nvPr/>
          </p:nvSpPr>
          <p:spPr bwMode="auto">
            <a:xfrm>
              <a:off x="2304" y="672"/>
              <a:ext cx="1536" cy="624"/>
            </a:xfrm>
            <a:prstGeom prst="line">
              <a:avLst/>
            </a:prstGeom>
            <a:noFill/>
            <a:ln w="9525">
              <a:solidFill>
                <a:srgbClr val="FF0000"/>
              </a:solidFill>
              <a:round/>
              <a:headEnd/>
              <a:tailEnd type="triangle" w="med" len="med"/>
            </a:ln>
            <a:effectLst/>
          </p:spPr>
          <p:txBody>
            <a:bodyPr/>
            <a:lstStyle/>
            <a:p>
              <a:endParaRPr lang="en-US"/>
            </a:p>
          </p:txBody>
        </p:sp>
        <p:sp>
          <p:nvSpPr>
            <p:cNvPr id="26639" name="Text Box 15"/>
            <p:cNvSpPr txBox="1">
              <a:spLocks noChangeArrowheads="1"/>
            </p:cNvSpPr>
            <p:nvPr/>
          </p:nvSpPr>
          <p:spPr bwMode="auto">
            <a:xfrm>
              <a:off x="4214" y="554"/>
              <a:ext cx="889"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 charset="0"/>
                </a:rPr>
                <a:t>Gets Page</a:t>
              </a:r>
            </a:p>
          </p:txBody>
        </p:sp>
      </p:grpSp>
      <p:grpSp>
        <p:nvGrpSpPr>
          <p:cNvPr id="5" name="Group 16"/>
          <p:cNvGrpSpPr>
            <a:grpSpLocks/>
          </p:cNvGrpSpPr>
          <p:nvPr/>
        </p:nvGrpSpPr>
        <p:grpSpPr bwMode="auto">
          <a:xfrm>
            <a:off x="6096000" y="2743200"/>
            <a:ext cx="2981325" cy="2133600"/>
            <a:chOff x="3840" y="1728"/>
            <a:chExt cx="1878" cy="1344"/>
          </a:xfrm>
        </p:grpSpPr>
        <p:sp>
          <p:nvSpPr>
            <p:cNvPr id="26641" name="Rectangle 17"/>
            <p:cNvSpPr>
              <a:spLocks noChangeArrowheads="1"/>
            </p:cNvSpPr>
            <p:nvPr/>
          </p:nvSpPr>
          <p:spPr bwMode="auto">
            <a:xfrm>
              <a:off x="3840" y="2256"/>
              <a:ext cx="1536" cy="816"/>
            </a:xfrm>
            <a:prstGeom prst="rect">
              <a:avLst/>
            </a:prstGeom>
            <a:solidFill>
              <a:schemeClr val="accent1"/>
            </a:solidFill>
            <a:ln w="9525">
              <a:solidFill>
                <a:schemeClr val="tx1"/>
              </a:solidFill>
              <a:miter lim="800000"/>
              <a:headEnd/>
              <a:tailEnd/>
            </a:ln>
            <a:effectLst/>
          </p:spPr>
          <p:txBody>
            <a:bodyPr wrap="none" anchor="ctr"/>
            <a:lstStyle/>
            <a:p>
              <a:pPr eaLnBrk="0" hangingPunct="0"/>
              <a:endParaRPr lang="en-US" sz="2200">
                <a:latin typeface="Times New Roman" pitchFamily="1" charset="0"/>
              </a:endParaRPr>
            </a:p>
            <a:p>
              <a:pPr eaLnBrk="0" hangingPunct="0"/>
              <a:r>
                <a:rPr lang="en-US" sz="2200">
                  <a:latin typeface="Times New Roman" pitchFamily="1" charset="0"/>
                </a:rPr>
                <a:t>&lt;HTML&gt;</a:t>
              </a:r>
            </a:p>
            <a:p>
              <a:pPr eaLnBrk="0" hangingPunct="0"/>
              <a:r>
                <a:rPr lang="en-US" sz="2200">
                  <a:latin typeface="Times New Roman" pitchFamily="1" charset="0"/>
                </a:rPr>
                <a:t>&lt;B&gt;Hello&lt;/B&gt;</a:t>
              </a:r>
            </a:p>
            <a:p>
              <a:pPr eaLnBrk="0" hangingPunct="0"/>
              <a:r>
                <a:rPr lang="en-US" sz="2200">
                  <a:latin typeface="Times New Roman" pitchFamily="1" charset="0"/>
                </a:rPr>
                <a:t>&lt;/HTML&gt;</a:t>
              </a:r>
            </a:p>
            <a:p>
              <a:pPr eaLnBrk="0" hangingPunct="0"/>
              <a:endParaRPr lang="en-US" sz="2400">
                <a:latin typeface="Times New Roman" pitchFamily="1" charset="0"/>
              </a:endParaRPr>
            </a:p>
          </p:txBody>
        </p:sp>
        <p:sp>
          <p:nvSpPr>
            <p:cNvPr id="26642" name="Line 18"/>
            <p:cNvSpPr>
              <a:spLocks noChangeShapeType="1"/>
            </p:cNvSpPr>
            <p:nvPr/>
          </p:nvSpPr>
          <p:spPr bwMode="auto">
            <a:xfrm>
              <a:off x="4080" y="1728"/>
              <a:ext cx="0" cy="528"/>
            </a:xfrm>
            <a:prstGeom prst="line">
              <a:avLst/>
            </a:prstGeom>
            <a:noFill/>
            <a:ln w="9525">
              <a:solidFill>
                <a:srgbClr val="FF0000"/>
              </a:solidFill>
              <a:round/>
              <a:headEnd/>
              <a:tailEnd type="triangle" w="med" len="med"/>
            </a:ln>
            <a:effectLst/>
          </p:spPr>
          <p:txBody>
            <a:bodyPr/>
            <a:lstStyle/>
            <a:p>
              <a:endParaRPr lang="en-US"/>
            </a:p>
          </p:txBody>
        </p:sp>
        <p:sp>
          <p:nvSpPr>
            <p:cNvPr id="26643" name="Text Box 19"/>
            <p:cNvSpPr txBox="1">
              <a:spLocks noChangeArrowheads="1"/>
            </p:cNvSpPr>
            <p:nvPr/>
          </p:nvSpPr>
          <p:spPr bwMode="auto">
            <a:xfrm>
              <a:off x="4080" y="1903"/>
              <a:ext cx="1638" cy="250"/>
            </a:xfrm>
            <a:prstGeom prst="rect">
              <a:avLst/>
            </a:prstGeom>
            <a:noFill/>
            <a:ln w="9525">
              <a:noFill/>
              <a:miter lim="800000"/>
              <a:headEnd/>
              <a:tailEnd/>
            </a:ln>
            <a:effectLst/>
          </p:spPr>
          <p:txBody>
            <a:bodyPr wrap="none">
              <a:spAutoFit/>
            </a:bodyPr>
            <a:lstStyle/>
            <a:p>
              <a:pPr eaLnBrk="0" hangingPunct="0"/>
              <a:r>
                <a:rPr lang="en-US" sz="2000">
                  <a:latin typeface="Times New Roman" pitchFamily="1" charset="0"/>
                </a:rPr>
                <a:t>Interprets the PHP code</a:t>
              </a:r>
            </a:p>
          </p:txBody>
        </p:sp>
      </p:grpSp>
      <p:grpSp>
        <p:nvGrpSpPr>
          <p:cNvPr id="6" name="Group 20"/>
          <p:cNvGrpSpPr>
            <a:grpSpLocks/>
          </p:cNvGrpSpPr>
          <p:nvPr/>
        </p:nvGrpSpPr>
        <p:grpSpPr bwMode="auto">
          <a:xfrm>
            <a:off x="2057400" y="3276600"/>
            <a:ext cx="4038600" cy="914400"/>
            <a:chOff x="1296" y="2064"/>
            <a:chExt cx="2544" cy="576"/>
          </a:xfrm>
        </p:grpSpPr>
        <p:sp>
          <p:nvSpPr>
            <p:cNvPr id="26645" name="Line 21"/>
            <p:cNvSpPr>
              <a:spLocks noChangeShapeType="1"/>
            </p:cNvSpPr>
            <p:nvPr/>
          </p:nvSpPr>
          <p:spPr bwMode="auto">
            <a:xfrm flipH="1" flipV="1">
              <a:off x="1296" y="2208"/>
              <a:ext cx="2544" cy="432"/>
            </a:xfrm>
            <a:prstGeom prst="line">
              <a:avLst/>
            </a:prstGeom>
            <a:noFill/>
            <a:ln w="9525">
              <a:solidFill>
                <a:srgbClr val="FF0000"/>
              </a:solidFill>
              <a:round/>
              <a:headEnd/>
              <a:tailEnd type="triangle" w="med" len="med"/>
            </a:ln>
            <a:effectLst/>
          </p:spPr>
          <p:txBody>
            <a:bodyPr/>
            <a:lstStyle/>
            <a:p>
              <a:endParaRPr lang="en-US"/>
            </a:p>
          </p:txBody>
        </p:sp>
        <p:sp>
          <p:nvSpPr>
            <p:cNvPr id="26646" name="Text Box 22"/>
            <p:cNvSpPr txBox="1">
              <a:spLocks noChangeArrowheads="1"/>
            </p:cNvSpPr>
            <p:nvPr/>
          </p:nvSpPr>
          <p:spPr bwMode="auto">
            <a:xfrm>
              <a:off x="1958" y="2064"/>
              <a:ext cx="1337"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 charset="0"/>
                </a:rPr>
                <a:t>Server response</a:t>
              </a:r>
            </a:p>
          </p:txBody>
        </p:sp>
      </p:grpSp>
      <p:grpSp>
        <p:nvGrpSpPr>
          <p:cNvPr id="7" name="Group 23"/>
          <p:cNvGrpSpPr>
            <a:grpSpLocks/>
          </p:cNvGrpSpPr>
          <p:nvPr/>
        </p:nvGrpSpPr>
        <p:grpSpPr bwMode="auto">
          <a:xfrm>
            <a:off x="1693863" y="3657600"/>
            <a:ext cx="4402137" cy="2514600"/>
            <a:chOff x="1067" y="2304"/>
            <a:chExt cx="2773" cy="1584"/>
          </a:xfrm>
        </p:grpSpPr>
        <p:sp>
          <p:nvSpPr>
            <p:cNvPr id="26648" name="Line 24"/>
            <p:cNvSpPr>
              <a:spLocks noChangeShapeType="1"/>
            </p:cNvSpPr>
            <p:nvPr/>
          </p:nvSpPr>
          <p:spPr bwMode="auto">
            <a:xfrm>
              <a:off x="1296" y="2304"/>
              <a:ext cx="864" cy="960"/>
            </a:xfrm>
            <a:prstGeom prst="line">
              <a:avLst/>
            </a:prstGeom>
            <a:noFill/>
            <a:ln w="9525">
              <a:solidFill>
                <a:srgbClr val="FF0000"/>
              </a:solidFill>
              <a:round/>
              <a:headEnd/>
              <a:tailEnd type="triangle" w="med" len="med"/>
            </a:ln>
            <a:effectLst/>
          </p:spPr>
          <p:txBody>
            <a:bodyPr/>
            <a:lstStyle/>
            <a:p>
              <a:endParaRPr lang="en-US"/>
            </a:p>
          </p:txBody>
        </p:sp>
        <p:sp>
          <p:nvSpPr>
            <p:cNvPr id="26649" name="AutoShape 25"/>
            <p:cNvSpPr>
              <a:spLocks noChangeArrowheads="1"/>
            </p:cNvSpPr>
            <p:nvPr/>
          </p:nvSpPr>
          <p:spPr bwMode="auto">
            <a:xfrm>
              <a:off x="2208" y="2736"/>
              <a:ext cx="1632" cy="1152"/>
            </a:xfrm>
            <a:prstGeom prst="bevel">
              <a:avLst>
                <a:gd name="adj" fmla="val 12500"/>
              </a:avLst>
            </a:prstGeom>
            <a:solidFill>
              <a:schemeClr val="accent1"/>
            </a:solidFill>
            <a:ln w="9525">
              <a:solidFill>
                <a:schemeClr val="tx1"/>
              </a:solidFill>
              <a:miter lim="800000"/>
              <a:headEnd/>
              <a:tailEnd/>
            </a:ln>
            <a:effectLst/>
          </p:spPr>
          <p:txBody>
            <a:bodyPr wrap="none" anchor="ctr"/>
            <a:lstStyle/>
            <a:p>
              <a:pPr algn="ctr" eaLnBrk="0" hangingPunct="0"/>
              <a:endParaRPr lang="de-DE" sz="2400">
                <a:latin typeface="Times New Roman" pitchFamily="1" charset="0"/>
              </a:endParaRPr>
            </a:p>
          </p:txBody>
        </p:sp>
        <p:sp>
          <p:nvSpPr>
            <p:cNvPr id="26650" name="Text Box 26"/>
            <p:cNvSpPr txBox="1">
              <a:spLocks noChangeArrowheads="1"/>
            </p:cNvSpPr>
            <p:nvPr/>
          </p:nvSpPr>
          <p:spPr bwMode="auto">
            <a:xfrm>
              <a:off x="1067" y="3216"/>
              <a:ext cx="1141" cy="442"/>
            </a:xfrm>
            <a:prstGeom prst="rect">
              <a:avLst/>
            </a:prstGeom>
            <a:noFill/>
            <a:ln w="9525">
              <a:noFill/>
              <a:miter lim="800000"/>
              <a:headEnd/>
              <a:tailEnd/>
            </a:ln>
            <a:effectLst/>
          </p:spPr>
          <p:txBody>
            <a:bodyPr wrap="none">
              <a:spAutoFit/>
            </a:bodyPr>
            <a:lstStyle/>
            <a:p>
              <a:pPr eaLnBrk="0" hangingPunct="0"/>
              <a:r>
                <a:rPr lang="en-US" sz="2000">
                  <a:latin typeface="Times New Roman" pitchFamily="1" charset="0"/>
                </a:rPr>
                <a:t>Browser creates</a:t>
              </a:r>
            </a:p>
            <a:p>
              <a:pPr eaLnBrk="0" hangingPunct="0"/>
              <a:r>
                <a:rPr lang="en-US" sz="2000">
                  <a:latin typeface="Times New Roman" pitchFamily="1" charset="0"/>
                </a:rPr>
                <a:t>the web page</a:t>
              </a:r>
            </a:p>
          </p:txBody>
        </p:sp>
        <p:sp>
          <p:nvSpPr>
            <p:cNvPr id="26651" name="Text Box 27"/>
            <p:cNvSpPr txBox="1">
              <a:spLocks noChangeArrowheads="1"/>
            </p:cNvSpPr>
            <p:nvPr/>
          </p:nvSpPr>
          <p:spPr bwMode="auto">
            <a:xfrm>
              <a:off x="2342" y="2880"/>
              <a:ext cx="1354" cy="288"/>
            </a:xfrm>
            <a:prstGeom prst="rect">
              <a:avLst/>
            </a:prstGeom>
            <a:noFill/>
            <a:ln w="9525">
              <a:noFill/>
              <a:miter lim="800000"/>
              <a:headEnd/>
              <a:tailEnd/>
            </a:ln>
            <a:effectLst/>
          </p:spPr>
          <p:txBody>
            <a:bodyPr>
              <a:spAutoFit/>
            </a:bodyPr>
            <a:lstStyle/>
            <a:p>
              <a:pPr algn="ctr" eaLnBrk="0" hangingPunct="0"/>
              <a:r>
                <a:rPr lang="en-US" sz="2400">
                  <a:latin typeface="Times New Roman" pitchFamily="1" charset="0"/>
                </a:rPr>
                <a:t>Hello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2538413"/>
            <a:ext cx="7010400" cy="2947987"/>
          </a:xfrm>
          <a:prstGeom prst="rect">
            <a:avLst/>
          </a:prstGeom>
          <a:noFill/>
          <a:ln w="9525">
            <a:noFill/>
            <a:miter lim="800000"/>
            <a:headEnd/>
            <a:tailEnd/>
          </a:ln>
          <a:effectLst/>
        </p:spPr>
      </p:pic>
      <p:sp>
        <p:nvSpPr>
          <p:cNvPr id="3" name="Rectangle 1"/>
          <p:cNvSpPr txBox="1">
            <a:spLocks noChangeArrowheads="1"/>
          </p:cNvSpPr>
          <p:nvPr/>
        </p:nvSpPr>
        <p:spPr>
          <a:xfrm>
            <a:off x="456480" y="688328"/>
            <a:ext cx="8229600" cy="106427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GB" sz="5000" b="0" i="0" u="none" strike="noStrike" kern="1200" cap="none" spc="0" normalizeH="0" baseline="0" noProof="0" smtClean="0">
                <a:ln>
                  <a:noFill/>
                </a:ln>
                <a:solidFill>
                  <a:schemeClr val="tx2"/>
                </a:solidFill>
                <a:effectLst/>
                <a:uLnTx/>
                <a:uFillTx/>
                <a:latin typeface="+mj-lt"/>
                <a:ea typeface="+mj-ea"/>
                <a:cs typeface="+mj-cs"/>
              </a:rPr>
              <a:t>PHP Introduction</a:t>
            </a:r>
            <a:endParaRPr kumimoji="0" lang="en-GB" sz="5000" b="0" i="0" u="none" strike="noStrike" kern="120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sp>
        <p:nvSpPr>
          <p:cNvPr id="8195" name="Rectangle 2"/>
          <p:cNvSpPr>
            <a:spLocks noGrp="1" noChangeArrowheads="1"/>
          </p:cNvSpPr>
          <p:nvPr>
            <p:ph type="subTitle" idx="4294967295"/>
          </p:nvPr>
        </p:nvSpPr>
        <p:spPr>
          <a:xfrm>
            <a:off x="456480" y="1646094"/>
            <a:ext cx="8229600" cy="4444307"/>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code is executed on the server, generating HTML which is then sent to the client. The client would receive the results of running that script, but would not know what the underlying code was.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 visual, if you please...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1"/>
          <p:cNvSpPr>
            <a:spLocks noChangeArrowheads="1"/>
          </p:cNvSpPr>
          <p:nvPr/>
        </p:nvSpPr>
        <p:spPr bwMode="auto">
          <a:xfrm>
            <a:off x="501121" y="1407028"/>
            <a:ext cx="8166240" cy="4808664"/>
          </a:xfrm>
          <a:prstGeom prst="roundRect">
            <a:avLst>
              <a:gd name="adj" fmla="val 28"/>
            </a:avLst>
          </a:prstGeom>
          <a:solidFill>
            <a:srgbClr val="000000"/>
          </a:solidFill>
          <a:ln w="9525">
            <a:solidFill>
              <a:srgbClr val="000000"/>
            </a:solidFill>
            <a:round/>
            <a:headEnd/>
            <a:tailEnd/>
          </a:ln>
          <a:effectLst/>
        </p:spPr>
        <p:txBody>
          <a:bodyPr wrap="none" lIns="82945" tIns="41473" rIns="82945" bIns="41473" anchor="ctr"/>
          <a:lstStyle/>
          <a:p>
            <a:endParaRPr lang="en-US"/>
          </a:p>
        </p:txBody>
      </p:sp>
      <p:pic>
        <p:nvPicPr>
          <p:cNvPr id="9219" name="Picture 2"/>
          <p:cNvPicPr>
            <a:picLocks noChangeAspect="1" noChangeArrowheads="1"/>
          </p:cNvPicPr>
          <p:nvPr/>
        </p:nvPicPr>
        <p:blipFill>
          <a:blip r:embed="rId3"/>
          <a:srcRect/>
          <a:stretch>
            <a:fillRect/>
          </a:stretch>
        </p:blipFill>
        <p:spPr bwMode="auto">
          <a:xfrm>
            <a:off x="1722240" y="1746904"/>
            <a:ext cx="5806080" cy="4147635"/>
          </a:xfrm>
          <a:prstGeom prst="rect">
            <a:avLst/>
          </a:prstGeom>
          <a:noFill/>
          <a:ln w="9525">
            <a:noFill/>
            <a:round/>
            <a:headEnd/>
            <a:tailEnd/>
          </a:ln>
          <a:effectLst/>
        </p:spPr>
      </p:pic>
      <p:sp>
        <p:nvSpPr>
          <p:cNvPr id="9220" name="AutoShape 3"/>
          <p:cNvSpPr>
            <a:spLocks noChangeArrowheads="1"/>
          </p:cNvSpPr>
          <p:nvPr/>
        </p:nvSpPr>
        <p:spPr bwMode="auto">
          <a:xfrm>
            <a:off x="4757760" y="5533061"/>
            <a:ext cx="2777760" cy="373000"/>
          </a:xfrm>
          <a:prstGeom prst="roundRect">
            <a:avLst>
              <a:gd name="adj" fmla="val 384"/>
            </a:avLst>
          </a:prstGeom>
          <a:solidFill>
            <a:srgbClr val="000000"/>
          </a:solidFill>
          <a:ln w="9525">
            <a:solidFill>
              <a:srgbClr val="000000"/>
            </a:solidFill>
            <a:round/>
            <a:headEnd/>
            <a:tailEnd/>
          </a:ln>
          <a:effectLst/>
        </p:spPr>
        <p:txBody>
          <a:bodyPr wrap="none" lIns="82945" tIns="41473" rIns="82945" bIns="41473" anchor="ctr"/>
          <a:lstStyle/>
          <a:p>
            <a:endParaRPr lang="en-US"/>
          </a:p>
        </p:txBody>
      </p:sp>
      <p:sp>
        <p:nvSpPr>
          <p:cNvPr id="9221" name="Rectangle 4"/>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Getting Started</a:t>
            </a:r>
          </a:p>
        </p:txBody>
      </p:sp>
      <p:sp>
        <p:nvSpPr>
          <p:cNvPr id="10243" name="Rectangle 2"/>
          <p:cNvSpPr>
            <a:spLocks noGrp="1" noChangeArrowheads="1"/>
          </p:cNvSpPr>
          <p:nvPr>
            <p:ph type="subTitle" idx="4294967295"/>
          </p:nvPr>
        </p:nvSpPr>
        <p:spPr>
          <a:xfrm>
            <a:off x="456480" y="1646094"/>
            <a:ext cx="8229600" cy="4444307"/>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On windows, you can download and install WAMP.  With one installation and you get an Apache </a:t>
            </a:r>
            <a:r>
              <a:rPr lang="en-GB" dirty="0" err="1" smtClean="0"/>
              <a:t>webserver</a:t>
            </a:r>
            <a:r>
              <a:rPr lang="en-GB" dirty="0" smtClean="0"/>
              <a:t>, database server and </a:t>
            </a:r>
            <a:r>
              <a:rPr lang="en-GB" dirty="0" err="1" smtClean="0"/>
              <a:t>php</a:t>
            </a:r>
            <a:r>
              <a:rPr lang="en-GB" dirty="0" smtClean="0"/>
              <a:t>.</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hlinkClick r:id="rId3"/>
              </a:rPr>
              <a:t>http://www.wampserver.com</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On </a:t>
            </a:r>
            <a:r>
              <a:rPr lang="en-GB" dirty="0" err="1" smtClean="0"/>
              <a:t>mac</a:t>
            </a:r>
            <a:r>
              <a:rPr lang="en-GB" dirty="0" smtClean="0"/>
              <a:t>, you can download and install MAMP.</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hlinkClick r:id="rId4"/>
              </a:rPr>
              <a:t>http://www.mamp.info/en/index.html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Hello World</a:t>
            </a:r>
          </a:p>
        </p:txBody>
      </p:sp>
      <p:sp>
        <p:nvSpPr>
          <p:cNvPr id="11267" name="Rectangle 2"/>
          <p:cNvSpPr>
            <a:spLocks noGrp="1" noChangeArrowheads="1"/>
          </p:cNvSpPr>
          <p:nvPr>
            <p:ph type="subTitle" idx="4294967295"/>
          </p:nvPr>
        </p:nvSpPr>
        <p:spPr>
          <a:xfrm>
            <a:off x="456480" y="5052051"/>
            <a:ext cx="8229600" cy="1038349"/>
          </a:xfrm>
        </p:spPr>
        <p:txBody>
          <a:bodyPr lIns="82945" tIns="41473" rIns="82945" bIns="41473" anchor="ctr"/>
          <a:lstStyle/>
          <a:p>
            <a:pPr marL="0" indent="0" algn="ct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Above is the PHP source code.</a:t>
            </a:r>
          </a:p>
        </p:txBody>
      </p:sp>
      <p:pic>
        <p:nvPicPr>
          <p:cNvPr id="11268" name="Picture 3"/>
          <p:cNvPicPr>
            <a:picLocks noChangeAspect="1" noChangeArrowheads="1"/>
          </p:cNvPicPr>
          <p:nvPr/>
        </p:nvPicPr>
        <p:blipFill>
          <a:blip r:embed="rId3"/>
          <a:srcRect/>
          <a:stretch>
            <a:fillRect/>
          </a:stretch>
        </p:blipFill>
        <p:spPr bwMode="auto">
          <a:xfrm>
            <a:off x="786240" y="1476156"/>
            <a:ext cx="7548480" cy="35917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Hello World</a:t>
            </a:r>
          </a:p>
        </p:txBody>
      </p:sp>
      <p:sp>
        <p:nvSpPr>
          <p:cNvPr id="12291" name="Rectangle 2"/>
          <p:cNvSpPr>
            <a:spLocks noGrp="1" noChangeArrowheads="1"/>
          </p:cNvSpPr>
          <p:nvPr>
            <p:ph type="subTitle" idx="4294967295"/>
          </p:nvPr>
        </p:nvSpPr>
        <p:spPr>
          <a:xfrm>
            <a:off x="456480" y="1646093"/>
            <a:ext cx="8229600" cy="707114"/>
          </a:xfrm>
        </p:spPr>
        <p:txBody>
          <a:bodyPr lIns="82945" tIns="41473" rIns="82945" bIns="41473" anchor="ctr"/>
          <a:lstStyle/>
          <a:p>
            <a:pPr marL="0" indent="0" algn="ct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It renders as HTML that looks like this:</a:t>
            </a:r>
          </a:p>
        </p:txBody>
      </p:sp>
      <p:pic>
        <p:nvPicPr>
          <p:cNvPr id="12292" name="Picture 3"/>
          <p:cNvPicPr>
            <a:picLocks noChangeAspect="1" noChangeArrowheads="1"/>
          </p:cNvPicPr>
          <p:nvPr/>
        </p:nvPicPr>
        <p:blipFill>
          <a:blip r:embed="rId3"/>
          <a:srcRect/>
          <a:stretch>
            <a:fillRect/>
          </a:stretch>
        </p:blipFill>
        <p:spPr bwMode="auto">
          <a:xfrm>
            <a:off x="2073600" y="2618195"/>
            <a:ext cx="5117760" cy="337715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Hello World</a:t>
            </a:r>
          </a:p>
        </p:txBody>
      </p:sp>
      <p:sp>
        <p:nvSpPr>
          <p:cNvPr id="13315" name="Rectangle 2"/>
          <p:cNvSpPr>
            <a:spLocks noGrp="1" noChangeArrowheads="1"/>
          </p:cNvSpPr>
          <p:nvPr>
            <p:ph type="subTitle" idx="4294967295"/>
          </p:nvPr>
        </p:nvSpPr>
        <p:spPr>
          <a:xfrm>
            <a:off x="456480" y="1646094"/>
            <a:ext cx="8229600" cy="4444307"/>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This program is extremely simple and you really did not need to use PHP to create a page like this. All it does is display: Hello World using the PHP </a:t>
            </a:r>
            <a:r>
              <a:rPr lang="en-GB" b="1" dirty="0" smtClean="0">
                <a:solidFill>
                  <a:srgbClr val="0000FF"/>
                </a:solidFill>
              </a:rPr>
              <a:t>echo()</a:t>
            </a:r>
            <a:r>
              <a:rPr lang="en-GB" dirty="0" smtClean="0"/>
              <a:t> statement. </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Think of this as a normal HTML file which happens to have a set of special tags available to you that do a lot of interesting things.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Comments</a:t>
            </a:r>
          </a:p>
        </p:txBody>
      </p:sp>
      <p:sp>
        <p:nvSpPr>
          <p:cNvPr id="14339" name="Rectangle 2"/>
          <p:cNvSpPr>
            <a:spLocks noGrp="1" noChangeArrowheads="1"/>
          </p:cNvSpPr>
          <p:nvPr>
            <p:ph type="subTitle" idx="4294967295"/>
          </p:nvPr>
        </p:nvSpPr>
        <p:spPr>
          <a:xfrm>
            <a:off x="597601" y="1736823"/>
            <a:ext cx="4240800" cy="1699378"/>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Lst>
            </a:pPr>
            <a:r>
              <a:rPr lang="en-GB" dirty="0" smtClean="0"/>
              <a:t>In PHP, we use </a:t>
            </a:r>
            <a:r>
              <a:rPr lang="en-GB" b="1" dirty="0" smtClean="0">
                <a:solidFill>
                  <a:srgbClr val="0000FF"/>
                </a:solidFill>
              </a:rPr>
              <a:t>//</a:t>
            </a:r>
            <a:r>
              <a:rPr lang="en-GB" dirty="0" smtClean="0"/>
              <a:t> to make a single-line comment or </a:t>
            </a:r>
            <a:r>
              <a:rPr lang="en-GB" b="1" dirty="0" smtClean="0">
                <a:solidFill>
                  <a:srgbClr val="0000FF"/>
                </a:solidFill>
              </a:rPr>
              <a:t>/*</a:t>
            </a:r>
            <a:r>
              <a:rPr lang="en-GB" dirty="0" smtClean="0"/>
              <a:t> and </a:t>
            </a:r>
            <a:r>
              <a:rPr lang="en-GB" b="1" dirty="0" smtClean="0">
                <a:solidFill>
                  <a:srgbClr val="0000FF"/>
                </a:solidFill>
              </a:rPr>
              <a:t>*/</a:t>
            </a:r>
            <a:r>
              <a:rPr lang="en-GB" dirty="0" smtClean="0"/>
              <a:t> to make a large comment block.</a:t>
            </a:r>
          </a:p>
        </p:txBody>
      </p:sp>
      <p:pic>
        <p:nvPicPr>
          <p:cNvPr id="14340" name="Picture 3"/>
          <p:cNvPicPr>
            <a:picLocks noChangeAspect="1" noChangeArrowheads="1"/>
          </p:cNvPicPr>
          <p:nvPr/>
        </p:nvPicPr>
        <p:blipFill>
          <a:blip r:embed="rId3"/>
          <a:srcRect/>
          <a:stretch>
            <a:fillRect/>
          </a:stretch>
        </p:blipFill>
        <p:spPr bwMode="auto">
          <a:xfrm>
            <a:off x="5090401" y="1634572"/>
            <a:ext cx="3493440" cy="4664649"/>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Variables</a:t>
            </a:r>
          </a:p>
        </p:txBody>
      </p:sp>
      <p:sp>
        <p:nvSpPr>
          <p:cNvPr id="15363" name="Rectangle 2"/>
          <p:cNvSpPr>
            <a:spLocks noGrp="1" noChangeArrowheads="1"/>
          </p:cNvSpPr>
          <p:nvPr>
            <p:ph type="body" idx="1"/>
          </p:nvPr>
        </p:nvSpPr>
        <p:spPr>
          <a:xfrm>
            <a:off x="456480" y="1502078"/>
            <a:ext cx="8229600" cy="3296506"/>
          </a:xfrm>
        </p:spPr>
        <p:txBody>
          <a:bodyPr lIns="82945" tIns="41473" rIns="82945" bIns="41473">
            <a:normAutofit/>
          </a:bodyPr>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Variables are used for storing values, like text strings, numbers or arrays.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When a variable is declared, it can be used over and over again in your script.</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All variables in PHP start with a “$” sign symbol.</a:t>
            </a:r>
          </a:p>
          <a:p>
            <a:pPr>
              <a:lnSpc>
                <a:spcPct val="90000"/>
              </a:lnSpc>
            </a:pPr>
            <a:r>
              <a:rPr lang="en-CA" dirty="0" smtClean="0"/>
              <a:t>Case-sensitive ($</a:t>
            </a:r>
            <a:r>
              <a:rPr lang="en-CA" dirty="0" err="1" smtClean="0"/>
              <a:t>Foo</a:t>
            </a:r>
            <a:r>
              <a:rPr lang="en-CA" dirty="0" smtClean="0"/>
              <a:t> != $</a:t>
            </a:r>
            <a:r>
              <a:rPr lang="en-CA" dirty="0" err="1" smtClean="0"/>
              <a:t>foo</a:t>
            </a:r>
            <a:r>
              <a:rPr lang="en-CA" dirty="0" smtClean="0"/>
              <a:t> != $</a:t>
            </a:r>
            <a:r>
              <a:rPr lang="en-CA" dirty="0" err="1" smtClean="0"/>
              <a:t>fOo</a:t>
            </a:r>
            <a:r>
              <a:rPr lang="en-CA" dirty="0" smtClean="0"/>
              <a:t>)</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The correct way of declaring a variable in PHP:</a:t>
            </a:r>
          </a:p>
        </p:txBody>
      </p:sp>
      <p:pic>
        <p:nvPicPr>
          <p:cNvPr id="15364" name="Picture 3"/>
          <p:cNvPicPr>
            <a:picLocks noChangeAspect="1" noChangeArrowheads="1"/>
          </p:cNvPicPr>
          <p:nvPr/>
        </p:nvPicPr>
        <p:blipFill>
          <a:blip r:embed="rId3"/>
          <a:srcRect/>
          <a:stretch>
            <a:fillRect/>
          </a:stretch>
        </p:blipFill>
        <p:spPr bwMode="auto">
          <a:xfrm>
            <a:off x="2331361" y="4812985"/>
            <a:ext cx="4407840" cy="124429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Variables</a:t>
            </a:r>
          </a:p>
        </p:txBody>
      </p:sp>
      <p:sp>
        <p:nvSpPr>
          <p:cNvPr id="16387" name="Rectangle 2"/>
          <p:cNvSpPr>
            <a:spLocks noGrp="1" noChangeArrowheads="1"/>
          </p:cNvSpPr>
          <p:nvPr>
            <p:ph type="body" idx="1"/>
          </p:nvPr>
        </p:nvSpPr>
        <p:spPr>
          <a:xfrm>
            <a:off x="456480" y="3416039"/>
            <a:ext cx="8229600" cy="3037279"/>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In PHP, a variable does not need to be declared before adding a value to it.</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In the example above, you see that you do not have to tell PHP which data type the variable is.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a:t>
            </a:r>
            <a:r>
              <a:rPr lang="en-GB" dirty="0" smtClean="0"/>
              <a:t>PHP automatically converts the variable to the correct data type, depending on its value.</a:t>
            </a:r>
          </a:p>
        </p:txBody>
      </p:sp>
      <p:pic>
        <p:nvPicPr>
          <p:cNvPr id="16388" name="Picture 3"/>
          <p:cNvPicPr>
            <a:picLocks noChangeAspect="1" noChangeArrowheads="1"/>
          </p:cNvPicPr>
          <p:nvPr/>
        </p:nvPicPr>
        <p:blipFill>
          <a:blip r:embed="rId3"/>
          <a:srcRect/>
          <a:stretch>
            <a:fillRect/>
          </a:stretch>
        </p:blipFill>
        <p:spPr bwMode="auto">
          <a:xfrm>
            <a:off x="2446560" y="1335020"/>
            <a:ext cx="4053600" cy="209398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1447800"/>
            <a:ext cx="7772400" cy="850392"/>
          </a:xfrm>
        </p:spPr>
        <p:txBody>
          <a:bodyPr/>
          <a:lstStyle/>
          <a:p>
            <a:pPr algn="ctr">
              <a:defRPr/>
            </a:pPr>
            <a:r>
              <a:rPr lang="en-US" sz="4000" i="1" dirty="0">
                <a:solidFill>
                  <a:schemeClr val="tx2"/>
                </a:solidFill>
                <a:latin typeface="Franklin Gothic Book" pitchFamily="34" charset="0"/>
                <a:ea typeface="+mn-ea"/>
                <a:cs typeface="Arial" charset="0"/>
              </a:rPr>
              <a:t>HTML</a:t>
            </a:r>
            <a:endParaRPr lang="en-IN" sz="4000" i="1" dirty="0">
              <a:solidFill>
                <a:schemeClr val="tx2"/>
              </a:solidFill>
              <a:latin typeface="Franklin Gothic Book" pitchFamily="34" charset="0"/>
              <a:ea typeface="+mn-ea"/>
              <a:cs typeface="Arial" charset="0"/>
            </a:endParaRPr>
          </a:p>
        </p:txBody>
      </p:sp>
      <p:sp>
        <p:nvSpPr>
          <p:cNvPr id="6" name="Text Placeholder 2"/>
          <p:cNvSpPr txBox="1">
            <a:spLocks/>
          </p:cNvSpPr>
          <p:nvPr/>
        </p:nvSpPr>
        <p:spPr>
          <a:xfrm>
            <a:off x="530352" y="2704664"/>
            <a:ext cx="7772400" cy="1509712"/>
          </a:xfrm>
          <a:prstGeom prst="rect">
            <a:avLst/>
          </a:prstGeom>
        </p:spPr>
        <p:txBody>
          <a:bodyPr vert="horz">
            <a:noAutofit/>
          </a:bodyPr>
          <a:lstStyle/>
          <a:p>
            <a:pPr marL="274320" marR="0" lvl="0" indent="-274320" algn="l" defTabSz="914400" rtl="0" eaLnBrk="1" fontAlgn="auto" latinLnBrk="0" hangingPunct="1">
              <a:lnSpc>
                <a:spcPct val="100000"/>
              </a:lnSpc>
              <a:spcBef>
                <a:spcPts val="575"/>
              </a:spcBef>
              <a:spcAft>
                <a:spcPts val="0"/>
              </a:spcAft>
              <a:buClr>
                <a:schemeClr val="accent1"/>
              </a:buClr>
              <a:buSzPct val="85000"/>
              <a:buFont typeface="Franklin Gothic Book" pitchFamily="34" charset="0"/>
              <a:buNone/>
              <a:tabLst/>
              <a:defRPr/>
            </a:pPr>
            <a:r>
              <a:rPr lang="en-IN" sz="2400" b="1" dirty="0" smtClean="0">
                <a:latin typeface="Times New Roman" pitchFamily="18" charset="0"/>
                <a:cs typeface="Times New Roman" pitchFamily="18" charset="0"/>
              </a:rPr>
              <a:t>Hypertext </a:t>
            </a:r>
            <a:r>
              <a:rPr lang="en-IN" sz="2400" b="1" dirty="0" err="1" smtClean="0">
                <a:latin typeface="Times New Roman" pitchFamily="18" charset="0"/>
                <a:cs typeface="Times New Roman" pitchFamily="18" charset="0"/>
              </a:rPr>
              <a:t>Markup</a:t>
            </a:r>
            <a:r>
              <a:rPr lang="en-IN" sz="2400" b="1" dirty="0" smtClean="0">
                <a:latin typeface="Times New Roman" pitchFamily="18" charset="0"/>
                <a:cs typeface="Times New Roman" pitchFamily="18" charset="0"/>
              </a:rPr>
              <a:t> Language, a standardized system for tagging text files to achieve font, colour, graphic, and hyperlink effects on World Wide Web pages.</a:t>
            </a:r>
          </a:p>
        </p:txBody>
      </p:sp>
      <p:pic>
        <p:nvPicPr>
          <p:cNvPr id="7" name="Picture 4"/>
          <p:cNvPicPr>
            <a:picLocks noChangeAspect="1"/>
          </p:cNvPicPr>
          <p:nvPr/>
        </p:nvPicPr>
        <p:blipFill>
          <a:blip r:embed="rId2"/>
          <a:srcRect/>
          <a:stretch>
            <a:fillRect/>
          </a:stretch>
        </p:blipFill>
        <p:spPr bwMode="auto">
          <a:xfrm>
            <a:off x="1524000" y="3886200"/>
            <a:ext cx="5705475" cy="2667000"/>
          </a:xfrm>
          <a:prstGeom prst="rect">
            <a:avLst/>
          </a:prstGeom>
          <a:noFill/>
          <a:ln w="9525">
            <a:noFill/>
            <a:miter lim="800000"/>
            <a:headEnd/>
            <a:tailEnd/>
          </a:ln>
        </p:spPr>
      </p:pic>
      <p:sp>
        <p:nvSpPr>
          <p:cNvPr id="8" name="Title 1"/>
          <p:cNvSpPr txBox="1">
            <a:spLocks/>
          </p:cNvSpPr>
          <p:nvPr/>
        </p:nvSpPr>
        <p:spPr bwMode="auto">
          <a:xfrm>
            <a:off x="228600" y="428625"/>
            <a:ext cx="77724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lnSpcReduction="20000"/>
          </a:bodyPr>
          <a:lstStyle>
            <a:lvl1pPr algn="l" rtl="0" eaLnBrk="0" fontAlgn="base" hangingPunct="0">
              <a:spcBef>
                <a:spcPct val="0"/>
              </a:spcBef>
              <a:spcAft>
                <a:spcPct val="0"/>
              </a:spcAft>
              <a:buNone/>
              <a:defRPr sz="4400" b="0" kern="1200" cap="none">
                <a:solidFill>
                  <a:srgbClr val="FFFFFF"/>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eaLnBrk="1" fontAlgn="auto" hangingPunct="1">
              <a:spcAft>
                <a:spcPts val="0"/>
              </a:spcAft>
              <a:defRPr/>
            </a:pPr>
            <a:r>
              <a:rPr lang="en-US" sz="3600" b="1" u="sng" dirty="0" smtClean="0">
                <a:solidFill>
                  <a:srgbClr val="9F1118"/>
                </a:solidFill>
                <a:effectLst>
                  <a:outerShdw blurRad="38100" dist="38100" dir="2700000" algn="tl">
                    <a:srgbClr val="000000"/>
                  </a:outerShdw>
                </a:effectLst>
              </a:rPr>
              <a:t/>
            </a:r>
            <a:br>
              <a:rPr lang="en-US" sz="3600" b="1" u="sng" dirty="0" smtClean="0">
                <a:solidFill>
                  <a:srgbClr val="9F1118"/>
                </a:solidFill>
                <a:effectLst>
                  <a:outerShdw blurRad="38100" dist="38100" dir="2700000" algn="tl">
                    <a:srgbClr val="000000"/>
                  </a:outerShdw>
                </a:effectLst>
              </a:rPr>
            </a:br>
            <a:r>
              <a:rPr lang="en-US" sz="3200" b="1" u="sng" dirty="0" smtClean="0">
                <a:solidFill>
                  <a:srgbClr val="9F1118"/>
                </a:solidFill>
                <a:effectLst>
                  <a:outerShdw blurRad="38100" dist="38100" dir="2700000" algn="tl">
                    <a:srgbClr val="000000"/>
                  </a:outerShdw>
                </a:effectLst>
              </a:rPr>
              <a:t>Used Technologies</a:t>
            </a:r>
            <a:endParaRPr lang="en-US" sz="32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Variables</a:t>
            </a:r>
          </a:p>
        </p:txBody>
      </p:sp>
      <p:sp>
        <p:nvSpPr>
          <p:cNvPr id="17411" name="Rectangle 2"/>
          <p:cNvSpPr>
            <a:spLocks noGrp="1" noChangeArrowheads="1"/>
          </p:cNvSpPr>
          <p:nvPr>
            <p:ph type="body" idx="1"/>
          </p:nvPr>
        </p:nvSpPr>
        <p:spPr>
          <a:xfrm>
            <a:off x="456480" y="1794429"/>
            <a:ext cx="8229600" cy="4255647"/>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 variable name must start with a letter or an underscore "_" -- not a number</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 variable name can only contain alpha-numeric characters, underscores (a-z, A-Z, 0-9, and _ )</a:t>
            </a:r>
            <a:r>
              <a:rPr lang="ar-EG" dirty="0" smtClean="0"/>
              <a:t>‏</a:t>
            </a:r>
            <a:endParaRPr lang="en-GB" dirty="0" smtClean="0"/>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 variable name should not contain spaces. If a variable name is more than one word, it should be separated with an underscore ($</a:t>
            </a:r>
            <a:r>
              <a:rPr lang="en-GB" dirty="0" err="1" smtClean="0"/>
              <a:t>my_string</a:t>
            </a:r>
            <a:r>
              <a:rPr lang="en-GB" dirty="0" smtClean="0"/>
              <a:t>) or with capitalization ($</a:t>
            </a:r>
            <a:r>
              <a:rPr lang="en-GB" dirty="0" err="1" smtClean="0"/>
              <a:t>myString</a:t>
            </a:r>
            <a:r>
              <a:rPr lang="en-GB" dirty="0" smtClean="0"/>
              <a:t>)</a:t>
            </a:r>
            <a:r>
              <a:rPr lang="ar-EG" dirty="0" smtClean="0"/>
              <a:t>‏</a:t>
            </a:r>
            <a:endParaRPr lang="en-GB"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Concatenation</a:t>
            </a:r>
          </a:p>
        </p:txBody>
      </p:sp>
      <p:sp>
        <p:nvSpPr>
          <p:cNvPr id="18435" name="Rectangle 2"/>
          <p:cNvSpPr>
            <a:spLocks noGrp="1" noChangeArrowheads="1"/>
          </p:cNvSpPr>
          <p:nvPr>
            <p:ph type="body" idx="1"/>
          </p:nvPr>
        </p:nvSpPr>
        <p:spPr>
          <a:xfrm>
            <a:off x="456480" y="1604329"/>
            <a:ext cx="8229600" cy="2024853"/>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The concatenation operator (.)  is used to put two string values together.</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To concatenate two string variables together, use the concatenation operator:</a:t>
            </a:r>
          </a:p>
        </p:txBody>
      </p:sp>
      <p:pic>
        <p:nvPicPr>
          <p:cNvPr id="18436" name="Picture 3"/>
          <p:cNvPicPr>
            <a:picLocks noChangeAspect="1" noChangeArrowheads="1"/>
          </p:cNvPicPr>
          <p:nvPr/>
        </p:nvPicPr>
        <p:blipFill>
          <a:blip r:embed="rId3"/>
          <a:srcRect/>
          <a:stretch>
            <a:fillRect/>
          </a:stretch>
        </p:blipFill>
        <p:spPr bwMode="auto">
          <a:xfrm>
            <a:off x="1980000" y="3777517"/>
            <a:ext cx="5028480" cy="2478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Concatenation</a:t>
            </a:r>
          </a:p>
        </p:txBody>
      </p:sp>
      <p:sp>
        <p:nvSpPr>
          <p:cNvPr id="19459" name="Rectangle 2"/>
          <p:cNvSpPr>
            <a:spLocks noGrp="1" noChangeArrowheads="1"/>
          </p:cNvSpPr>
          <p:nvPr>
            <p:ph type="subTitle" idx="4294967295"/>
          </p:nvPr>
        </p:nvSpPr>
        <p:spPr>
          <a:xfrm>
            <a:off x="456480" y="1646094"/>
            <a:ext cx="8229600" cy="4536476"/>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output of the code on the last slide will be:</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If we look at the code you see that we used the concatenation operator two times. This is because we had to insert a third string (a space character), to separate the two strings.</a:t>
            </a:r>
          </a:p>
        </p:txBody>
      </p:sp>
      <p:pic>
        <p:nvPicPr>
          <p:cNvPr id="19460" name="Picture 3"/>
          <p:cNvPicPr>
            <a:picLocks noChangeAspect="1" noChangeArrowheads="1"/>
          </p:cNvPicPr>
          <p:nvPr/>
        </p:nvPicPr>
        <p:blipFill>
          <a:blip r:embed="rId3"/>
          <a:srcRect/>
          <a:stretch>
            <a:fillRect/>
          </a:stretch>
        </p:blipFill>
        <p:spPr bwMode="auto">
          <a:xfrm>
            <a:off x="427680" y="2711805"/>
            <a:ext cx="5522400" cy="109451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04800"/>
            <a:ext cx="7378700" cy="1096963"/>
          </a:xfrm>
          <a:noFill/>
          <a:ln/>
        </p:spPr>
        <p:txBody>
          <a:bodyPr/>
          <a:lstStyle/>
          <a:p>
            <a:r>
              <a:rPr lang="en-CA" b="1">
                <a:effectLst>
                  <a:outerShdw blurRad="38100" dist="38100" dir="2700000" algn="tl">
                    <a:srgbClr val="C0C0C0"/>
                  </a:outerShdw>
                </a:effectLst>
                <a:latin typeface="Times New Roman" pitchFamily="18" charset="0"/>
              </a:rPr>
              <a:t>Echo</a:t>
            </a: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17411" name="Rectangle 3"/>
          <p:cNvSpPr>
            <a:spLocks noGrp="1" noChangeArrowheads="1"/>
          </p:cNvSpPr>
          <p:nvPr>
            <p:ph type="body" idx="1"/>
          </p:nvPr>
        </p:nvSpPr>
        <p:spPr>
          <a:xfrm>
            <a:off x="381000" y="1371600"/>
            <a:ext cx="8229600" cy="2133600"/>
          </a:xfrm>
        </p:spPr>
        <p:txBody>
          <a:bodyPr>
            <a:normAutofit/>
          </a:bodyPr>
          <a:lstStyle/>
          <a:p>
            <a:r>
              <a:rPr lang="en-CA" sz="3200" dirty="0">
                <a:latin typeface="Times New Roman" pitchFamily="18" charset="0"/>
                <a:cs typeface="Times New Roman" pitchFamily="18" charset="0"/>
              </a:rPr>
              <a:t>The PHP command ‘</a:t>
            </a:r>
            <a:r>
              <a:rPr lang="en-CA" sz="3200" b="1" dirty="0">
                <a:latin typeface="Times New Roman" pitchFamily="18" charset="0"/>
                <a:cs typeface="Times New Roman" pitchFamily="18" charset="0"/>
              </a:rPr>
              <a:t>echo</a:t>
            </a:r>
            <a:r>
              <a:rPr lang="en-CA" sz="3200" dirty="0">
                <a:latin typeface="Times New Roman" pitchFamily="18" charset="0"/>
                <a:cs typeface="Times New Roman" pitchFamily="18" charset="0"/>
              </a:rPr>
              <a:t>’ is used to output the parameters passed to it</a:t>
            </a:r>
          </a:p>
          <a:p>
            <a:pPr lvl="1"/>
            <a:r>
              <a:rPr lang="en-CA" sz="2800" dirty="0">
                <a:latin typeface="Times New Roman" pitchFamily="18" charset="0"/>
                <a:cs typeface="Times New Roman" pitchFamily="18" charset="0"/>
              </a:rPr>
              <a:t>The typical usage for this is to send data to the client’s </a:t>
            </a:r>
            <a:r>
              <a:rPr lang="en-CA" sz="2800" dirty="0" smtClean="0">
                <a:latin typeface="Times New Roman" pitchFamily="18" charset="0"/>
                <a:cs typeface="Times New Roman" pitchFamily="18" charset="0"/>
              </a:rPr>
              <a:t>web-browser</a:t>
            </a:r>
            <a:endParaRPr lang="en-CA"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6811963" cy="838200"/>
          </a:xfrm>
          <a:noFill/>
          <a:ln/>
        </p:spPr>
        <p:txBody>
          <a:bodyPr/>
          <a:lstStyle/>
          <a:p>
            <a:r>
              <a:rPr lang="en-CA" b="1">
                <a:effectLst>
                  <a:outerShdw blurRad="38100" dist="38100" dir="2700000" algn="tl">
                    <a:srgbClr val="C0C0C0"/>
                  </a:outerShdw>
                </a:effectLst>
                <a:latin typeface="Times New Roman" pitchFamily="18" charset="0"/>
              </a:rPr>
              <a:t>Echo example</a:t>
            </a: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18435" name="Rectangle 3"/>
          <p:cNvSpPr>
            <a:spLocks noGrp="1" noChangeArrowheads="1"/>
          </p:cNvSpPr>
          <p:nvPr>
            <p:ph type="body" idx="1"/>
          </p:nvPr>
        </p:nvSpPr>
        <p:spPr>
          <a:xfrm>
            <a:off x="395288" y="4508500"/>
            <a:ext cx="8229600" cy="1512888"/>
          </a:xfrm>
        </p:spPr>
        <p:txBody>
          <a:bodyPr/>
          <a:lstStyle/>
          <a:p>
            <a:pPr>
              <a:lnSpc>
                <a:spcPct val="90000"/>
              </a:lnSpc>
            </a:pPr>
            <a:r>
              <a:rPr lang="en-CA" sz="1800" b="1" dirty="0">
                <a:solidFill>
                  <a:schemeClr val="accent2"/>
                </a:solidFill>
              </a:rPr>
              <a:t>Notice</a:t>
            </a:r>
            <a:r>
              <a:rPr lang="en-CA" sz="1800" dirty="0">
                <a:solidFill>
                  <a:schemeClr val="accent2"/>
                </a:solidFill>
              </a:rPr>
              <a:t> how echo </a:t>
            </a:r>
            <a:r>
              <a:rPr lang="en-CA" sz="1800" dirty="0">
                <a:solidFill>
                  <a:schemeClr val="accent2"/>
                </a:solidFill>
                <a:latin typeface="Tahoma"/>
              </a:rPr>
              <a:t>‘</a:t>
            </a:r>
            <a:r>
              <a:rPr lang="en-CA" sz="1800" dirty="0">
                <a:solidFill>
                  <a:schemeClr val="accent2"/>
                </a:solidFill>
              </a:rPr>
              <a:t>5x5=$foo</a:t>
            </a:r>
            <a:r>
              <a:rPr lang="en-CA" sz="1800" dirty="0">
                <a:solidFill>
                  <a:schemeClr val="accent2"/>
                </a:solidFill>
                <a:latin typeface="Tahoma"/>
              </a:rPr>
              <a:t>’</a:t>
            </a:r>
            <a:r>
              <a:rPr lang="en-CA" sz="1800" dirty="0">
                <a:solidFill>
                  <a:schemeClr val="accent2"/>
                </a:solidFill>
              </a:rPr>
              <a:t> outputs $foo rather than replacing it with 25</a:t>
            </a:r>
          </a:p>
          <a:p>
            <a:pPr>
              <a:lnSpc>
                <a:spcPct val="90000"/>
              </a:lnSpc>
            </a:pPr>
            <a:r>
              <a:rPr lang="en-CA" sz="1800" dirty="0">
                <a:solidFill>
                  <a:schemeClr val="accent2"/>
                </a:solidFill>
              </a:rPr>
              <a:t>Strings in single quotes (</a:t>
            </a:r>
            <a:r>
              <a:rPr lang="en-CA" sz="1800" dirty="0">
                <a:solidFill>
                  <a:schemeClr val="accent2"/>
                </a:solidFill>
                <a:latin typeface="Tahoma"/>
              </a:rPr>
              <a:t>‘</a:t>
            </a:r>
            <a:r>
              <a:rPr lang="en-CA" sz="1800" dirty="0">
                <a:solidFill>
                  <a:schemeClr val="accent2"/>
                </a:solidFill>
              </a:rPr>
              <a:t>  </a:t>
            </a:r>
            <a:r>
              <a:rPr lang="en-CA" sz="1800" dirty="0">
                <a:solidFill>
                  <a:schemeClr val="accent2"/>
                </a:solidFill>
                <a:latin typeface="Tahoma"/>
              </a:rPr>
              <a:t>’</a:t>
            </a:r>
            <a:r>
              <a:rPr lang="en-CA" sz="1800" dirty="0">
                <a:solidFill>
                  <a:schemeClr val="accent2"/>
                </a:solidFill>
              </a:rPr>
              <a:t>) are not interpreted or evaluated by PHP </a:t>
            </a:r>
          </a:p>
          <a:p>
            <a:pPr>
              <a:lnSpc>
                <a:spcPct val="90000"/>
              </a:lnSpc>
            </a:pPr>
            <a:r>
              <a:rPr lang="en-CA" sz="1800" dirty="0">
                <a:solidFill>
                  <a:schemeClr val="accent2"/>
                </a:solidFill>
              </a:rPr>
              <a:t>This is true for both variables and character escape-sequences (such as </a:t>
            </a:r>
            <a:r>
              <a:rPr lang="en-CA" sz="1800" dirty="0">
                <a:solidFill>
                  <a:schemeClr val="accent2"/>
                </a:solidFill>
                <a:latin typeface="Tahoma"/>
              </a:rPr>
              <a:t>“</a:t>
            </a:r>
            <a:r>
              <a:rPr lang="en-CA" sz="1800" dirty="0">
                <a:solidFill>
                  <a:schemeClr val="accent2"/>
                </a:solidFill>
              </a:rPr>
              <a:t>\n</a:t>
            </a:r>
            <a:r>
              <a:rPr lang="en-CA" sz="1800" dirty="0">
                <a:solidFill>
                  <a:schemeClr val="accent2"/>
                </a:solidFill>
                <a:latin typeface="Tahoma"/>
              </a:rPr>
              <a:t>”</a:t>
            </a:r>
            <a:r>
              <a:rPr lang="en-CA" sz="1800" dirty="0">
                <a:solidFill>
                  <a:schemeClr val="accent2"/>
                </a:solidFill>
              </a:rPr>
              <a:t> or </a:t>
            </a:r>
            <a:r>
              <a:rPr lang="en-CA" sz="1800" dirty="0">
                <a:solidFill>
                  <a:schemeClr val="accent2"/>
                </a:solidFill>
                <a:latin typeface="Tahoma"/>
              </a:rPr>
              <a:t>“</a:t>
            </a:r>
            <a:r>
              <a:rPr lang="en-CA" sz="1800" dirty="0">
                <a:solidFill>
                  <a:schemeClr val="accent2"/>
                </a:solidFill>
              </a:rPr>
              <a:t>\\</a:t>
            </a:r>
            <a:r>
              <a:rPr lang="en-CA" sz="1800" dirty="0">
                <a:solidFill>
                  <a:schemeClr val="accent2"/>
                </a:solidFill>
                <a:latin typeface="Tahoma"/>
              </a:rPr>
              <a:t>”</a:t>
            </a:r>
            <a:r>
              <a:rPr lang="en-CA" sz="1800" dirty="0">
                <a:solidFill>
                  <a:schemeClr val="accent2"/>
                </a:solidFill>
              </a:rPr>
              <a:t>)</a:t>
            </a:r>
            <a:endParaRPr lang="en-US" altLang="zh-CN" sz="1800" dirty="0">
              <a:solidFill>
                <a:schemeClr val="accent2"/>
              </a:solidFill>
              <a:ea typeface="宋体" pitchFamily="2" charset="-122"/>
            </a:endParaRPr>
          </a:p>
        </p:txBody>
      </p:sp>
      <p:sp>
        <p:nvSpPr>
          <p:cNvPr id="18436" name="Text Box 4"/>
          <p:cNvSpPr txBox="1">
            <a:spLocks noChangeArrowheads="1"/>
          </p:cNvSpPr>
          <p:nvPr/>
        </p:nvSpPr>
        <p:spPr bwMode="auto">
          <a:xfrm>
            <a:off x="755650" y="1484313"/>
            <a:ext cx="5975350" cy="2838450"/>
          </a:xfrm>
          <a:prstGeom prst="rect">
            <a:avLst/>
          </a:prstGeom>
          <a:solidFill>
            <a:schemeClr val="folHlink"/>
          </a:solidFill>
          <a:ln w="9525">
            <a:noFill/>
            <a:miter lim="800000"/>
            <a:headEnd/>
            <a:tailEnd/>
          </a:ln>
          <a:effectLst/>
        </p:spPr>
        <p:txBody>
          <a:bodyPr>
            <a:spAutoFit/>
          </a:bodyPr>
          <a:lstStyle/>
          <a:p>
            <a:r>
              <a:rPr lang="en-US" altLang="zh-CN" b="1" i="1" dirty="0">
                <a:latin typeface="Courier New" pitchFamily="49" charset="0"/>
                <a:ea typeface="宋体" pitchFamily="2" charset="-122"/>
              </a:rPr>
              <a:t>&lt;?</a:t>
            </a:r>
            <a:r>
              <a:rPr lang="en-US" altLang="zh-CN" b="1" i="1" dirty="0" err="1">
                <a:latin typeface="Courier New" pitchFamily="49" charset="0"/>
                <a:ea typeface="宋体" pitchFamily="2" charset="-122"/>
              </a:rPr>
              <a:t>php</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$foo = 25;		// Numerical variable</a:t>
            </a:r>
            <a:br>
              <a:rPr lang="en-US" altLang="zh-CN" b="1" i="1" dirty="0">
                <a:latin typeface="Courier New" pitchFamily="49" charset="0"/>
                <a:ea typeface="宋体" pitchFamily="2" charset="-122"/>
              </a:rPr>
            </a:br>
            <a:r>
              <a:rPr lang="en-US" altLang="zh-CN" b="1" i="1" dirty="0">
                <a:latin typeface="Courier New" pitchFamily="49" charset="0"/>
                <a:ea typeface="宋体" pitchFamily="2" charset="-122"/>
              </a:rPr>
              <a:t>$bar = “Hello”;	// String variable</a:t>
            </a:r>
          </a:p>
          <a:p>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echo $bar;		// Outputs Hello</a:t>
            </a:r>
          </a:p>
          <a:p>
            <a:r>
              <a:rPr lang="en-CA" b="1" i="1" dirty="0">
                <a:latin typeface="Courier New" pitchFamily="49" charset="0"/>
              </a:rPr>
              <a:t>echo $</a:t>
            </a:r>
            <a:r>
              <a:rPr lang="en-CA" b="1" i="1" dirty="0" err="1">
                <a:latin typeface="Courier New" pitchFamily="49" charset="0"/>
              </a:rPr>
              <a:t>foo,$bar</a:t>
            </a:r>
            <a:r>
              <a:rPr lang="en-CA" b="1" i="1" dirty="0">
                <a:latin typeface="Courier New" pitchFamily="49" charset="0"/>
              </a:rPr>
              <a:t>;	// Outputs 25Hello</a:t>
            </a:r>
          </a:p>
          <a:p>
            <a:r>
              <a:rPr lang="en-CA" b="1" i="1" dirty="0">
                <a:latin typeface="Courier New" pitchFamily="49" charset="0"/>
              </a:rPr>
              <a:t>echo “5x5=”,$foo;	// Outputs 5x5=25</a:t>
            </a:r>
          </a:p>
          <a:p>
            <a:r>
              <a:rPr lang="en-CA" b="1" i="1" dirty="0">
                <a:latin typeface="Courier New" pitchFamily="49" charset="0"/>
              </a:rPr>
              <a:t>echo “5x5=$foo”;	// Outputs 5x5=25</a:t>
            </a:r>
            <a:br>
              <a:rPr lang="en-CA" b="1" i="1" dirty="0">
                <a:latin typeface="Courier New" pitchFamily="49" charset="0"/>
              </a:rPr>
            </a:br>
            <a:r>
              <a:rPr lang="en-CA" b="1" i="1" dirty="0">
                <a:latin typeface="Courier New" pitchFamily="49" charset="0"/>
              </a:rPr>
              <a:t>echo ‘5x5=$foo’;	// Outputs 5x5=$foo</a:t>
            </a:r>
            <a:endParaRPr lang="en-US" altLang="zh-CN" b="1" i="1" dirty="0">
              <a:latin typeface="Courier New" pitchFamily="49" charset="0"/>
              <a:ea typeface="宋体" pitchFamily="2" charset="-122"/>
            </a:endParaRPr>
          </a:p>
          <a:p>
            <a:r>
              <a:rPr lang="en-US" altLang="zh-CN" b="1" i="1" dirty="0">
                <a:latin typeface="Courier New" pitchFamily="49" charset="0"/>
                <a:ea typeface="宋体" pitchFamily="2" charset="-122"/>
              </a:rPr>
              <a:t>?&gt;</a:t>
            </a:r>
            <a:r>
              <a:rPr lang="en-US" altLang="zh-CN" dirty="0">
                <a:latin typeface="Courier New" pitchFamily="49" charset="0"/>
                <a:ea typeface="宋体" pitchFamily="2" charset="-12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b="21246"/>
          <a:stretch>
            <a:fillRect/>
          </a:stretch>
        </p:blipFill>
        <p:spPr bwMode="auto">
          <a:xfrm>
            <a:off x="685800" y="1662113"/>
            <a:ext cx="8077200" cy="3671887"/>
          </a:xfrm>
          <a:prstGeom prst="rect">
            <a:avLst/>
          </a:prstGeom>
          <a:noFill/>
          <a:ln w="9525">
            <a:noFill/>
            <a:miter lim="800000"/>
            <a:headEnd/>
            <a:tailEnd/>
          </a:ln>
          <a:effectLst/>
        </p:spPr>
      </p:pic>
      <p:sp>
        <p:nvSpPr>
          <p:cNvPr id="3" name="Rectangle 1"/>
          <p:cNvSpPr txBox="1">
            <a:spLocks noChangeArrowheads="1"/>
          </p:cNvSpPr>
          <p:nvPr/>
        </p:nvSpPr>
        <p:spPr>
          <a:xfrm>
            <a:off x="456480" y="606240"/>
            <a:ext cx="8229600" cy="1146360"/>
          </a:xfrm>
          <a:prstGeom prst="rect">
            <a:avLst/>
          </a:prstGeom>
        </p:spPr>
        <p:txBody>
          <a:bodyPr tIns="41473"/>
          <a:lstStyle/>
          <a:p>
            <a:pPr marL="0" marR="0" lvl="0" indent="0" algn="l"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PHP Variables</a:t>
            </a:r>
          </a:p>
        </p:txBody>
      </p:sp>
      <p:grpSp>
        <p:nvGrpSpPr>
          <p:cNvPr id="2" name="Group 19"/>
          <p:cNvGrpSpPr>
            <a:grpSpLocks/>
          </p:cNvGrpSpPr>
          <p:nvPr/>
        </p:nvGrpSpPr>
        <p:grpSpPr bwMode="auto">
          <a:xfrm>
            <a:off x="5711825" y="3859212"/>
            <a:ext cx="3432175" cy="865188"/>
            <a:chOff x="2604" y="1499"/>
            <a:chExt cx="2738" cy="545"/>
          </a:xfrm>
        </p:grpSpPr>
        <p:sp>
          <p:nvSpPr>
            <p:cNvPr id="5" name="Text Box 4"/>
            <p:cNvSpPr txBox="1">
              <a:spLocks noChangeArrowheads="1"/>
            </p:cNvSpPr>
            <p:nvPr/>
          </p:nvSpPr>
          <p:spPr bwMode="auto">
            <a:xfrm>
              <a:off x="3164" y="1499"/>
              <a:ext cx="2178" cy="35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Assign a string to variable </a:t>
              </a:r>
              <a:r>
                <a:rPr lang="en-US" sz="1400" dirty="0">
                  <a:latin typeface="Lucida Console" pitchFamily="49" charset="0"/>
                </a:rPr>
                <a:t>$</a:t>
              </a:r>
              <a:r>
                <a:rPr lang="en-US" sz="1400" dirty="0" err="1">
                  <a:latin typeface="Lucida Console" pitchFamily="49" charset="0"/>
                </a:rPr>
                <a:t>testString</a:t>
              </a:r>
              <a:endParaRPr lang="en-US" sz="1400" dirty="0">
                <a:latin typeface="Lucida Console" pitchFamily="49" charset="0"/>
              </a:endParaRPr>
            </a:p>
          </p:txBody>
        </p:sp>
        <p:sp>
          <p:nvSpPr>
            <p:cNvPr id="6" name="Line 5"/>
            <p:cNvSpPr>
              <a:spLocks noChangeShapeType="1"/>
            </p:cNvSpPr>
            <p:nvPr/>
          </p:nvSpPr>
          <p:spPr bwMode="auto">
            <a:xfrm flipH="1">
              <a:off x="2604" y="1681"/>
              <a:ext cx="552" cy="363"/>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4" name="Group 21"/>
          <p:cNvGrpSpPr>
            <a:grpSpLocks/>
          </p:cNvGrpSpPr>
          <p:nvPr/>
        </p:nvGrpSpPr>
        <p:grpSpPr bwMode="auto">
          <a:xfrm>
            <a:off x="5486400" y="4648200"/>
            <a:ext cx="3657600" cy="584200"/>
            <a:chOff x="2075" y="1988"/>
            <a:chExt cx="3283" cy="368"/>
          </a:xfrm>
        </p:grpSpPr>
        <p:sp>
          <p:nvSpPr>
            <p:cNvPr id="8" name="Text Box 9"/>
            <p:cNvSpPr txBox="1">
              <a:spLocks noChangeArrowheads="1"/>
            </p:cNvSpPr>
            <p:nvPr/>
          </p:nvSpPr>
          <p:spPr bwMode="auto">
            <a:xfrm>
              <a:off x="2990" y="1988"/>
              <a:ext cx="2368" cy="368"/>
            </a:xfrm>
            <a:prstGeom prst="rect">
              <a:avLst/>
            </a:prstGeom>
            <a:solidFill>
              <a:srgbClr val="99CCFF"/>
            </a:solidFill>
            <a:ln w="9525">
              <a:solidFill>
                <a:schemeClr val="tx1"/>
              </a:solidFill>
              <a:miter lim="800000"/>
              <a:headEnd/>
              <a:tailEnd/>
            </a:ln>
            <a:effectLst/>
          </p:spPr>
          <p:txBody>
            <a:bodyPr wrap="square">
              <a:spAutoFit/>
            </a:bodyPr>
            <a:lstStyle/>
            <a:p>
              <a:r>
                <a:rPr lang="en-US" dirty="0">
                  <a:latin typeface="Times New Roman" charset="0"/>
                </a:rPr>
                <a:t>Assign a double to variable </a:t>
              </a:r>
              <a:r>
                <a:rPr lang="en-US" sz="1400" dirty="0">
                  <a:latin typeface="Lucida Console" pitchFamily="49" charset="0"/>
                </a:rPr>
                <a:t>$</a:t>
              </a:r>
              <a:r>
                <a:rPr lang="en-US" sz="1400" dirty="0" err="1">
                  <a:latin typeface="Lucida Console" pitchFamily="49" charset="0"/>
                </a:rPr>
                <a:t>testDouble</a:t>
              </a:r>
              <a:endParaRPr lang="en-US" sz="1400" dirty="0">
                <a:latin typeface="Lucida Console" pitchFamily="49" charset="0"/>
              </a:endParaRPr>
            </a:p>
          </p:txBody>
        </p:sp>
        <p:sp>
          <p:nvSpPr>
            <p:cNvPr id="9" name="Line 10"/>
            <p:cNvSpPr>
              <a:spLocks noChangeShapeType="1"/>
            </p:cNvSpPr>
            <p:nvPr/>
          </p:nvSpPr>
          <p:spPr bwMode="auto">
            <a:xfrm flipH="1">
              <a:off x="2075" y="2180"/>
              <a:ext cx="861" cy="38"/>
            </a:xfrm>
            <a:prstGeom prst="line">
              <a:avLst/>
            </a:prstGeom>
            <a:noFill/>
            <a:ln w="9525">
              <a:solidFill>
                <a:schemeClr val="tx1"/>
              </a:solidFill>
              <a:round/>
              <a:headEnd/>
              <a:tailEnd type="triangle" w="med" len="med"/>
            </a:ln>
            <a:effectLst/>
          </p:spPr>
          <p:txBody>
            <a:bodyPr wrap="square">
              <a:spAutoFit/>
            </a:bodyPr>
            <a:lstStyle/>
            <a:p>
              <a:endParaRPr lang="en-US"/>
            </a:p>
          </p:txBody>
        </p:sp>
      </p:grpSp>
      <p:grpSp>
        <p:nvGrpSpPr>
          <p:cNvPr id="7" name="Group 20"/>
          <p:cNvGrpSpPr>
            <a:grpSpLocks/>
          </p:cNvGrpSpPr>
          <p:nvPr/>
        </p:nvGrpSpPr>
        <p:grpSpPr bwMode="auto">
          <a:xfrm>
            <a:off x="5334000" y="4876800"/>
            <a:ext cx="3810000" cy="558800"/>
            <a:chOff x="1989" y="2343"/>
            <a:chExt cx="3440" cy="352"/>
          </a:xfrm>
        </p:grpSpPr>
        <p:sp>
          <p:nvSpPr>
            <p:cNvPr id="11" name="Text Box 12"/>
            <p:cNvSpPr txBox="1">
              <a:spLocks noChangeArrowheads="1"/>
            </p:cNvSpPr>
            <p:nvPr/>
          </p:nvSpPr>
          <p:spPr bwMode="auto">
            <a:xfrm>
              <a:off x="3117" y="2343"/>
              <a:ext cx="2312" cy="352"/>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Assign an integer to variable </a:t>
              </a:r>
              <a:r>
                <a:rPr lang="en-US" sz="1400">
                  <a:latin typeface="Lucida Console" pitchFamily="49" charset="0"/>
                </a:rPr>
                <a:t>$testInteger</a:t>
              </a:r>
            </a:p>
          </p:txBody>
        </p:sp>
        <p:sp>
          <p:nvSpPr>
            <p:cNvPr id="12" name="Line 13"/>
            <p:cNvSpPr>
              <a:spLocks noChangeShapeType="1"/>
            </p:cNvSpPr>
            <p:nvPr/>
          </p:nvSpPr>
          <p:spPr bwMode="auto">
            <a:xfrm flipH="1">
              <a:off x="1989" y="2525"/>
              <a:ext cx="1129" cy="23"/>
            </a:xfrm>
            <a:prstGeom prst="line">
              <a:avLst/>
            </a:prstGeom>
            <a:noFill/>
            <a:ln w="9525">
              <a:solidFill>
                <a:schemeClr val="tx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228600" y="1785938"/>
            <a:ext cx="8763000" cy="4843462"/>
          </a:xfrm>
          <a:prstGeom prst="rect">
            <a:avLst/>
          </a:prstGeom>
          <a:noFill/>
          <a:ln w="9525">
            <a:noFill/>
            <a:miter lim="800000"/>
            <a:headEnd/>
            <a:tailEnd/>
          </a:ln>
          <a:effectLst/>
        </p:spPr>
      </p:pic>
      <p:sp>
        <p:nvSpPr>
          <p:cNvPr id="4" name="Rectangle 1"/>
          <p:cNvSpPr txBox="1">
            <a:spLocks noChangeArrowheads="1"/>
          </p:cNvSpPr>
          <p:nvPr/>
        </p:nvSpPr>
        <p:spPr>
          <a:xfrm>
            <a:off x="456480" y="606240"/>
            <a:ext cx="8229600" cy="1146360"/>
          </a:xfrm>
          <a:prstGeom prst="rect">
            <a:avLst/>
          </a:prstGeom>
        </p:spPr>
        <p:txBody>
          <a:bodyPr tIns="41473"/>
          <a:lstStyle/>
          <a:p>
            <a:pPr marL="0" marR="0" lvl="0" indent="0" algn="l"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PHP Variables</a:t>
            </a:r>
          </a:p>
        </p:txBody>
      </p:sp>
      <p:grpSp>
        <p:nvGrpSpPr>
          <p:cNvPr id="2" name="Group 14"/>
          <p:cNvGrpSpPr>
            <a:grpSpLocks/>
          </p:cNvGrpSpPr>
          <p:nvPr/>
        </p:nvGrpSpPr>
        <p:grpSpPr bwMode="auto">
          <a:xfrm>
            <a:off x="4038600" y="2743200"/>
            <a:ext cx="5773737" cy="522287"/>
            <a:chOff x="1815" y="3085"/>
            <a:chExt cx="3637" cy="329"/>
          </a:xfrm>
        </p:grpSpPr>
        <p:sp>
          <p:nvSpPr>
            <p:cNvPr id="6" name="Text Box 15"/>
            <p:cNvSpPr txBox="1">
              <a:spLocks noChangeArrowheads="1"/>
            </p:cNvSpPr>
            <p:nvPr/>
          </p:nvSpPr>
          <p:spPr bwMode="auto">
            <a:xfrm>
              <a:off x="3346" y="3196"/>
              <a:ext cx="2106" cy="218"/>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Print each variable’s value</a:t>
              </a:r>
            </a:p>
          </p:txBody>
        </p:sp>
        <p:sp>
          <p:nvSpPr>
            <p:cNvPr id="7" name="Line 16"/>
            <p:cNvSpPr>
              <a:spLocks noChangeShapeType="1"/>
            </p:cNvSpPr>
            <p:nvPr/>
          </p:nvSpPr>
          <p:spPr bwMode="auto">
            <a:xfrm flipH="1" flipV="1">
              <a:off x="1815" y="3085"/>
              <a:ext cx="1523" cy="221"/>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3" name="Group 18"/>
          <p:cNvGrpSpPr>
            <a:grpSpLocks/>
          </p:cNvGrpSpPr>
          <p:nvPr/>
        </p:nvGrpSpPr>
        <p:grpSpPr bwMode="auto">
          <a:xfrm>
            <a:off x="4038600" y="4419600"/>
            <a:ext cx="4270375" cy="2195512"/>
            <a:chOff x="2833" y="268"/>
            <a:chExt cx="2690" cy="1383"/>
          </a:xfrm>
        </p:grpSpPr>
        <p:sp>
          <p:nvSpPr>
            <p:cNvPr id="9" name="Text Box 19"/>
            <p:cNvSpPr txBox="1">
              <a:spLocks noChangeArrowheads="1"/>
            </p:cNvSpPr>
            <p:nvPr/>
          </p:nvSpPr>
          <p:spPr bwMode="auto">
            <a:xfrm>
              <a:off x="3787" y="971"/>
              <a:ext cx="1736" cy="680"/>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Call function </a:t>
              </a:r>
              <a:r>
                <a:rPr lang="en-US" sz="1400">
                  <a:latin typeface="Lucida Console" pitchFamily="49" charset="0"/>
                </a:rPr>
                <a:t>settype</a:t>
              </a:r>
              <a:r>
                <a:rPr lang="en-US">
                  <a:latin typeface="Times New Roman" charset="0"/>
                </a:rPr>
                <a:t> to convert the data type of variable </a:t>
              </a:r>
              <a:r>
                <a:rPr lang="en-US" sz="1400">
                  <a:latin typeface="Lucida Console" pitchFamily="49" charset="0"/>
                </a:rPr>
                <a:t>$testString</a:t>
              </a:r>
              <a:r>
                <a:rPr lang="en-US">
                  <a:latin typeface="Times New Roman" charset="0"/>
                </a:rPr>
                <a:t> to a double.</a:t>
              </a:r>
            </a:p>
          </p:txBody>
        </p:sp>
        <p:sp>
          <p:nvSpPr>
            <p:cNvPr id="10" name="Line 20"/>
            <p:cNvSpPr>
              <a:spLocks noChangeShapeType="1"/>
            </p:cNvSpPr>
            <p:nvPr/>
          </p:nvSpPr>
          <p:spPr bwMode="auto">
            <a:xfrm flipH="1" flipV="1">
              <a:off x="2833" y="268"/>
              <a:ext cx="915" cy="1034"/>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5" name="Group 21"/>
          <p:cNvGrpSpPr>
            <a:grpSpLocks/>
          </p:cNvGrpSpPr>
          <p:nvPr/>
        </p:nvGrpSpPr>
        <p:grpSpPr bwMode="auto">
          <a:xfrm>
            <a:off x="4267200" y="5027613"/>
            <a:ext cx="3970338" cy="1830387"/>
            <a:chOff x="2896" y="592"/>
            <a:chExt cx="2501" cy="1153"/>
          </a:xfrm>
        </p:grpSpPr>
        <p:sp>
          <p:nvSpPr>
            <p:cNvPr id="12" name="Text Box 22"/>
            <p:cNvSpPr txBox="1">
              <a:spLocks noChangeArrowheads="1"/>
            </p:cNvSpPr>
            <p:nvPr/>
          </p:nvSpPr>
          <p:spPr bwMode="auto">
            <a:xfrm>
              <a:off x="3677" y="1065"/>
              <a:ext cx="1720" cy="680"/>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Call function </a:t>
              </a:r>
              <a:r>
                <a:rPr lang="en-US" sz="1400" dirty="0" err="1">
                  <a:latin typeface="Lucida Console" pitchFamily="49" charset="0"/>
                </a:rPr>
                <a:t>settype</a:t>
              </a:r>
              <a:r>
                <a:rPr lang="en-US" dirty="0">
                  <a:latin typeface="Times New Roman" charset="0"/>
                </a:rPr>
                <a:t> to convert the data type of variable </a:t>
              </a:r>
              <a:r>
                <a:rPr lang="en-US" sz="1400" dirty="0">
                  <a:latin typeface="Lucida Console" pitchFamily="49" charset="0"/>
                </a:rPr>
                <a:t>$</a:t>
              </a:r>
              <a:r>
                <a:rPr lang="en-US" sz="1400" dirty="0" err="1">
                  <a:latin typeface="Lucida Console" pitchFamily="49" charset="0"/>
                </a:rPr>
                <a:t>testString</a:t>
              </a:r>
              <a:r>
                <a:rPr lang="en-US" dirty="0">
                  <a:latin typeface="Times New Roman" charset="0"/>
                </a:rPr>
                <a:t> to an integer.</a:t>
              </a:r>
            </a:p>
          </p:txBody>
        </p:sp>
        <p:sp>
          <p:nvSpPr>
            <p:cNvPr id="13" name="Line 23"/>
            <p:cNvSpPr>
              <a:spLocks noChangeShapeType="1"/>
            </p:cNvSpPr>
            <p:nvPr/>
          </p:nvSpPr>
          <p:spPr bwMode="auto">
            <a:xfrm flipH="1" flipV="1">
              <a:off x="2896" y="592"/>
              <a:ext cx="757" cy="805"/>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8" name="Group 24"/>
          <p:cNvGrpSpPr>
            <a:grpSpLocks/>
          </p:cNvGrpSpPr>
          <p:nvPr/>
        </p:nvGrpSpPr>
        <p:grpSpPr bwMode="auto">
          <a:xfrm>
            <a:off x="4191000" y="5562600"/>
            <a:ext cx="3968750" cy="844550"/>
            <a:chOff x="2881" y="1356"/>
            <a:chExt cx="2500" cy="532"/>
          </a:xfrm>
        </p:grpSpPr>
        <p:sp>
          <p:nvSpPr>
            <p:cNvPr id="15" name="Text Box 25"/>
            <p:cNvSpPr txBox="1">
              <a:spLocks noChangeArrowheads="1"/>
            </p:cNvSpPr>
            <p:nvPr/>
          </p:nvSpPr>
          <p:spPr bwMode="auto">
            <a:xfrm>
              <a:off x="3598" y="1507"/>
              <a:ext cx="1783" cy="37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Convert variable </a:t>
              </a:r>
              <a:r>
                <a:rPr lang="en-US" sz="1400" dirty="0">
                  <a:latin typeface="Lucida Console" pitchFamily="49" charset="0"/>
                </a:rPr>
                <a:t>$</a:t>
              </a:r>
              <a:r>
                <a:rPr lang="en-US" sz="1400" dirty="0" err="1">
                  <a:latin typeface="Lucida Console" pitchFamily="49" charset="0"/>
                </a:rPr>
                <a:t>testString</a:t>
              </a:r>
              <a:r>
                <a:rPr lang="en-US" dirty="0">
                  <a:latin typeface="Times New Roman" charset="0"/>
                </a:rPr>
                <a:t> back to a string</a:t>
              </a:r>
            </a:p>
          </p:txBody>
        </p:sp>
        <p:sp>
          <p:nvSpPr>
            <p:cNvPr id="16" name="Line 26"/>
            <p:cNvSpPr>
              <a:spLocks noChangeShapeType="1"/>
            </p:cNvSpPr>
            <p:nvPr/>
          </p:nvSpPr>
          <p:spPr bwMode="auto">
            <a:xfrm flipH="1" flipV="1">
              <a:off x="2881" y="1356"/>
              <a:ext cx="693" cy="532"/>
            </a:xfrm>
            <a:prstGeom prst="line">
              <a:avLst/>
            </a:prstGeom>
            <a:noFill/>
            <a:ln w="9525">
              <a:solidFill>
                <a:schemeClr val="tx1"/>
              </a:solidFill>
              <a:round/>
              <a:headEnd/>
              <a:tailEnd type="triangle" w="med" len="med"/>
            </a:ln>
            <a:effectLst/>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456480" y="606240"/>
            <a:ext cx="8229600" cy="1146360"/>
          </a:xfrm>
          <a:prstGeom prst="rect">
            <a:avLst/>
          </a:prstGeom>
        </p:spPr>
        <p:txBody>
          <a:bodyPr tIns="41473"/>
          <a:lstStyle/>
          <a:p>
            <a:pPr marL="0" marR="0" lvl="0" indent="0" algn="l"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PHP Variables</a:t>
            </a:r>
          </a:p>
        </p:txBody>
      </p:sp>
      <p:pic>
        <p:nvPicPr>
          <p:cNvPr id="5122" name="Picture 2"/>
          <p:cNvPicPr>
            <a:picLocks noChangeAspect="1" noChangeArrowheads="1"/>
          </p:cNvPicPr>
          <p:nvPr/>
        </p:nvPicPr>
        <p:blipFill>
          <a:blip r:embed="rId2"/>
          <a:srcRect/>
          <a:stretch>
            <a:fillRect/>
          </a:stretch>
        </p:blipFill>
        <p:spPr bwMode="auto">
          <a:xfrm>
            <a:off x="457200" y="1905000"/>
            <a:ext cx="8001000" cy="3428999"/>
          </a:xfrm>
          <a:prstGeom prst="rect">
            <a:avLst/>
          </a:prstGeom>
          <a:noFill/>
          <a:ln w="9525">
            <a:noFill/>
            <a:miter lim="800000"/>
            <a:headEnd/>
            <a:tailEnd/>
          </a:ln>
          <a:effectLst/>
        </p:spPr>
      </p:pic>
      <p:grpSp>
        <p:nvGrpSpPr>
          <p:cNvPr id="3" name="Group 17"/>
          <p:cNvGrpSpPr>
            <a:grpSpLocks/>
          </p:cNvGrpSpPr>
          <p:nvPr/>
        </p:nvGrpSpPr>
        <p:grpSpPr bwMode="auto">
          <a:xfrm>
            <a:off x="4724400" y="3429000"/>
            <a:ext cx="4132262" cy="1981200"/>
            <a:chOff x="1815" y="2217"/>
            <a:chExt cx="3803" cy="696"/>
          </a:xfrm>
        </p:grpSpPr>
        <p:sp>
          <p:nvSpPr>
            <p:cNvPr id="5" name="Text Box 18"/>
            <p:cNvSpPr txBox="1">
              <a:spLocks noChangeArrowheads="1"/>
            </p:cNvSpPr>
            <p:nvPr/>
          </p:nvSpPr>
          <p:spPr bwMode="auto">
            <a:xfrm>
              <a:off x="3566" y="2541"/>
              <a:ext cx="2052" cy="37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Use type casting to cast variable </a:t>
              </a:r>
              <a:r>
                <a:rPr lang="en-US" sz="1400" dirty="0">
                  <a:latin typeface="Lucida Console" pitchFamily="49" charset="0"/>
                </a:rPr>
                <a:t>$data</a:t>
              </a:r>
              <a:r>
                <a:rPr lang="en-US" dirty="0">
                  <a:latin typeface="Times New Roman" charset="0"/>
                </a:rPr>
                <a:t> to different types</a:t>
              </a:r>
            </a:p>
          </p:txBody>
        </p:sp>
        <p:sp>
          <p:nvSpPr>
            <p:cNvPr id="6" name="Line 19"/>
            <p:cNvSpPr>
              <a:spLocks noChangeShapeType="1"/>
            </p:cNvSpPr>
            <p:nvPr/>
          </p:nvSpPr>
          <p:spPr bwMode="auto">
            <a:xfrm flipH="1" flipV="1">
              <a:off x="1815" y="2217"/>
              <a:ext cx="1720" cy="505"/>
            </a:xfrm>
            <a:prstGeom prst="line">
              <a:avLst/>
            </a:prstGeom>
            <a:noFill/>
            <a:ln w="9525">
              <a:solidFill>
                <a:schemeClr val="tx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456480" y="606240"/>
            <a:ext cx="8229600" cy="1146360"/>
          </a:xfrm>
          <a:prstGeom prst="rect">
            <a:avLst/>
          </a:prstGeom>
        </p:spPr>
        <p:txBody>
          <a:bodyPr tIns="41473"/>
          <a:lstStyle/>
          <a:p>
            <a:pPr marL="0" marR="0" lvl="0" indent="0" algn="l" defTabSz="914400" rtl="0" eaLnBrk="1" fontAlgn="auto" latinLnBrk="0" hangingPunct="1">
              <a:lnSpc>
                <a:spcPct val="100000"/>
              </a:lnSpc>
              <a:spcBef>
                <a:spcPct val="0"/>
              </a:spcBef>
              <a:spcAft>
                <a:spcPts val="0"/>
              </a:spcAft>
              <a:buClrTx/>
              <a:buSzTx/>
              <a:buFontTx/>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defRPr/>
            </a:pPr>
            <a:r>
              <a:rPr kumimoji="0" lang="en-GB" sz="5000" b="0" i="0" u="none" strike="noStrike" kern="1200" cap="none" spc="0" normalizeH="0" baseline="0" noProof="0" dirty="0" smtClean="0">
                <a:ln>
                  <a:noFill/>
                </a:ln>
                <a:solidFill>
                  <a:schemeClr val="tx2"/>
                </a:solidFill>
                <a:effectLst/>
                <a:uLnTx/>
                <a:uFillTx/>
                <a:latin typeface="+mj-lt"/>
                <a:ea typeface="+mj-ea"/>
                <a:cs typeface="+mj-cs"/>
              </a:rPr>
              <a:t>PHP Variables</a:t>
            </a:r>
          </a:p>
        </p:txBody>
      </p:sp>
      <p:pic>
        <p:nvPicPr>
          <p:cNvPr id="6146" name="Picture 2"/>
          <p:cNvPicPr>
            <a:picLocks noChangeAspect="1" noChangeArrowheads="1"/>
          </p:cNvPicPr>
          <p:nvPr/>
        </p:nvPicPr>
        <p:blipFill>
          <a:blip r:embed="rId2"/>
          <a:srcRect/>
          <a:stretch>
            <a:fillRect/>
          </a:stretch>
        </p:blipFill>
        <p:spPr bwMode="auto">
          <a:xfrm>
            <a:off x="1143000" y="1462088"/>
            <a:ext cx="6857999" cy="4938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sp>
        <p:nvSpPr>
          <p:cNvPr id="20483" name="Rectangle 2"/>
          <p:cNvSpPr>
            <a:spLocks noGrp="1" noChangeArrowheads="1"/>
          </p:cNvSpPr>
          <p:nvPr>
            <p:ph type="subTitle" idx="4294967295"/>
          </p:nvPr>
        </p:nvSpPr>
        <p:spPr>
          <a:xfrm>
            <a:off x="456480" y="1646093"/>
            <a:ext cx="8229600" cy="4445746"/>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Operators are used to operate on values. There are four classifications of operators: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&gt; </a:t>
            </a:r>
            <a:r>
              <a:rPr lang="en-GB" dirty="0" smtClean="0"/>
              <a:t>Arithmetic</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&gt; </a:t>
            </a:r>
            <a:r>
              <a:rPr lang="en-GB" dirty="0" smtClean="0"/>
              <a:t>Assignment</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&gt; </a:t>
            </a:r>
            <a:r>
              <a:rPr lang="en-GB" dirty="0" smtClean="0"/>
              <a:t>Comparison</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     &gt; </a:t>
            </a:r>
            <a:r>
              <a:rPr lang="en-GB" dirty="0" smtClean="0"/>
              <a:t>Logical</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428625"/>
            <a:ext cx="7772400" cy="866775"/>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
            </a:r>
            <a:b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br>
            <a:r>
              <a:rPr kumimoji="0" lang="en-US" sz="32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Used Technologies</a:t>
            </a:r>
            <a:endParaRPr kumimoji="0" lang="en-US" sz="32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3" name="Title 1"/>
          <p:cNvSpPr txBox="1">
            <a:spLocks/>
          </p:cNvSpPr>
          <p:nvPr/>
        </p:nvSpPr>
        <p:spPr bwMode="auto">
          <a:xfrm>
            <a:off x="722313" y="952500"/>
            <a:ext cx="7772400" cy="1362075"/>
          </a:xfrm>
          <a:prstGeom prst="rect">
            <a:avLst/>
          </a:prstGeom>
          <a:noFill/>
          <a:ln w="9525">
            <a:noFill/>
            <a:miter lim="800000"/>
            <a:headEnd/>
            <a:tailEnd/>
          </a:ln>
        </p:spPr>
        <p:txBody>
          <a:bodyPr bIns="91440" anchor="b"/>
          <a:lstStyle/>
          <a:p>
            <a:pPr algn="ctr"/>
            <a:r>
              <a:rPr lang="en-US" altLang="en-US" sz="4000" i="1">
                <a:solidFill>
                  <a:schemeClr val="tx2"/>
                </a:solidFill>
                <a:latin typeface="Franklin Gothic Book" pitchFamily="34" charset="0"/>
              </a:rPr>
              <a:t>CCS</a:t>
            </a:r>
          </a:p>
        </p:txBody>
      </p:sp>
      <p:sp>
        <p:nvSpPr>
          <p:cNvPr id="4" name="Text Placeholder 2"/>
          <p:cNvSpPr txBox="1">
            <a:spLocks/>
          </p:cNvSpPr>
          <p:nvPr/>
        </p:nvSpPr>
        <p:spPr bwMode="auto">
          <a:xfrm>
            <a:off x="457200" y="2895600"/>
            <a:ext cx="8534400" cy="3429000"/>
          </a:xfrm>
          <a:prstGeom prst="rect">
            <a:avLst/>
          </a:prstGeom>
          <a:noFill/>
          <a:ln w="9525">
            <a:noFill/>
            <a:miter lim="800000"/>
            <a:headEnd/>
            <a:tailEnd/>
          </a:ln>
        </p:spPr>
        <p:txBody>
          <a:bodyPr/>
          <a:lstStyle/>
          <a:p>
            <a:pPr marL="57150" indent="-457200">
              <a:spcBef>
                <a:spcPts val="575"/>
              </a:spcBef>
              <a:buClr>
                <a:schemeClr val="accent1"/>
              </a:buClr>
              <a:buSzPct val="85000"/>
              <a:buFont typeface="Franklin Gothic Book" pitchFamily="34" charset="0"/>
              <a:buAutoNum type="arabicPeriod"/>
            </a:pPr>
            <a:r>
              <a:rPr lang="en-US" altLang="en-US" sz="2400" dirty="0">
                <a:latin typeface="Times New Roman" pitchFamily="18" charset="0"/>
                <a:cs typeface="Times New Roman" pitchFamily="18" charset="0"/>
              </a:rPr>
              <a:t>Cascading Style Sheets (CSS): style sheet language used to describe the presentation of a html document.</a:t>
            </a:r>
          </a:p>
          <a:p>
            <a:pPr marL="57150" indent="-457200">
              <a:spcBef>
                <a:spcPts val="575"/>
              </a:spcBef>
              <a:buClr>
                <a:schemeClr val="accent1"/>
              </a:buClr>
              <a:buSzPct val="85000"/>
              <a:buFont typeface="Franklin Gothic Book" pitchFamily="34" charset="0"/>
              <a:buAutoNum type="arabicPeriod"/>
            </a:pPr>
            <a:r>
              <a:rPr lang="en-US" altLang="en-US" sz="2400" dirty="0">
                <a:latin typeface="Times New Roman" pitchFamily="18" charset="0"/>
                <a:cs typeface="Times New Roman" pitchFamily="18" charset="0"/>
              </a:rPr>
              <a:t> Define colors, fonts, layout, and other aspects of document </a:t>
            </a:r>
          </a:p>
          <a:p>
            <a:pPr marL="57150" indent="-457200">
              <a:spcBef>
                <a:spcPts val="575"/>
              </a:spcBef>
              <a:buClr>
                <a:schemeClr val="accent1"/>
              </a:buClr>
              <a:buSzPct val="85000"/>
              <a:buFont typeface="Franklin Gothic Book" pitchFamily="34" charset="0"/>
              <a:buAutoNum type="arabicPeriod"/>
            </a:pPr>
            <a:r>
              <a:rPr lang="en-US" altLang="en-US" sz="2400" dirty="0">
                <a:latin typeface="Times New Roman" pitchFamily="18" charset="0"/>
                <a:cs typeface="Times New Roman" pitchFamily="18" charset="0"/>
              </a:rPr>
              <a:t>Why CSS? </a:t>
            </a:r>
          </a:p>
          <a:p>
            <a:pPr marL="800100" lvl="1" indent="-342900">
              <a:spcBef>
                <a:spcPts val="575"/>
              </a:spcBef>
              <a:buClr>
                <a:schemeClr val="accent1"/>
              </a:buClr>
              <a:buSzPct val="85000"/>
              <a:buFont typeface="Franklin Gothic Book" pitchFamily="34" charset="0"/>
              <a:buChar char="•"/>
            </a:pPr>
            <a:r>
              <a:rPr lang="en-US" altLang="en-US" sz="2400" dirty="0">
                <a:latin typeface="Times New Roman" pitchFamily="18" charset="0"/>
                <a:cs typeface="Times New Roman" pitchFamily="18" charset="0"/>
              </a:rPr>
              <a:t>more flexibility </a:t>
            </a:r>
          </a:p>
          <a:p>
            <a:pPr marL="800100" lvl="1" indent="-342900">
              <a:spcBef>
                <a:spcPts val="575"/>
              </a:spcBef>
              <a:buClr>
                <a:schemeClr val="accent1"/>
              </a:buClr>
              <a:buSzPct val="85000"/>
              <a:buFont typeface="Franklin Gothic Book" pitchFamily="34" charset="0"/>
              <a:buChar char="•"/>
            </a:pPr>
            <a:r>
              <a:rPr lang="en-US" altLang="en-US" sz="2400" dirty="0">
                <a:latin typeface="Times New Roman" pitchFamily="18" charset="0"/>
                <a:cs typeface="Times New Roman" pitchFamily="18" charset="0"/>
              </a:rPr>
              <a:t>control the specification of presentational characteristics</a:t>
            </a:r>
          </a:p>
          <a:p>
            <a:pPr marL="800100" lvl="1" indent="-342900">
              <a:spcBef>
                <a:spcPts val="575"/>
              </a:spcBef>
              <a:buClr>
                <a:schemeClr val="accent1"/>
              </a:buClr>
              <a:buSzPct val="85000"/>
              <a:buFont typeface="Franklin Gothic Book" pitchFamily="34" charset="0"/>
              <a:buChar char="•"/>
            </a:pPr>
            <a:r>
              <a:rPr lang="en-US" altLang="en-US" sz="2400" dirty="0">
                <a:latin typeface="Times New Roman" pitchFamily="18" charset="0"/>
                <a:cs typeface="Times New Roman" pitchFamily="18" charset="0"/>
              </a:rPr>
              <a:t>reduce complexity and repetition in the structural content</a:t>
            </a:r>
            <a:r>
              <a:rPr lang="en-US" altLang="en-US" sz="2400" dirty="0" smtClean="0">
                <a:latin typeface="Times New Roman" pitchFamily="18" charset="0"/>
                <a:cs typeface="Times New Roman" pitchFamily="18" charset="0"/>
              </a:rPr>
              <a:t>.</a:t>
            </a:r>
            <a:endParaRPr lang="en-US"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21507" name="Picture 2"/>
          <p:cNvPicPr>
            <a:picLocks noChangeAspect="1" noChangeArrowheads="1"/>
          </p:cNvPicPr>
          <p:nvPr/>
        </p:nvPicPr>
        <p:blipFill>
          <a:blip r:embed="rId3"/>
          <a:srcRect/>
          <a:stretch>
            <a:fillRect/>
          </a:stretch>
        </p:blipFill>
        <p:spPr bwMode="auto">
          <a:xfrm>
            <a:off x="478080" y="1286056"/>
            <a:ext cx="8301600" cy="478850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7170" name="Picture 2"/>
          <p:cNvPicPr>
            <a:picLocks noChangeAspect="1" noChangeArrowheads="1"/>
          </p:cNvPicPr>
          <p:nvPr/>
        </p:nvPicPr>
        <p:blipFill>
          <a:blip r:embed="rId2"/>
          <a:srcRect/>
          <a:stretch>
            <a:fillRect/>
          </a:stretch>
        </p:blipFill>
        <p:spPr bwMode="auto">
          <a:xfrm>
            <a:off x="381000" y="1524000"/>
            <a:ext cx="84582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8194" name="Picture 2"/>
          <p:cNvPicPr>
            <a:picLocks noChangeAspect="1" noChangeArrowheads="1"/>
          </p:cNvPicPr>
          <p:nvPr/>
        </p:nvPicPr>
        <p:blipFill>
          <a:blip r:embed="rId2"/>
          <a:srcRect/>
          <a:stretch>
            <a:fillRect/>
          </a:stretch>
        </p:blipFill>
        <p:spPr bwMode="auto">
          <a:xfrm>
            <a:off x="990600" y="1600200"/>
            <a:ext cx="6934200" cy="3614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533400" y="1362075"/>
            <a:ext cx="6934200" cy="5343525"/>
          </a:xfrm>
          <a:prstGeom prst="rect">
            <a:avLst/>
          </a:prstGeom>
          <a:noFill/>
          <a:ln w="9525">
            <a:noFill/>
            <a:miter lim="800000"/>
            <a:headEnd/>
            <a:tailEnd/>
          </a:ln>
          <a:effectLst/>
        </p:spPr>
      </p:pic>
      <p:sp>
        <p:nvSpPr>
          <p:cNvPr id="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10242" name="Picture 2"/>
          <p:cNvPicPr>
            <a:picLocks noChangeAspect="1" noChangeArrowheads="1"/>
          </p:cNvPicPr>
          <p:nvPr/>
        </p:nvPicPr>
        <p:blipFill>
          <a:blip r:embed="rId2"/>
          <a:srcRect/>
          <a:stretch>
            <a:fillRect/>
          </a:stretch>
        </p:blipFill>
        <p:spPr bwMode="auto">
          <a:xfrm>
            <a:off x="1143000" y="1600200"/>
            <a:ext cx="6857999"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22531" name="Picture 2"/>
          <p:cNvPicPr>
            <a:picLocks noChangeAspect="1" noChangeArrowheads="1"/>
          </p:cNvPicPr>
          <p:nvPr/>
        </p:nvPicPr>
        <p:blipFill>
          <a:blip r:embed="rId3"/>
          <a:srcRect/>
          <a:stretch>
            <a:fillRect/>
          </a:stretch>
        </p:blipFill>
        <p:spPr bwMode="auto">
          <a:xfrm>
            <a:off x="411841" y="2020533"/>
            <a:ext cx="8356320" cy="3138089"/>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23555" name="Picture 2"/>
          <p:cNvPicPr>
            <a:picLocks noChangeAspect="1" noChangeArrowheads="1"/>
          </p:cNvPicPr>
          <p:nvPr/>
        </p:nvPicPr>
        <p:blipFill>
          <a:blip r:embed="rId3"/>
          <a:srcRect/>
          <a:stretch>
            <a:fillRect/>
          </a:stretch>
        </p:blipFill>
        <p:spPr bwMode="auto">
          <a:xfrm>
            <a:off x="311040" y="2033493"/>
            <a:ext cx="8445600" cy="307184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Operators</a:t>
            </a:r>
          </a:p>
        </p:txBody>
      </p:sp>
      <p:pic>
        <p:nvPicPr>
          <p:cNvPr id="24579" name="Picture 2"/>
          <p:cNvPicPr>
            <a:picLocks noChangeAspect="1" noChangeArrowheads="1"/>
          </p:cNvPicPr>
          <p:nvPr/>
        </p:nvPicPr>
        <p:blipFill>
          <a:blip r:embed="rId3"/>
          <a:srcRect/>
          <a:stretch>
            <a:fillRect/>
          </a:stretch>
        </p:blipFill>
        <p:spPr bwMode="auto">
          <a:xfrm>
            <a:off x="321121" y="1529441"/>
            <a:ext cx="8470080" cy="40813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sp>
        <p:nvSpPr>
          <p:cNvPr id="25603" name="Rectangle 2"/>
          <p:cNvSpPr>
            <a:spLocks noGrp="1" noChangeArrowheads="1"/>
          </p:cNvSpPr>
          <p:nvPr>
            <p:ph type="body" idx="1"/>
          </p:nvPr>
        </p:nvSpPr>
        <p:spPr>
          <a:xfrm>
            <a:off x="456480" y="1926922"/>
            <a:ext cx="8229600" cy="3071843"/>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Very often when you write code, you want to perform different actions for different decisions.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You can use conditional statements in your code to do this.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In PHP we have the following conditional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6480" y="383528"/>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sp>
        <p:nvSpPr>
          <p:cNvPr id="26627" name="Rectangle 2"/>
          <p:cNvSpPr>
            <a:spLocks noGrp="1" noChangeArrowheads="1"/>
          </p:cNvSpPr>
          <p:nvPr>
            <p:ph type="body" idx="1"/>
          </p:nvPr>
        </p:nvSpPr>
        <p:spPr>
          <a:xfrm>
            <a:off x="456480" y="1604328"/>
            <a:ext cx="8229600" cy="4736658"/>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if</a:t>
            </a:r>
            <a:r>
              <a:rPr lang="en-GB" dirty="0" smtClean="0"/>
              <a:t> statement - use this statement to execute some code only if a specified condition is true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if...else</a:t>
            </a:r>
            <a:r>
              <a:rPr lang="en-GB" dirty="0" smtClean="0"/>
              <a:t> statement - use this statement to execute some code if a condition is true and another code if the condition is false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if...</a:t>
            </a:r>
            <a:r>
              <a:rPr lang="en-GB" b="1" dirty="0" err="1" smtClean="0">
                <a:solidFill>
                  <a:srgbClr val="0000FF"/>
                </a:solidFill>
              </a:rPr>
              <a:t>elseif</a:t>
            </a:r>
            <a:r>
              <a:rPr lang="en-GB" b="1" dirty="0" smtClean="0">
                <a:solidFill>
                  <a:srgbClr val="0000FF"/>
                </a:solidFill>
              </a:rPr>
              <a:t>....else</a:t>
            </a:r>
            <a:r>
              <a:rPr lang="en-GB" dirty="0" smtClean="0"/>
              <a:t> statement - use this statement to select one of several blocks of code to be executed</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switch</a:t>
            </a:r>
            <a:r>
              <a:rPr lang="en-GB" dirty="0" smtClean="0"/>
              <a:t> statement - use this statement to select one of many blocks of code to be executed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428625"/>
            <a:ext cx="7772400" cy="866775"/>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
            </a:r>
            <a:b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br>
            <a:r>
              <a:rPr kumimoji="0" lang="en-US" sz="32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Used Technologies</a:t>
            </a:r>
            <a:endParaRPr kumimoji="0" lang="en-US" sz="3200" b="0" i="0" u="none" strike="noStrike" kern="1200" cap="none" spc="0" normalizeH="0" baseline="0" noProof="0" smtClean="0">
              <a:ln>
                <a:noFill/>
              </a:ln>
              <a:solidFill>
                <a:schemeClr val="tx2"/>
              </a:solidFill>
              <a:effectLst/>
              <a:uLnTx/>
              <a:uFillTx/>
              <a:latin typeface="+mj-lt"/>
              <a:ea typeface="+mj-ea"/>
              <a:cs typeface="+mj-cs"/>
            </a:endParaRPr>
          </a:p>
        </p:txBody>
      </p:sp>
      <p:sp>
        <p:nvSpPr>
          <p:cNvPr id="3" name="Title 1"/>
          <p:cNvSpPr txBox="1">
            <a:spLocks/>
          </p:cNvSpPr>
          <p:nvPr/>
        </p:nvSpPr>
        <p:spPr bwMode="auto">
          <a:xfrm>
            <a:off x="722313" y="952500"/>
            <a:ext cx="7772400" cy="1362075"/>
          </a:xfrm>
          <a:prstGeom prst="rect">
            <a:avLst/>
          </a:prstGeom>
          <a:noFill/>
          <a:ln w="9525">
            <a:noFill/>
            <a:miter lim="800000"/>
            <a:headEnd/>
            <a:tailEnd/>
          </a:ln>
        </p:spPr>
        <p:txBody>
          <a:bodyPr bIns="91440" anchor="b"/>
          <a:lstStyle/>
          <a:p>
            <a:pPr algn="ctr"/>
            <a:r>
              <a:rPr lang="en-US" altLang="en-US" sz="4000" i="1">
                <a:solidFill>
                  <a:schemeClr val="tx2"/>
                </a:solidFill>
                <a:latin typeface="Franklin Gothic Book" pitchFamily="34" charset="0"/>
              </a:rPr>
              <a:t>Javascript</a:t>
            </a:r>
          </a:p>
        </p:txBody>
      </p:sp>
      <p:sp>
        <p:nvSpPr>
          <p:cNvPr id="4" name="Text Placeholder 2"/>
          <p:cNvSpPr txBox="1">
            <a:spLocks/>
          </p:cNvSpPr>
          <p:nvPr/>
        </p:nvSpPr>
        <p:spPr bwMode="auto">
          <a:xfrm>
            <a:off x="457200" y="2895600"/>
            <a:ext cx="8534400" cy="3962400"/>
          </a:xfrm>
          <a:prstGeom prst="rect">
            <a:avLst/>
          </a:prstGeom>
          <a:noFill/>
          <a:ln w="9525">
            <a:noFill/>
            <a:miter lim="800000"/>
            <a:headEnd/>
            <a:tailEnd/>
          </a:ln>
        </p:spPr>
        <p:txBody>
          <a:bodyPr/>
          <a:lstStyle/>
          <a:p>
            <a:pPr marL="57150" indent="-457200">
              <a:spcBef>
                <a:spcPts val="575"/>
              </a:spcBef>
              <a:buClr>
                <a:schemeClr val="accent1"/>
              </a:buClr>
              <a:buSzPct val="85000"/>
              <a:buFont typeface="Franklin Gothic Book" pitchFamily="34" charset="0"/>
              <a:buAutoNum type="arabicPeriod"/>
            </a:pPr>
            <a:r>
              <a:rPr lang="en-US" altLang="en-US" sz="2800" dirty="0">
                <a:latin typeface="Times New Roman" pitchFamily="18" charset="0"/>
                <a:cs typeface="Times New Roman" pitchFamily="18" charset="0"/>
              </a:rPr>
              <a:t>JavaScript is a scripting language most often used for client-side.</a:t>
            </a:r>
          </a:p>
          <a:p>
            <a:pPr marL="57150" indent="-457200">
              <a:spcBef>
                <a:spcPts val="575"/>
              </a:spcBef>
              <a:buClr>
                <a:schemeClr val="accent1"/>
              </a:buClr>
              <a:buSzPct val="85000"/>
              <a:buFont typeface="Franklin Gothic Book" pitchFamily="34" charset="0"/>
              <a:buAutoNum type="arabicPeriod"/>
            </a:pPr>
            <a:r>
              <a:rPr lang="en-US" altLang="en-US" sz="2800" dirty="0">
                <a:latin typeface="Times New Roman" pitchFamily="18" charset="0"/>
                <a:cs typeface="Times New Roman" pitchFamily="18" charset="0"/>
              </a:rPr>
              <a:t>JS functions are embedded in HTML pages and interact with the Document Object Model (DOM) of the page</a:t>
            </a:r>
          </a:p>
          <a:p>
            <a:pPr marL="57150" indent="-457200">
              <a:spcBef>
                <a:spcPts val="575"/>
              </a:spcBef>
              <a:buClr>
                <a:schemeClr val="accent1"/>
              </a:buClr>
              <a:buSzPct val="85000"/>
              <a:buFont typeface="Franklin Gothic Book" pitchFamily="34" charset="0"/>
              <a:buAutoNum type="arabicPeriod"/>
            </a:pPr>
            <a:r>
              <a:rPr lang="en-US" altLang="en-US" sz="2800" dirty="0">
                <a:latin typeface="Times New Roman" pitchFamily="18" charset="0"/>
                <a:cs typeface="Times New Roman" pitchFamily="18" charset="0"/>
              </a:rPr>
              <a:t>Respond to user actions quickly, making an application feel more responsive </a:t>
            </a:r>
          </a:p>
          <a:p>
            <a:pPr marL="57150" indent="-457200">
              <a:spcBef>
                <a:spcPts val="575"/>
              </a:spcBef>
              <a:buClr>
                <a:schemeClr val="accent1"/>
              </a:buClr>
              <a:buSzPct val="85000"/>
              <a:buFont typeface="Franklin Gothic Book" pitchFamily="34" charset="0"/>
              <a:buAutoNum type="arabicPeriod"/>
            </a:pPr>
            <a:r>
              <a:rPr lang="en-US" altLang="en-US" sz="2800" dirty="0">
                <a:latin typeface="Times New Roman" pitchFamily="18" charset="0"/>
                <a:cs typeface="Times New Roman" pitchFamily="18" charset="0"/>
              </a:rPr>
              <a:t>Detect user actions which HTML alone cannot  </a:t>
            </a:r>
          </a:p>
          <a:p>
            <a:pPr marL="57150" indent="-457200">
              <a:spcBef>
                <a:spcPct val="20000"/>
              </a:spcBef>
              <a:buFontTx/>
              <a:buChar char="•"/>
            </a:pPr>
            <a:endParaRPr lang="en-US" altLang="en-US" sz="2800" dirty="0">
              <a:latin typeface="Times New Roman" pitchFamily="18" charset="0"/>
              <a:cs typeface="Times New Roman" pitchFamily="18" charset="0"/>
            </a:endParaRPr>
          </a:p>
          <a:p>
            <a:pPr marL="57150" indent="-457200">
              <a:spcBef>
                <a:spcPts val="575"/>
              </a:spcBef>
              <a:buClr>
                <a:schemeClr val="accent1"/>
              </a:buClr>
              <a:buSzPct val="85000"/>
              <a:buFont typeface="Franklin Gothic Book" pitchFamily="34" charset="0"/>
              <a:buAutoNum type="arabicPeriod"/>
            </a:pPr>
            <a:endParaRPr lang="en-US" altLang="en-US" sz="2800" dirty="0">
              <a:latin typeface="Times New Roman" pitchFamily="18" charset="0"/>
              <a:cs typeface="Times New Roman" pitchFamily="18" charset="0"/>
            </a:endParaRPr>
          </a:p>
          <a:p>
            <a:pPr marL="57150" indent="-457200">
              <a:spcBef>
                <a:spcPts val="575"/>
              </a:spcBef>
              <a:buClr>
                <a:schemeClr val="accent1"/>
              </a:buClr>
              <a:buSzPct val="85000"/>
              <a:buFont typeface="Franklin Gothic Book" pitchFamily="34" charset="0"/>
              <a:buAutoNum type="arabicPeriod"/>
            </a:pPr>
            <a:endParaRPr lang="en-US" alt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ChangeArrowheads="1"/>
          </p:cNvSpPr>
          <p:nvPr/>
        </p:nvSpPr>
        <p:spPr bwMode="auto">
          <a:xfrm>
            <a:off x="304800" y="2175570"/>
            <a:ext cx="8610600" cy="3539430"/>
          </a:xfrm>
          <a:prstGeom prst="rect">
            <a:avLst/>
          </a:prstGeom>
          <a:noFill/>
          <a:ln w="9525">
            <a:noFill/>
            <a:miter lim="800000"/>
            <a:headEnd/>
            <a:tailEnd/>
          </a:ln>
          <a:effectLst/>
        </p:spPr>
        <p:txBody>
          <a:bodyPr>
            <a:spAutoFit/>
          </a:bodyPr>
          <a:lstStyle/>
          <a:p>
            <a:pPr eaLnBrk="0" hangingPunct="0">
              <a:buFont typeface="Wingdings" pitchFamily="2" charset="2"/>
              <a:buChar char="§"/>
            </a:pPr>
            <a:r>
              <a:rPr lang="en-US" altLang="zh-CN" sz="2200" dirty="0" smtClean="0">
                <a:latin typeface="Tahoma" pitchFamily="34" charset="0"/>
                <a:ea typeface="宋体" pitchFamily="2" charset="-122"/>
              </a:rPr>
              <a:t>Example </a:t>
            </a:r>
            <a:r>
              <a:rPr lang="en-US" altLang="zh-CN" sz="2200" dirty="0">
                <a:latin typeface="Tahoma" pitchFamily="34" charset="0"/>
                <a:ea typeface="宋体" pitchFamily="2" charset="-122"/>
              </a:rPr>
              <a:t>if/else if/else statement:</a:t>
            </a:r>
          </a:p>
          <a:p>
            <a:pPr eaLnBrk="0" hangingPunct="0">
              <a:buFont typeface="Wingdings" pitchFamily="2" charset="2"/>
              <a:buChar char="§"/>
            </a:pPr>
            <a:endParaRPr lang="en-US" altLang="zh-CN" sz="2200" dirty="0">
              <a:solidFill>
                <a:schemeClr val="accent2"/>
              </a:solidFill>
              <a:latin typeface="Tahoma" pitchFamily="34" charset="0"/>
              <a:ea typeface="宋体" pitchFamily="2" charset="-122"/>
            </a:endParaRPr>
          </a:p>
          <a:p>
            <a:pPr lvl="2" eaLnBrk="0" hangingPunct="0"/>
            <a:r>
              <a:rPr lang="en-US" altLang="zh-CN" sz="2000" dirty="0">
                <a:solidFill>
                  <a:srgbClr val="0000FF"/>
                </a:solidFill>
                <a:latin typeface="Tahoma" pitchFamily="34" charset="0"/>
                <a:ea typeface="宋体" pitchFamily="2" charset="-122"/>
              </a:rPr>
              <a:t>if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 == 0) {</a:t>
            </a:r>
          </a:p>
          <a:p>
            <a:pPr lvl="2" eaLnBrk="0" hangingPunct="0"/>
            <a:r>
              <a:rPr lang="en-US" altLang="zh-CN" sz="2000" dirty="0">
                <a:solidFill>
                  <a:srgbClr val="0000FF"/>
                </a:solidFill>
                <a:latin typeface="Tahoma" pitchFamily="34" charset="0"/>
                <a:ea typeface="宋体" pitchFamily="2" charset="-122"/>
              </a:rPr>
              <a:t>	echo ‘The variable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 is equal to 0’;</a:t>
            </a:r>
          </a:p>
          <a:p>
            <a:pPr lvl="2" eaLnBrk="0" hangingPunct="0"/>
            <a:r>
              <a:rPr lang="en-US" altLang="zh-CN" sz="2000" dirty="0">
                <a:solidFill>
                  <a:srgbClr val="0000FF"/>
                </a:solidFill>
                <a:latin typeface="Tahoma" pitchFamily="34" charset="0"/>
                <a:ea typeface="宋体" pitchFamily="2" charset="-122"/>
              </a:rPr>
              <a:t>}</a:t>
            </a:r>
          </a:p>
          <a:p>
            <a:pPr lvl="2" eaLnBrk="0" hangingPunct="0"/>
            <a:r>
              <a:rPr lang="en-US" altLang="zh-CN" sz="2000" dirty="0">
                <a:solidFill>
                  <a:srgbClr val="0000FF"/>
                </a:solidFill>
                <a:latin typeface="Tahoma" pitchFamily="34" charset="0"/>
                <a:ea typeface="宋体" pitchFamily="2" charset="-122"/>
              </a:rPr>
              <a:t>else if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 &gt; 0) &amp;&amp;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 &lt;= 5)) {</a:t>
            </a:r>
          </a:p>
          <a:p>
            <a:pPr lvl="2" eaLnBrk="0" hangingPunct="0"/>
            <a:r>
              <a:rPr lang="en-US" altLang="zh-CN" sz="2000" dirty="0">
                <a:solidFill>
                  <a:srgbClr val="0000FF"/>
                </a:solidFill>
                <a:latin typeface="Tahoma" pitchFamily="34" charset="0"/>
                <a:ea typeface="宋体" pitchFamily="2" charset="-122"/>
              </a:rPr>
              <a:t>	 echo ‘The variable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 is between 1 and 5’;</a:t>
            </a:r>
          </a:p>
          <a:p>
            <a:pPr lvl="2" eaLnBrk="0" hangingPunct="0"/>
            <a:r>
              <a:rPr lang="en-US" altLang="zh-CN" sz="2000" dirty="0">
                <a:solidFill>
                  <a:srgbClr val="0000FF"/>
                </a:solidFill>
                <a:latin typeface="Tahoma" pitchFamily="34" charset="0"/>
                <a:ea typeface="宋体" pitchFamily="2" charset="-122"/>
              </a:rPr>
              <a:t>}</a:t>
            </a:r>
          </a:p>
          <a:p>
            <a:pPr lvl="2" eaLnBrk="0" hangingPunct="0"/>
            <a:r>
              <a:rPr lang="en-US" altLang="zh-CN" sz="2000" dirty="0">
                <a:solidFill>
                  <a:srgbClr val="0000FF"/>
                </a:solidFill>
                <a:latin typeface="Tahoma" pitchFamily="34" charset="0"/>
                <a:ea typeface="宋体" pitchFamily="2" charset="-122"/>
              </a:rPr>
              <a:t>else {</a:t>
            </a:r>
          </a:p>
          <a:p>
            <a:pPr lvl="2" eaLnBrk="0" hangingPunct="0"/>
            <a:r>
              <a:rPr lang="en-US" altLang="zh-CN" sz="2000" dirty="0">
                <a:solidFill>
                  <a:srgbClr val="0000FF"/>
                </a:solidFill>
                <a:latin typeface="Tahoma" pitchFamily="34" charset="0"/>
                <a:ea typeface="宋体" pitchFamily="2" charset="-122"/>
              </a:rPr>
              <a:t>	 echo ‘The variable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 is equal to ‘.$</a:t>
            </a:r>
            <a:r>
              <a:rPr lang="en-US" altLang="zh-CN" sz="2000" dirty="0" err="1">
                <a:solidFill>
                  <a:srgbClr val="0000FF"/>
                </a:solidFill>
                <a:latin typeface="Tahoma" pitchFamily="34" charset="0"/>
                <a:ea typeface="宋体" pitchFamily="2" charset="-122"/>
              </a:rPr>
              <a:t>foo</a:t>
            </a:r>
            <a:r>
              <a:rPr lang="en-US" altLang="zh-CN" sz="2000" dirty="0">
                <a:solidFill>
                  <a:srgbClr val="0000FF"/>
                </a:solidFill>
                <a:latin typeface="Tahoma" pitchFamily="34" charset="0"/>
                <a:ea typeface="宋体" pitchFamily="2" charset="-122"/>
              </a:rPr>
              <a:t>;</a:t>
            </a:r>
          </a:p>
          <a:p>
            <a:pPr lvl="2" eaLnBrk="0" hangingPunct="0"/>
            <a:r>
              <a:rPr lang="en-US" altLang="zh-CN" sz="2000" dirty="0">
                <a:solidFill>
                  <a:srgbClr val="0000FF"/>
                </a:solidFill>
                <a:latin typeface="Tahoma" pitchFamily="34" charset="0"/>
                <a:ea typeface="宋体" pitchFamily="2" charset="-122"/>
              </a:rPr>
              <a:t>}</a:t>
            </a:r>
          </a:p>
        </p:txBody>
      </p:sp>
      <p:sp>
        <p:nvSpPr>
          <p:cNvPr id="4"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a:effectLst>
                  <a:outerShdw blurRad="38100" dist="38100" dir="2700000" algn="tl">
                    <a:srgbClr val="C0C0C0"/>
                  </a:outerShdw>
                </a:effectLst>
              </a:rPr>
              <a:t>If ... Else...</a:t>
            </a:r>
          </a:p>
        </p:txBody>
      </p:sp>
      <p:sp>
        <p:nvSpPr>
          <p:cNvPr id="43011" name="Rectangle 3"/>
          <p:cNvSpPr>
            <a:spLocks noGrp="1" noChangeArrowheads="1"/>
          </p:cNvSpPr>
          <p:nvPr>
            <p:ph type="body" idx="1"/>
          </p:nvPr>
        </p:nvSpPr>
        <p:spPr/>
        <p:txBody>
          <a:bodyPr/>
          <a:lstStyle/>
          <a:p>
            <a:r>
              <a:rPr lang="en-US"/>
              <a:t>If (condition)</a:t>
            </a:r>
          </a:p>
          <a:p>
            <a:pPr>
              <a:buFont typeface="Wingdings" pitchFamily="2" charset="2"/>
              <a:buNone/>
            </a:pPr>
            <a:r>
              <a:rPr lang="en-US"/>
              <a:t>	{</a:t>
            </a:r>
          </a:p>
          <a:p>
            <a:pPr>
              <a:buFont typeface="Wingdings" pitchFamily="2" charset="2"/>
              <a:buNone/>
            </a:pPr>
            <a:r>
              <a:rPr lang="en-US"/>
              <a:t>		Statements;</a:t>
            </a:r>
          </a:p>
          <a:p>
            <a:pPr>
              <a:buFont typeface="Wingdings" pitchFamily="2" charset="2"/>
              <a:buNone/>
            </a:pPr>
            <a:r>
              <a:rPr lang="en-US"/>
              <a:t>	}</a:t>
            </a:r>
          </a:p>
          <a:p>
            <a:pPr>
              <a:buFont typeface="Wingdings" pitchFamily="2" charset="2"/>
              <a:buNone/>
            </a:pPr>
            <a:r>
              <a:rPr lang="en-US"/>
              <a:t>	Else</a:t>
            </a:r>
          </a:p>
          <a:p>
            <a:pPr>
              <a:buFont typeface="Wingdings" pitchFamily="2" charset="2"/>
              <a:buNone/>
            </a:pPr>
            <a:r>
              <a:rPr lang="en-US"/>
              <a:t>	{</a:t>
            </a:r>
          </a:p>
          <a:p>
            <a:pPr>
              <a:buFont typeface="Wingdings" pitchFamily="2" charset="2"/>
              <a:buNone/>
            </a:pPr>
            <a:r>
              <a:rPr lang="en-US"/>
              <a:t>		Statement;</a:t>
            </a:r>
          </a:p>
          <a:p>
            <a:pPr>
              <a:buFont typeface="Wingdings" pitchFamily="2" charset="2"/>
              <a:buNone/>
            </a:pPr>
            <a:r>
              <a:rPr lang="en-US"/>
              <a:t>	}</a:t>
            </a:r>
          </a:p>
        </p:txBody>
      </p:sp>
      <p:sp>
        <p:nvSpPr>
          <p:cNvPr id="43012" name="Text Box 4"/>
          <p:cNvSpPr txBox="1">
            <a:spLocks noChangeArrowheads="1"/>
          </p:cNvSpPr>
          <p:nvPr/>
        </p:nvSpPr>
        <p:spPr bwMode="auto">
          <a:xfrm>
            <a:off x="3733800" y="1905000"/>
            <a:ext cx="4953000" cy="2838450"/>
          </a:xfrm>
          <a:prstGeom prst="rect">
            <a:avLst/>
          </a:prstGeom>
          <a:solidFill>
            <a:schemeClr val="folHlink"/>
          </a:solidFill>
          <a:ln w="9525">
            <a:noFill/>
            <a:miter lim="800000"/>
            <a:headEnd/>
            <a:tailEnd/>
          </a:ln>
          <a:effectLst/>
        </p:spPr>
        <p:txBody>
          <a:bodyPr>
            <a:spAutoFit/>
          </a:bodyPr>
          <a:lstStyle/>
          <a:p>
            <a:r>
              <a:rPr lang="en-US" altLang="zh-CN" b="1" i="1">
                <a:latin typeface="Courier New" pitchFamily="49" charset="0"/>
                <a:ea typeface="宋体" pitchFamily="2" charset="-122"/>
              </a:rPr>
              <a:t>&lt;?php</a:t>
            </a:r>
          </a:p>
          <a:p>
            <a:r>
              <a:rPr lang="en-US" altLang="zh-CN" b="1" i="1">
                <a:latin typeface="Courier New" pitchFamily="49" charset="0"/>
                <a:ea typeface="宋体" pitchFamily="2" charset="-122"/>
              </a:rPr>
              <a:t>If($user==“John”)</a:t>
            </a:r>
          </a:p>
          <a:p>
            <a:r>
              <a:rPr lang="en-US" altLang="zh-CN" b="1" i="1">
                <a:latin typeface="Courier New" pitchFamily="49" charset="0"/>
                <a:ea typeface="宋体" pitchFamily="2" charset="-122"/>
              </a:rPr>
              <a:t>{</a:t>
            </a:r>
          </a:p>
          <a:p>
            <a:r>
              <a:rPr lang="en-US" altLang="zh-CN" b="1" i="1">
                <a:latin typeface="Courier New" pitchFamily="49" charset="0"/>
                <a:ea typeface="宋体" pitchFamily="2" charset="-122"/>
              </a:rPr>
              <a:t>	Print “Hello John.”;</a:t>
            </a:r>
          </a:p>
          <a:p>
            <a:r>
              <a:rPr lang="en-US" altLang="zh-CN" b="1" i="1">
                <a:latin typeface="Courier New" pitchFamily="49" charset="0"/>
                <a:ea typeface="宋体" pitchFamily="2" charset="-122"/>
              </a:rPr>
              <a:t>}</a:t>
            </a:r>
          </a:p>
          <a:p>
            <a:r>
              <a:rPr lang="en-US" altLang="zh-CN" b="1" i="1">
                <a:latin typeface="Courier New" pitchFamily="49" charset="0"/>
                <a:ea typeface="宋体" pitchFamily="2" charset="-122"/>
              </a:rPr>
              <a:t>Else</a:t>
            </a:r>
          </a:p>
          <a:p>
            <a:r>
              <a:rPr lang="en-US" altLang="zh-CN" b="1" i="1">
                <a:latin typeface="Courier New" pitchFamily="49" charset="0"/>
                <a:ea typeface="宋体" pitchFamily="2" charset="-122"/>
              </a:rPr>
              <a:t>{</a:t>
            </a:r>
          </a:p>
          <a:p>
            <a:r>
              <a:rPr lang="en-US" altLang="zh-CN" b="1" i="1">
                <a:latin typeface="Courier New" pitchFamily="49" charset="0"/>
                <a:ea typeface="宋体" pitchFamily="2" charset="-122"/>
              </a:rPr>
              <a:t>	Print “You are not John.”;</a:t>
            </a:r>
          </a:p>
          <a:p>
            <a:r>
              <a:rPr lang="en-US" altLang="zh-CN" b="1" i="1">
                <a:latin typeface="Courier New" pitchFamily="49" charset="0"/>
                <a:ea typeface="宋体" pitchFamily="2" charset="-122"/>
              </a:rPr>
              <a:t>}</a:t>
            </a:r>
          </a:p>
          <a:p>
            <a:r>
              <a:rPr lang="en-US" altLang="zh-CN" b="1" i="1">
                <a:latin typeface="Courier New" pitchFamily="49" charset="0"/>
                <a:ea typeface="宋体" pitchFamily="2" charset="-122"/>
              </a:rPr>
              <a:t>?&gt;</a:t>
            </a:r>
            <a:r>
              <a:rPr lang="en-US" altLang="zh-CN">
                <a:latin typeface="Courier New" pitchFamily="49" charset="0"/>
                <a:ea typeface="宋体" pitchFamily="2" charset="-122"/>
              </a:rPr>
              <a:t> </a:t>
            </a:r>
          </a:p>
        </p:txBody>
      </p:sp>
      <p:sp>
        <p:nvSpPr>
          <p:cNvPr id="43013" name="Text Box 5"/>
          <p:cNvSpPr txBox="1">
            <a:spLocks noChangeArrowheads="1"/>
          </p:cNvSpPr>
          <p:nvPr/>
        </p:nvSpPr>
        <p:spPr bwMode="auto">
          <a:xfrm>
            <a:off x="3505200" y="5334000"/>
            <a:ext cx="4953000" cy="579438"/>
          </a:xfrm>
          <a:prstGeom prst="rect">
            <a:avLst/>
          </a:prstGeom>
          <a:noFill/>
          <a:ln w="9525">
            <a:noFill/>
            <a:miter lim="800000"/>
            <a:headEnd/>
            <a:tailEnd/>
          </a:ln>
          <a:effectLst/>
        </p:spPr>
        <p:txBody>
          <a:bodyPr>
            <a:spAutoFit/>
          </a:bodyPr>
          <a:lstStyle/>
          <a:p>
            <a:r>
              <a:rPr lang="en-US" altLang="zh-CN" sz="3200" b="1" i="1">
                <a:latin typeface="Courier New" pitchFamily="49" charset="0"/>
                <a:ea typeface="宋体" pitchFamily="2" charset="-122"/>
              </a:rPr>
              <a:t>No THEN in PHP</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304800" y="1724024"/>
            <a:ext cx="8534399" cy="4981576"/>
          </a:xfrm>
          <a:prstGeom prst="rect">
            <a:avLst/>
          </a:prstGeom>
          <a:noFill/>
          <a:ln w="9525">
            <a:noFill/>
            <a:miter lim="800000"/>
            <a:headEnd/>
            <a:tailEnd/>
          </a:ln>
          <a:effectLst/>
        </p:spPr>
      </p:pic>
      <p:sp>
        <p:nvSpPr>
          <p:cNvPr id="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grpSp>
        <p:nvGrpSpPr>
          <p:cNvPr id="5" name="Group 27"/>
          <p:cNvGrpSpPr>
            <a:grpSpLocks/>
          </p:cNvGrpSpPr>
          <p:nvPr/>
        </p:nvGrpSpPr>
        <p:grpSpPr bwMode="auto">
          <a:xfrm>
            <a:off x="3810000" y="3276600"/>
            <a:ext cx="4308475" cy="1065212"/>
            <a:chOff x="2194" y="1507"/>
            <a:chExt cx="2714" cy="671"/>
          </a:xfrm>
        </p:grpSpPr>
        <p:sp>
          <p:nvSpPr>
            <p:cNvPr id="6" name="Text Box 4"/>
            <p:cNvSpPr txBox="1">
              <a:spLocks noChangeArrowheads="1"/>
            </p:cNvSpPr>
            <p:nvPr/>
          </p:nvSpPr>
          <p:spPr bwMode="auto">
            <a:xfrm>
              <a:off x="2628" y="1507"/>
              <a:ext cx="2280" cy="218"/>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Define constant </a:t>
              </a:r>
              <a:r>
                <a:rPr lang="en-US" sz="1400">
                  <a:latin typeface="Lucida Console" pitchFamily="49" charset="0"/>
                </a:rPr>
                <a:t>VALUE</a:t>
              </a:r>
              <a:r>
                <a:rPr lang="en-US">
                  <a:latin typeface="Times New Roman" charset="0"/>
                </a:rPr>
                <a:t>.</a:t>
              </a:r>
            </a:p>
          </p:txBody>
        </p:sp>
        <p:sp>
          <p:nvSpPr>
            <p:cNvPr id="7" name="Line 5"/>
            <p:cNvSpPr>
              <a:spLocks noChangeShapeType="1"/>
            </p:cNvSpPr>
            <p:nvPr/>
          </p:nvSpPr>
          <p:spPr bwMode="auto">
            <a:xfrm flipH="1">
              <a:off x="2194" y="1610"/>
              <a:ext cx="434" cy="568"/>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8" name="Group 9"/>
          <p:cNvGrpSpPr>
            <a:grpSpLocks/>
          </p:cNvGrpSpPr>
          <p:nvPr/>
        </p:nvGrpSpPr>
        <p:grpSpPr bwMode="auto">
          <a:xfrm>
            <a:off x="3657600" y="4191000"/>
            <a:ext cx="4946650" cy="952500"/>
            <a:chOff x="1902" y="1941"/>
            <a:chExt cx="3116" cy="600"/>
          </a:xfrm>
        </p:grpSpPr>
        <p:sp>
          <p:nvSpPr>
            <p:cNvPr id="9" name="Text Box 7"/>
            <p:cNvSpPr txBox="1">
              <a:spLocks noChangeArrowheads="1"/>
            </p:cNvSpPr>
            <p:nvPr/>
          </p:nvSpPr>
          <p:spPr bwMode="auto">
            <a:xfrm>
              <a:off x="2746" y="1941"/>
              <a:ext cx="2272" cy="218"/>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Add constant </a:t>
              </a:r>
              <a:r>
                <a:rPr lang="en-US" sz="1400" dirty="0">
                  <a:latin typeface="Lucida Console" pitchFamily="49" charset="0"/>
                </a:rPr>
                <a:t>VALUE</a:t>
              </a:r>
              <a:r>
                <a:rPr lang="en-US" dirty="0">
                  <a:latin typeface="Times New Roman" charset="0"/>
                </a:rPr>
                <a:t> to variable </a:t>
              </a:r>
              <a:r>
                <a:rPr lang="en-US" sz="1400" dirty="0">
                  <a:latin typeface="Lucida Console" pitchFamily="49" charset="0"/>
                </a:rPr>
                <a:t>$a</a:t>
              </a:r>
              <a:r>
                <a:rPr lang="en-US" dirty="0">
                  <a:latin typeface="Times New Roman" charset="0"/>
                </a:rPr>
                <a:t>.</a:t>
              </a:r>
            </a:p>
          </p:txBody>
        </p:sp>
        <p:sp>
          <p:nvSpPr>
            <p:cNvPr id="10" name="Line 8"/>
            <p:cNvSpPr>
              <a:spLocks noChangeShapeType="1"/>
            </p:cNvSpPr>
            <p:nvPr/>
          </p:nvSpPr>
          <p:spPr bwMode="auto">
            <a:xfrm flipH="1">
              <a:off x="1902" y="2052"/>
              <a:ext cx="828" cy="489"/>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11" name="Group 23"/>
          <p:cNvGrpSpPr>
            <a:grpSpLocks/>
          </p:cNvGrpSpPr>
          <p:nvPr/>
        </p:nvGrpSpPr>
        <p:grpSpPr bwMode="auto">
          <a:xfrm>
            <a:off x="3079750" y="5943600"/>
            <a:ext cx="6064250" cy="590550"/>
            <a:chOff x="923" y="126"/>
            <a:chExt cx="3820" cy="372"/>
          </a:xfrm>
        </p:grpSpPr>
        <p:sp>
          <p:nvSpPr>
            <p:cNvPr id="12" name="Text Box 11"/>
            <p:cNvSpPr txBox="1">
              <a:spLocks noChangeArrowheads="1"/>
            </p:cNvSpPr>
            <p:nvPr/>
          </p:nvSpPr>
          <p:spPr bwMode="auto">
            <a:xfrm>
              <a:off x="2162" y="126"/>
              <a:ext cx="2581" cy="372"/>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Multiply variable </a:t>
              </a:r>
              <a:r>
                <a:rPr lang="en-US" sz="1400">
                  <a:latin typeface="Lucida Console" pitchFamily="49" charset="0"/>
                </a:rPr>
                <a:t>$a</a:t>
              </a:r>
              <a:r>
                <a:rPr lang="en-US">
                  <a:latin typeface="Times New Roman" charset="0"/>
                </a:rPr>
                <a:t> by two using the multiplication assignment operator </a:t>
              </a:r>
              <a:r>
                <a:rPr lang="en-US" sz="1400">
                  <a:latin typeface="Lucida Console" pitchFamily="49" charset="0"/>
                </a:rPr>
                <a:t>*=</a:t>
              </a:r>
              <a:r>
                <a:rPr lang="en-US">
                  <a:latin typeface="Times New Roman" charset="0"/>
                </a:rPr>
                <a:t>.</a:t>
              </a:r>
            </a:p>
          </p:txBody>
        </p:sp>
        <p:sp>
          <p:nvSpPr>
            <p:cNvPr id="13" name="Line 12"/>
            <p:cNvSpPr>
              <a:spLocks noChangeShapeType="1"/>
            </p:cNvSpPr>
            <p:nvPr/>
          </p:nvSpPr>
          <p:spPr bwMode="auto">
            <a:xfrm flipH="1" flipV="1">
              <a:off x="923" y="252"/>
              <a:ext cx="1208" cy="56"/>
            </a:xfrm>
            <a:prstGeom prst="line">
              <a:avLst/>
            </a:prstGeom>
            <a:noFill/>
            <a:ln w="9525">
              <a:solidFill>
                <a:schemeClr val="tx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pic>
        <p:nvPicPr>
          <p:cNvPr id="12290" name="Picture 2"/>
          <p:cNvPicPr>
            <a:picLocks noChangeAspect="1" noChangeArrowheads="1"/>
          </p:cNvPicPr>
          <p:nvPr/>
        </p:nvPicPr>
        <p:blipFill>
          <a:blip r:embed="rId2"/>
          <a:srcRect b="13235"/>
          <a:stretch>
            <a:fillRect/>
          </a:stretch>
        </p:blipFill>
        <p:spPr bwMode="auto">
          <a:xfrm>
            <a:off x="228600" y="1447800"/>
            <a:ext cx="8915399" cy="4495800"/>
          </a:xfrm>
          <a:prstGeom prst="rect">
            <a:avLst/>
          </a:prstGeom>
          <a:noFill/>
          <a:ln w="9525">
            <a:noFill/>
            <a:miter lim="800000"/>
            <a:headEnd/>
            <a:tailEnd/>
          </a:ln>
          <a:effectLst/>
        </p:spPr>
      </p:pic>
      <p:grpSp>
        <p:nvGrpSpPr>
          <p:cNvPr id="5" name="Group 24"/>
          <p:cNvGrpSpPr>
            <a:grpSpLocks/>
          </p:cNvGrpSpPr>
          <p:nvPr/>
        </p:nvGrpSpPr>
        <p:grpSpPr bwMode="auto">
          <a:xfrm>
            <a:off x="2590800" y="1524000"/>
            <a:ext cx="6324600" cy="346075"/>
            <a:chOff x="1413" y="599"/>
            <a:chExt cx="3653" cy="218"/>
          </a:xfrm>
        </p:grpSpPr>
        <p:sp>
          <p:nvSpPr>
            <p:cNvPr id="6" name="Text Box 14"/>
            <p:cNvSpPr txBox="1">
              <a:spLocks noChangeArrowheads="1"/>
            </p:cNvSpPr>
            <p:nvPr/>
          </p:nvSpPr>
          <p:spPr bwMode="auto">
            <a:xfrm>
              <a:off x="2897" y="599"/>
              <a:ext cx="2169" cy="218"/>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Test whether variable </a:t>
              </a:r>
              <a:r>
                <a:rPr lang="en-US" sz="1400" dirty="0">
                  <a:latin typeface="Lucida Console" pitchFamily="49" charset="0"/>
                </a:rPr>
                <a:t>$a</a:t>
              </a:r>
              <a:r>
                <a:rPr lang="en-US" dirty="0">
                  <a:latin typeface="Times New Roman" charset="0"/>
                </a:rPr>
                <a:t> is less than </a:t>
              </a:r>
              <a:r>
                <a:rPr lang="en-US" sz="1400" dirty="0">
                  <a:latin typeface="Lucida Console" pitchFamily="49" charset="0"/>
                </a:rPr>
                <a:t>50</a:t>
              </a:r>
            </a:p>
          </p:txBody>
        </p:sp>
        <p:sp>
          <p:nvSpPr>
            <p:cNvPr id="7" name="Line 15"/>
            <p:cNvSpPr>
              <a:spLocks noChangeShapeType="1"/>
            </p:cNvSpPr>
            <p:nvPr/>
          </p:nvSpPr>
          <p:spPr bwMode="auto">
            <a:xfrm flipH="1">
              <a:off x="1413" y="710"/>
              <a:ext cx="1483" cy="102"/>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8" name="Group 25"/>
          <p:cNvGrpSpPr>
            <a:grpSpLocks/>
          </p:cNvGrpSpPr>
          <p:nvPr/>
        </p:nvGrpSpPr>
        <p:grpSpPr bwMode="auto">
          <a:xfrm>
            <a:off x="3536950" y="1676400"/>
            <a:ext cx="5073650" cy="427037"/>
            <a:chOff x="1048" y="631"/>
            <a:chExt cx="3196" cy="269"/>
          </a:xfrm>
        </p:grpSpPr>
        <p:sp>
          <p:nvSpPr>
            <p:cNvPr id="9" name="Text Box 20"/>
            <p:cNvSpPr txBox="1">
              <a:spLocks noChangeArrowheads="1"/>
            </p:cNvSpPr>
            <p:nvPr/>
          </p:nvSpPr>
          <p:spPr bwMode="auto">
            <a:xfrm>
              <a:off x="1845" y="631"/>
              <a:ext cx="2399" cy="218"/>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Print if variable </a:t>
              </a:r>
              <a:r>
                <a:rPr lang="en-US" sz="1400">
                  <a:latin typeface="Lucida Console" pitchFamily="49" charset="0"/>
                </a:rPr>
                <a:t>$a</a:t>
              </a:r>
              <a:r>
                <a:rPr lang="en-US">
                  <a:latin typeface="Times New Roman" charset="0"/>
                </a:rPr>
                <a:t> is less than </a:t>
              </a:r>
              <a:r>
                <a:rPr lang="en-US" sz="1400">
                  <a:latin typeface="Lucida Console" pitchFamily="49" charset="0"/>
                </a:rPr>
                <a:t>50</a:t>
              </a:r>
              <a:r>
                <a:rPr lang="en-US">
                  <a:latin typeface="Times New Roman" charset="0"/>
                </a:rPr>
                <a:t>.</a:t>
              </a:r>
            </a:p>
          </p:txBody>
        </p:sp>
        <p:sp>
          <p:nvSpPr>
            <p:cNvPr id="10" name="Line 21"/>
            <p:cNvSpPr>
              <a:spLocks noChangeShapeType="1"/>
            </p:cNvSpPr>
            <p:nvPr/>
          </p:nvSpPr>
          <p:spPr bwMode="auto">
            <a:xfrm flipH="1">
              <a:off x="1048" y="734"/>
              <a:ext cx="789" cy="166"/>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11" name="Group 26"/>
          <p:cNvGrpSpPr>
            <a:grpSpLocks/>
          </p:cNvGrpSpPr>
          <p:nvPr/>
        </p:nvGrpSpPr>
        <p:grpSpPr bwMode="auto">
          <a:xfrm>
            <a:off x="3057525" y="2533650"/>
            <a:ext cx="6238875" cy="590550"/>
            <a:chOff x="1136" y="1223"/>
            <a:chExt cx="3930" cy="372"/>
          </a:xfrm>
        </p:grpSpPr>
        <p:sp>
          <p:nvSpPr>
            <p:cNvPr id="12" name="Text Box 17"/>
            <p:cNvSpPr txBox="1">
              <a:spLocks noChangeArrowheads="1"/>
            </p:cNvSpPr>
            <p:nvPr/>
          </p:nvSpPr>
          <p:spPr bwMode="auto">
            <a:xfrm>
              <a:off x="2052" y="1223"/>
              <a:ext cx="3014" cy="372"/>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Add </a:t>
              </a:r>
              <a:r>
                <a:rPr lang="en-US" sz="1400">
                  <a:latin typeface="Lucida Console" pitchFamily="49" charset="0"/>
                </a:rPr>
                <a:t>40</a:t>
              </a:r>
              <a:r>
                <a:rPr lang="en-US">
                  <a:latin typeface="Times New Roman" charset="0"/>
                </a:rPr>
                <a:t> to variable </a:t>
              </a:r>
              <a:r>
                <a:rPr lang="en-US" sz="1400">
                  <a:latin typeface="Lucida Console" pitchFamily="49" charset="0"/>
                </a:rPr>
                <a:t>$a</a:t>
              </a:r>
              <a:r>
                <a:rPr lang="en-US">
                  <a:latin typeface="Times New Roman" charset="0"/>
                </a:rPr>
                <a:t> using the addition assignment operator </a:t>
              </a:r>
              <a:r>
                <a:rPr lang="en-US" b="1">
                  <a:latin typeface="Courier New" pitchFamily="49" charset="0"/>
                </a:rPr>
                <a:t>+=</a:t>
              </a:r>
              <a:r>
                <a:rPr lang="en-US">
                  <a:latin typeface="Times New Roman" charset="0"/>
                </a:rPr>
                <a:t>.</a:t>
              </a:r>
            </a:p>
          </p:txBody>
        </p:sp>
        <p:sp>
          <p:nvSpPr>
            <p:cNvPr id="13" name="Line 18"/>
            <p:cNvSpPr>
              <a:spLocks noChangeShapeType="1"/>
            </p:cNvSpPr>
            <p:nvPr/>
          </p:nvSpPr>
          <p:spPr bwMode="auto">
            <a:xfrm flipH="1">
              <a:off x="1136" y="1404"/>
              <a:ext cx="915" cy="16"/>
            </a:xfrm>
            <a:prstGeom prst="line">
              <a:avLst/>
            </a:prstGeom>
            <a:noFill/>
            <a:ln w="9525">
              <a:solidFill>
                <a:schemeClr val="tx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pic>
        <p:nvPicPr>
          <p:cNvPr id="13315" name="Picture 3"/>
          <p:cNvPicPr>
            <a:picLocks noChangeAspect="1" noChangeArrowheads="1"/>
          </p:cNvPicPr>
          <p:nvPr/>
        </p:nvPicPr>
        <p:blipFill>
          <a:blip r:embed="rId2"/>
          <a:srcRect/>
          <a:stretch>
            <a:fillRect/>
          </a:stretch>
        </p:blipFill>
        <p:spPr bwMode="auto">
          <a:xfrm>
            <a:off x="381000" y="1447800"/>
            <a:ext cx="8382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sp>
        <p:nvSpPr>
          <p:cNvPr id="31747" name="Rectangle 2"/>
          <p:cNvSpPr>
            <a:spLocks noGrp="1" noChangeArrowheads="1"/>
          </p:cNvSpPr>
          <p:nvPr>
            <p:ph type="subTitle" idx="4294967295"/>
          </p:nvPr>
        </p:nvSpPr>
        <p:spPr>
          <a:xfrm>
            <a:off x="456480" y="1548164"/>
            <a:ext cx="8229600" cy="849689"/>
          </a:xfrm>
        </p:spPr>
        <p:txBody>
          <a:bodyPr lIns="82945" tIns="41473" rIns="82945" bIns="41473" anchor="ctr">
            <a:normAutofit lnSpcReduction="10000"/>
          </a:bodyP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Use the switch statement to select one of many blocks of code to be executed.</a:t>
            </a:r>
          </a:p>
        </p:txBody>
      </p:sp>
      <p:pic>
        <p:nvPicPr>
          <p:cNvPr id="31748" name="Picture 3"/>
          <p:cNvPicPr>
            <a:picLocks noChangeAspect="1" noChangeArrowheads="1"/>
          </p:cNvPicPr>
          <p:nvPr/>
        </p:nvPicPr>
        <p:blipFill>
          <a:blip r:embed="rId3"/>
          <a:srcRect/>
          <a:stretch>
            <a:fillRect/>
          </a:stretch>
        </p:blipFill>
        <p:spPr bwMode="auto">
          <a:xfrm>
            <a:off x="465121" y="2612435"/>
            <a:ext cx="8215200" cy="305168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sp>
        <p:nvSpPr>
          <p:cNvPr id="32771" name="Rectangle 2"/>
          <p:cNvSpPr>
            <a:spLocks noGrp="1" noChangeArrowheads="1"/>
          </p:cNvSpPr>
          <p:nvPr>
            <p:ph type="subTitle" idx="4294967295"/>
          </p:nvPr>
        </p:nvSpPr>
        <p:spPr>
          <a:xfrm>
            <a:off x="470880" y="1418549"/>
            <a:ext cx="8229600" cy="4670410"/>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For switches, first we have a single expression n (most often a variable), that is evaluated once. </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value of the expression is then compared with the values for each case in the structure. If there is a match, the block of code associated with that case is executed. </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Use break to prevent the code from running into the next case automatically. The default statement is used if no match is found.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Conditional Statements</a:t>
            </a:r>
          </a:p>
        </p:txBody>
      </p:sp>
      <p:pic>
        <p:nvPicPr>
          <p:cNvPr id="33795" name="Picture 2"/>
          <p:cNvPicPr>
            <a:picLocks noChangeAspect="1" noChangeArrowheads="1"/>
          </p:cNvPicPr>
          <p:nvPr/>
        </p:nvPicPr>
        <p:blipFill>
          <a:blip r:embed="rId3"/>
          <a:srcRect/>
          <a:stretch>
            <a:fillRect/>
          </a:stretch>
        </p:blipFill>
        <p:spPr bwMode="auto">
          <a:xfrm>
            <a:off x="2135521" y="1310538"/>
            <a:ext cx="4004640" cy="516438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a:t>
            </a:r>
          </a:p>
        </p:txBody>
      </p:sp>
      <p:sp>
        <p:nvSpPr>
          <p:cNvPr id="49155" name="Rectangle 2"/>
          <p:cNvSpPr>
            <a:spLocks noGrp="1" noChangeArrowheads="1"/>
          </p:cNvSpPr>
          <p:nvPr>
            <p:ph type="body" idx="1"/>
          </p:nvPr>
        </p:nvSpPr>
        <p:spPr>
          <a:xfrm>
            <a:off x="430560" y="1873637"/>
            <a:ext cx="8229600" cy="4174998"/>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Often when you write code, you want the same block of code to run over and over again in a row. Instead of adding several almost equal lines in a script we can use loops to perform a task like this.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In PHP, we have the following looping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a:t>
            </a:r>
          </a:p>
        </p:txBody>
      </p:sp>
      <p:sp>
        <p:nvSpPr>
          <p:cNvPr id="50179" name="Rectangle 2"/>
          <p:cNvSpPr>
            <a:spLocks noGrp="1" noChangeArrowheads="1"/>
          </p:cNvSpPr>
          <p:nvPr>
            <p:ph type="body" idx="1"/>
          </p:nvPr>
        </p:nvSpPr>
        <p:spPr>
          <a:xfrm>
            <a:off x="430560" y="1873637"/>
            <a:ext cx="8229600" cy="4311813"/>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while</a:t>
            </a:r>
            <a:r>
              <a:rPr lang="en-GB" dirty="0" smtClean="0"/>
              <a:t> - loops through a block of code while a specified condition is true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do...while</a:t>
            </a:r>
            <a:r>
              <a:rPr lang="en-GB" dirty="0" smtClean="0"/>
              <a:t> - loops through a block of code once, and then repeats the loop as long as a specified condition is true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0000FF"/>
                </a:solidFill>
              </a:rPr>
              <a:t>for</a:t>
            </a:r>
            <a:r>
              <a:rPr lang="en-GB" dirty="0" smtClean="0"/>
              <a:t> - loops through a block of code a specified number of times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err="1" smtClean="0">
                <a:solidFill>
                  <a:srgbClr val="0000FF"/>
                </a:solidFill>
              </a:rPr>
              <a:t>foreach</a:t>
            </a:r>
            <a:r>
              <a:rPr lang="en-GB" dirty="0" smtClean="0"/>
              <a:t> - loops through a block of code for each element in an 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2400" y="3124200"/>
            <a:ext cx="8991600" cy="37338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PHP recursive acronym for "</a:t>
            </a:r>
            <a:r>
              <a:rPr kumimoji="0" lang="en-US" altLang="en-US" sz="2600" b="0" i="0" u="none" strike="noStrike" kern="1200" cap="none" spc="0" normalizeH="0" baseline="0" noProof="0" dirty="0" err="1" smtClean="0">
                <a:ln>
                  <a:noFill/>
                </a:ln>
                <a:effectLst/>
                <a:uLnTx/>
                <a:uFillTx/>
                <a:latin typeface="Times New Roman" pitchFamily="18" charset="0"/>
                <a:cs typeface="Times New Roman" pitchFamily="18" charset="0"/>
              </a:rPr>
              <a:t>PHP:Hypertext</a:t>
            </a: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 Preprocessor“</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Widely-used Open Source scripting language</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Especially suited for Web development</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 Used for producing dynamic web pages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 Can be embedded into HTML.</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endPar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3" name="Title 1"/>
          <p:cNvSpPr txBox="1">
            <a:spLocks/>
          </p:cNvSpPr>
          <p:nvPr/>
        </p:nvSpPr>
        <p:spPr>
          <a:xfrm>
            <a:off x="228600" y="428625"/>
            <a:ext cx="7772400" cy="866775"/>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
            </a:r>
            <a:b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br>
            <a:r>
              <a:rPr kumimoji="0" lang="en-US" sz="32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Used Technologies</a:t>
            </a:r>
            <a:endParaRPr kumimoji="0" lang="en-US" sz="3200" b="0" i="0" u="none" strike="noStrike" kern="1200" cap="none" spc="0" normalizeH="0" baseline="0" noProof="0" smtClean="0">
              <a:ln>
                <a:noFill/>
              </a:ln>
              <a:solidFill>
                <a:schemeClr val="tx2"/>
              </a:solidFill>
              <a:effectLst/>
              <a:uLnTx/>
              <a:uFillTx/>
              <a:latin typeface="+mj-lt"/>
              <a:ea typeface="+mj-ea"/>
              <a:cs typeface="+mj-cs"/>
            </a:endParaRPr>
          </a:p>
        </p:txBody>
      </p:sp>
      <p:sp>
        <p:nvSpPr>
          <p:cNvPr id="4" name="Title 1"/>
          <p:cNvSpPr txBox="1">
            <a:spLocks/>
          </p:cNvSpPr>
          <p:nvPr/>
        </p:nvSpPr>
        <p:spPr bwMode="auto">
          <a:xfrm>
            <a:off x="722313" y="952500"/>
            <a:ext cx="7772400" cy="1362075"/>
          </a:xfrm>
          <a:prstGeom prst="rect">
            <a:avLst/>
          </a:prstGeom>
          <a:noFill/>
          <a:ln w="9525">
            <a:noFill/>
            <a:miter lim="800000"/>
            <a:headEnd/>
            <a:tailEnd/>
          </a:ln>
        </p:spPr>
        <p:txBody>
          <a:bodyPr bIns="91440" anchor="b"/>
          <a:lstStyle/>
          <a:p>
            <a:pPr algn="ctr"/>
            <a:r>
              <a:rPr lang="en-US" altLang="en-US" sz="4000" i="1">
                <a:solidFill>
                  <a:schemeClr val="tx2"/>
                </a:solidFill>
                <a:latin typeface="Franklin Gothic Book" pitchFamily="34" charset="0"/>
              </a:rPr>
              <a:t>PHP </a:t>
            </a:r>
          </a:p>
          <a:p>
            <a:pPr algn="ctr"/>
            <a:r>
              <a:rPr lang="en-US" altLang="en-US" sz="4000"/>
              <a:t>Personal Home Page (PHP)</a:t>
            </a:r>
            <a:endParaRPr lang="en-US" altLang="en-US" sz="4000" i="1">
              <a:solidFill>
                <a:schemeClr val="tx2"/>
              </a:solidFill>
              <a:latin typeface="Franklin Gothic Book" pitchFamily="34" charset="0"/>
            </a:endParaRPr>
          </a:p>
        </p:txBody>
      </p:sp>
      <p:pic>
        <p:nvPicPr>
          <p:cNvPr id="5" name="Picture 21" descr="PHP">
            <a:hlinkClick r:id="rId2" tooltip="PHP"/>
          </p:cNvPr>
          <p:cNvPicPr>
            <a:picLocks noChangeAspect="1" noChangeArrowheads="1"/>
          </p:cNvPicPr>
          <p:nvPr/>
        </p:nvPicPr>
        <p:blipFill>
          <a:blip r:embed="rId3"/>
          <a:srcRect/>
          <a:stretch>
            <a:fillRect/>
          </a:stretch>
        </p:blipFill>
        <p:spPr bwMode="auto">
          <a:xfrm>
            <a:off x="7239000" y="685800"/>
            <a:ext cx="1714500" cy="90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While</a:t>
            </a:r>
          </a:p>
        </p:txBody>
      </p:sp>
      <p:sp>
        <p:nvSpPr>
          <p:cNvPr id="51203" name="Rectangle 2"/>
          <p:cNvSpPr>
            <a:spLocks noGrp="1" noChangeArrowheads="1"/>
          </p:cNvSpPr>
          <p:nvPr>
            <p:ph type="subTitle" idx="4294967295"/>
          </p:nvPr>
        </p:nvSpPr>
        <p:spPr>
          <a:xfrm>
            <a:off x="537120" y="1510719"/>
            <a:ext cx="8229600" cy="4245566"/>
          </a:xfrm>
        </p:spPr>
        <p:txBody>
          <a:bodyPr lIns="82945" tIns="41473" rIns="82945" bIns="41473" anchor="ctr">
            <a:normAutofit lnSpcReduction="10000"/>
          </a:bodyP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while loop executes a block of code while a condition is true. The example below defines a loop that starts with</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smtClean="0"/>
              <a:t>i</a:t>
            </a:r>
            <a:r>
              <a:rPr lang="en-GB" dirty="0" smtClean="0"/>
              <a:t>=1. The loop will</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continue to run as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long as </a:t>
            </a:r>
            <a:r>
              <a:rPr lang="en-GB" dirty="0" err="1" smtClean="0"/>
              <a:t>i</a:t>
            </a:r>
            <a:r>
              <a:rPr lang="en-GB" dirty="0" smtClean="0"/>
              <a:t> is less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than, or equal to 5.</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smtClean="0"/>
              <a:t>i</a:t>
            </a:r>
            <a:r>
              <a:rPr lang="en-GB" dirty="0" smtClean="0"/>
              <a:t> will increase by 1</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each time the loop</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runs:</a:t>
            </a:r>
          </a:p>
        </p:txBody>
      </p:sp>
      <p:pic>
        <p:nvPicPr>
          <p:cNvPr id="51204" name="Picture 3"/>
          <p:cNvPicPr>
            <a:picLocks noChangeAspect="1" noChangeArrowheads="1"/>
          </p:cNvPicPr>
          <p:nvPr/>
        </p:nvPicPr>
        <p:blipFill>
          <a:blip r:embed="rId3"/>
          <a:srcRect/>
          <a:stretch>
            <a:fillRect/>
          </a:stretch>
        </p:blipFill>
        <p:spPr bwMode="auto">
          <a:xfrm>
            <a:off x="3814561" y="2698844"/>
            <a:ext cx="4776480" cy="364358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While</a:t>
            </a:r>
          </a:p>
        </p:txBody>
      </p:sp>
      <p:pic>
        <p:nvPicPr>
          <p:cNvPr id="52227" name="Picture 2"/>
          <p:cNvPicPr>
            <a:picLocks noChangeAspect="1" noChangeArrowheads="1"/>
          </p:cNvPicPr>
          <p:nvPr/>
        </p:nvPicPr>
        <p:blipFill>
          <a:blip r:embed="rId3"/>
          <a:srcRect/>
          <a:stretch>
            <a:fillRect/>
          </a:stretch>
        </p:blipFill>
        <p:spPr bwMode="auto">
          <a:xfrm>
            <a:off x="2671200" y="1932683"/>
            <a:ext cx="3363840" cy="324322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Do ... While</a:t>
            </a:r>
          </a:p>
        </p:txBody>
      </p:sp>
      <p:sp>
        <p:nvSpPr>
          <p:cNvPr id="53251" name="Rectangle 2"/>
          <p:cNvSpPr>
            <a:spLocks noGrp="1" noChangeArrowheads="1"/>
          </p:cNvSpPr>
          <p:nvPr>
            <p:ph type="subTitle" idx="4294967295"/>
          </p:nvPr>
        </p:nvSpPr>
        <p:spPr>
          <a:xfrm>
            <a:off x="456480" y="1646094"/>
            <a:ext cx="8229600" cy="4444307"/>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do...while statement will always execute the block of code once, it will then check the condition, and repeat the loop while the condition is true.</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next example defines a loop that starts with </a:t>
            </a:r>
            <a:r>
              <a:rPr lang="en-GB" dirty="0" err="1" smtClean="0"/>
              <a:t>i</a:t>
            </a:r>
            <a:r>
              <a:rPr lang="en-GB" dirty="0" smtClean="0"/>
              <a:t>=1. It will then increment </a:t>
            </a:r>
            <a:r>
              <a:rPr lang="en-GB" dirty="0" err="1" smtClean="0"/>
              <a:t>i</a:t>
            </a:r>
            <a:r>
              <a:rPr lang="en-GB" dirty="0" smtClean="0"/>
              <a:t> with 1, and write some output. Then the condition is checked, and the loop will continue to run as long as </a:t>
            </a:r>
            <a:r>
              <a:rPr lang="en-GB" dirty="0" err="1" smtClean="0"/>
              <a:t>i</a:t>
            </a:r>
            <a:r>
              <a:rPr lang="en-GB" dirty="0" smtClean="0"/>
              <a:t> is less than, or equal to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Do ... While</a:t>
            </a:r>
          </a:p>
        </p:txBody>
      </p:sp>
      <p:pic>
        <p:nvPicPr>
          <p:cNvPr id="54275" name="Picture 2"/>
          <p:cNvPicPr>
            <a:picLocks noChangeAspect="1" noChangeArrowheads="1"/>
          </p:cNvPicPr>
          <p:nvPr/>
        </p:nvPicPr>
        <p:blipFill>
          <a:blip r:embed="rId3"/>
          <a:srcRect/>
          <a:stretch>
            <a:fillRect/>
          </a:stretch>
        </p:blipFill>
        <p:spPr bwMode="auto">
          <a:xfrm>
            <a:off x="1346401" y="1316299"/>
            <a:ext cx="6337440" cy="508949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Do ... While</a:t>
            </a:r>
          </a:p>
        </p:txBody>
      </p:sp>
      <p:pic>
        <p:nvPicPr>
          <p:cNvPr id="55299" name="Picture 2"/>
          <p:cNvPicPr>
            <a:picLocks noChangeAspect="1" noChangeArrowheads="1"/>
          </p:cNvPicPr>
          <p:nvPr/>
        </p:nvPicPr>
        <p:blipFill>
          <a:blip r:embed="rId3"/>
          <a:srcRect/>
          <a:stretch>
            <a:fillRect/>
          </a:stretch>
        </p:blipFill>
        <p:spPr bwMode="auto">
          <a:xfrm>
            <a:off x="2795041" y="2127104"/>
            <a:ext cx="2836800" cy="267436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For</a:t>
            </a:r>
          </a:p>
        </p:txBody>
      </p:sp>
      <p:pic>
        <p:nvPicPr>
          <p:cNvPr id="56323" name="Picture 2"/>
          <p:cNvPicPr>
            <a:picLocks noChangeAspect="1" noChangeArrowheads="1"/>
          </p:cNvPicPr>
          <p:nvPr/>
        </p:nvPicPr>
        <p:blipFill>
          <a:blip r:embed="rId3"/>
          <a:srcRect/>
          <a:stretch>
            <a:fillRect/>
          </a:stretch>
        </p:blipFill>
        <p:spPr bwMode="auto">
          <a:xfrm>
            <a:off x="506880" y="2671481"/>
            <a:ext cx="8023680" cy="237913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For</a:t>
            </a:r>
          </a:p>
        </p:txBody>
      </p:sp>
      <p:sp>
        <p:nvSpPr>
          <p:cNvPr id="57347" name="Rectangle 2"/>
          <p:cNvSpPr>
            <a:spLocks noGrp="1" noChangeArrowheads="1"/>
          </p:cNvSpPr>
          <p:nvPr>
            <p:ph type="body" idx="1"/>
          </p:nvPr>
        </p:nvSpPr>
        <p:spPr>
          <a:xfrm>
            <a:off x="456480" y="1604328"/>
            <a:ext cx="8229600" cy="4736658"/>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Parameters: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800000"/>
                </a:solidFill>
              </a:rPr>
              <a:t>init</a:t>
            </a:r>
            <a:r>
              <a:rPr lang="en-GB" dirty="0" smtClean="0"/>
              <a:t>: Mostly used to set a counter (but can be any code to be executed once at the beginning of the loop)</a:t>
            </a:r>
            <a:r>
              <a:rPr lang="ar-EG" dirty="0" smtClean="0"/>
              <a:t>‏</a:t>
            </a:r>
            <a:endParaRPr lang="en-GB" dirty="0" smtClean="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800000"/>
                </a:solidFill>
              </a:rPr>
              <a:t>condition</a:t>
            </a:r>
            <a:r>
              <a:rPr lang="en-GB" dirty="0" smtClean="0"/>
              <a:t>: Evaluated for each loop iteration. If it evaluates to TRUE, the loop continues. If it evaluates to FALSE, the loop ends.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800000"/>
                </a:solidFill>
              </a:rPr>
              <a:t>increment</a:t>
            </a:r>
            <a:r>
              <a:rPr lang="en-GB" dirty="0" smtClean="0"/>
              <a:t>: Mostly used to increment a counter (but can be any code to be executed at the end of the loop)</a:t>
            </a:r>
            <a:r>
              <a:rPr lang="ar-EG" dirty="0" smtClean="0"/>
              <a:t>‏</a:t>
            </a:r>
            <a:endParaRPr lang="en-GB"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For</a:t>
            </a:r>
          </a:p>
        </p:txBody>
      </p:sp>
      <p:sp>
        <p:nvSpPr>
          <p:cNvPr id="58371" name="Rectangle 2"/>
          <p:cNvSpPr>
            <a:spLocks noGrp="1" noChangeArrowheads="1"/>
          </p:cNvSpPr>
          <p:nvPr>
            <p:ph type="subTitle" idx="4294967295"/>
          </p:nvPr>
        </p:nvSpPr>
        <p:spPr>
          <a:xfrm>
            <a:off x="456480" y="1532321"/>
            <a:ext cx="8229600" cy="4670411"/>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example below defines a loop that starts with </a:t>
            </a:r>
            <a:r>
              <a:rPr lang="en-GB" dirty="0" err="1" smtClean="0"/>
              <a:t>i</a:t>
            </a:r>
            <a:r>
              <a:rPr lang="en-GB" dirty="0" smtClean="0"/>
              <a:t>=1. The loop will continue to run as long as </a:t>
            </a:r>
            <a:r>
              <a:rPr lang="en-GB" dirty="0" err="1" smtClean="0"/>
              <a:t>i</a:t>
            </a:r>
            <a:r>
              <a:rPr lang="en-GB" dirty="0" smtClean="0"/>
              <a:t> is less than, or equal to 5. </a:t>
            </a:r>
            <a:r>
              <a:rPr lang="en-GB" dirty="0" err="1" smtClean="0"/>
              <a:t>i</a:t>
            </a:r>
            <a:r>
              <a:rPr lang="en-GB" dirty="0" smtClean="0"/>
              <a:t> will increase by 1 each time the loop runs: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pic>
        <p:nvPicPr>
          <p:cNvPr id="58372" name="Picture 3"/>
          <p:cNvPicPr>
            <a:picLocks noChangeAspect="1" noChangeArrowheads="1"/>
          </p:cNvPicPr>
          <p:nvPr/>
        </p:nvPicPr>
        <p:blipFill>
          <a:blip r:embed="rId3"/>
          <a:srcRect/>
          <a:stretch>
            <a:fillRect/>
          </a:stretch>
        </p:blipFill>
        <p:spPr bwMode="auto">
          <a:xfrm>
            <a:off x="3638880" y="2959512"/>
            <a:ext cx="4992480" cy="330226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For</a:t>
            </a:r>
          </a:p>
        </p:txBody>
      </p:sp>
      <p:pic>
        <p:nvPicPr>
          <p:cNvPr id="59395" name="Picture 2"/>
          <p:cNvPicPr>
            <a:picLocks noChangeAspect="1" noChangeArrowheads="1"/>
          </p:cNvPicPr>
          <p:nvPr/>
        </p:nvPicPr>
        <p:blipFill>
          <a:blip r:embed="rId3"/>
          <a:srcRect/>
          <a:stretch>
            <a:fillRect/>
          </a:stretch>
        </p:blipFill>
        <p:spPr bwMode="auto">
          <a:xfrm>
            <a:off x="3096000" y="2330164"/>
            <a:ext cx="2695680" cy="254042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a:t>
            </a:r>
            <a:r>
              <a:rPr lang="en-GB" dirty="0" err="1" smtClean="0"/>
              <a:t>Foreach</a:t>
            </a:r>
            <a:endParaRPr lang="en-GB" dirty="0" smtClean="0"/>
          </a:p>
        </p:txBody>
      </p:sp>
      <p:sp>
        <p:nvSpPr>
          <p:cNvPr id="60419" name="Rectangle 2"/>
          <p:cNvSpPr>
            <a:spLocks noGrp="1" noChangeArrowheads="1"/>
          </p:cNvSpPr>
          <p:nvPr>
            <p:ph type="subTitle" idx="4294967295"/>
          </p:nvPr>
        </p:nvSpPr>
        <p:spPr>
          <a:xfrm>
            <a:off x="456480" y="1646094"/>
            <a:ext cx="8229600" cy="4444307"/>
          </a:xfrm>
        </p:spPr>
        <p:txBody>
          <a:bodyPr lIns="82945" tIns="41473" rIns="82945" bIns="41473" anchor="ctr">
            <a:normAutofit lnSpcReduction="10000"/>
          </a:bodyP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For every loop iteration, the value of the current array element is assigned to $value (and the array pointer is moved by one) - so on the next loop iteration, you'll be looking at the next array value.</a:t>
            </a:r>
          </a:p>
        </p:txBody>
      </p:sp>
      <p:pic>
        <p:nvPicPr>
          <p:cNvPr id="60420" name="Picture 3"/>
          <p:cNvPicPr>
            <a:picLocks noChangeAspect="1" noChangeArrowheads="1"/>
          </p:cNvPicPr>
          <p:nvPr/>
        </p:nvPicPr>
        <p:blipFill>
          <a:blip r:embed="rId3"/>
          <a:srcRect/>
          <a:stretch>
            <a:fillRect/>
          </a:stretch>
        </p:blipFill>
        <p:spPr bwMode="auto">
          <a:xfrm>
            <a:off x="2103840" y="1687857"/>
            <a:ext cx="4705920" cy="194708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2400" y="3124200"/>
            <a:ext cx="8991600" cy="3733800"/>
          </a:xfrm>
          <a:prstGeom prst="rect">
            <a:avLst/>
          </a:prstGeom>
        </p:spPr>
        <p:txBody>
          <a:bodyPr/>
          <a:lstStyle/>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PHP includes a large number of free and open source libraries</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Real Object Oriented Programming Language</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Commonly install on Apache Server allow to interact with Database like </a:t>
            </a:r>
            <a:r>
              <a:rPr kumimoji="0" lang="en-US" altLang="en-US" sz="2600" b="0" i="0" u="none" strike="noStrike" kern="1200" cap="none" spc="0" normalizeH="0" baseline="0" noProof="0" dirty="0" err="1" smtClean="0">
                <a:ln>
                  <a:noFill/>
                </a:ln>
                <a:effectLst/>
                <a:uLnTx/>
                <a:uFillTx/>
                <a:latin typeface="Times New Roman" pitchFamily="18" charset="0"/>
                <a:cs typeface="Times New Roman" pitchFamily="18" charset="0"/>
              </a:rPr>
              <a:t>Mysql</a:t>
            </a: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 </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r>
              <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rPr>
              <a:t>PHP is mainly focused on server-side scripting </a:t>
            </a: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endPar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endParaRPr>
          </a:p>
          <a:p>
            <a:pPr marL="457200" marR="0" lvl="0" indent="-457200" algn="l" defTabSz="914400" rtl="0" eaLnBrk="1" fontAlgn="auto" latinLnBrk="0" hangingPunct="1">
              <a:lnSpc>
                <a:spcPct val="100000"/>
              </a:lnSpc>
              <a:spcBef>
                <a:spcPct val="20000"/>
              </a:spcBef>
              <a:spcAft>
                <a:spcPts val="0"/>
              </a:spcAft>
              <a:buClr>
                <a:schemeClr val="accent3"/>
              </a:buClr>
              <a:buSzPct val="95000"/>
              <a:buFont typeface="Franklin Gothic Book" pitchFamily="34" charset="0"/>
              <a:buAutoNum type="arabicPeriod"/>
              <a:tabLst/>
              <a:defRPr/>
            </a:pPr>
            <a:endParaRPr kumimoji="0" lang="en-US" altLang="en-US" sz="2600" b="0" i="0" u="none" strike="noStrike" kern="1200" cap="none" spc="0" normalizeH="0" baseline="0" noProof="0" dirty="0" smtClean="0">
              <a:ln>
                <a:noFill/>
              </a:ln>
              <a:effectLst/>
              <a:uLnTx/>
              <a:uFillTx/>
              <a:latin typeface="Times New Roman" pitchFamily="18" charset="0"/>
              <a:cs typeface="Times New Roman" pitchFamily="18" charset="0"/>
            </a:endParaRPr>
          </a:p>
        </p:txBody>
      </p:sp>
      <p:sp>
        <p:nvSpPr>
          <p:cNvPr id="3" name="Title 1"/>
          <p:cNvSpPr txBox="1">
            <a:spLocks/>
          </p:cNvSpPr>
          <p:nvPr/>
        </p:nvSpPr>
        <p:spPr>
          <a:xfrm>
            <a:off x="228600" y="428625"/>
            <a:ext cx="7772400" cy="866775"/>
          </a:xfrm>
          <a:prstGeom prst="rect">
            <a:avLst/>
          </a:prstGeom>
        </p:spPr>
        <p:txBody>
          <a:bodyPr>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
            </a:r>
            <a:br>
              <a:rPr kumimoji="0" lang="en-US" sz="36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br>
            <a:r>
              <a:rPr kumimoji="0" lang="en-US" sz="3200" b="1" i="0" u="sng" strike="noStrike" kern="1200" cap="none" spc="0" normalizeH="0" baseline="0" noProof="0" smtClean="0">
                <a:ln>
                  <a:noFill/>
                </a:ln>
                <a:solidFill>
                  <a:srgbClr val="9F1118"/>
                </a:solidFill>
                <a:effectLst>
                  <a:outerShdw blurRad="38100" dist="38100" dir="2700000" algn="tl">
                    <a:srgbClr val="000000"/>
                  </a:outerShdw>
                </a:effectLst>
                <a:uLnTx/>
                <a:uFillTx/>
                <a:latin typeface="+mj-lt"/>
                <a:ea typeface="+mj-ea"/>
                <a:cs typeface="+mj-cs"/>
              </a:rPr>
              <a:t>Used Technologies</a:t>
            </a:r>
            <a:endParaRPr kumimoji="0" lang="en-US" sz="3200" b="0" i="0" u="none" strike="noStrike" kern="1200" cap="none" spc="0" normalizeH="0" baseline="0" noProof="0" smtClean="0">
              <a:ln>
                <a:noFill/>
              </a:ln>
              <a:solidFill>
                <a:schemeClr val="tx2"/>
              </a:solidFill>
              <a:effectLst/>
              <a:uLnTx/>
              <a:uFillTx/>
              <a:latin typeface="+mj-lt"/>
              <a:ea typeface="+mj-ea"/>
              <a:cs typeface="+mj-cs"/>
            </a:endParaRPr>
          </a:p>
        </p:txBody>
      </p:sp>
      <p:sp>
        <p:nvSpPr>
          <p:cNvPr id="4" name="Title 1"/>
          <p:cNvSpPr txBox="1">
            <a:spLocks/>
          </p:cNvSpPr>
          <p:nvPr/>
        </p:nvSpPr>
        <p:spPr bwMode="auto">
          <a:xfrm>
            <a:off x="722313" y="952500"/>
            <a:ext cx="7772400" cy="1362075"/>
          </a:xfrm>
          <a:prstGeom prst="rect">
            <a:avLst/>
          </a:prstGeom>
          <a:noFill/>
          <a:ln w="9525">
            <a:noFill/>
            <a:miter lim="800000"/>
            <a:headEnd/>
            <a:tailEnd/>
          </a:ln>
        </p:spPr>
        <p:txBody>
          <a:bodyPr bIns="91440" anchor="b"/>
          <a:lstStyle/>
          <a:p>
            <a:pPr algn="ctr"/>
            <a:r>
              <a:rPr lang="en-US" altLang="en-US" sz="4000" i="1">
                <a:solidFill>
                  <a:schemeClr val="tx2"/>
                </a:solidFill>
                <a:latin typeface="Franklin Gothic Book" pitchFamily="34" charset="0"/>
              </a:rPr>
              <a:t>PHP </a:t>
            </a:r>
          </a:p>
          <a:p>
            <a:pPr algn="ctr"/>
            <a:r>
              <a:rPr lang="en-US" altLang="en-US" sz="4000" b="1"/>
              <a:t>Hypertext Preprocessor</a:t>
            </a:r>
            <a:endParaRPr lang="en-US" altLang="en-US" sz="4000" i="1">
              <a:solidFill>
                <a:schemeClr val="tx2"/>
              </a:solidFill>
              <a:latin typeface="Franklin Gothic Book" pitchFamily="34" charset="0"/>
            </a:endParaRPr>
          </a:p>
        </p:txBody>
      </p:sp>
      <p:pic>
        <p:nvPicPr>
          <p:cNvPr id="5" name="Picture 21" descr="PHP">
            <a:hlinkClick r:id="rId2" tooltip="PHP"/>
          </p:cNvPr>
          <p:cNvPicPr>
            <a:picLocks noChangeAspect="1" noChangeArrowheads="1"/>
          </p:cNvPicPr>
          <p:nvPr/>
        </p:nvPicPr>
        <p:blipFill>
          <a:blip r:embed="rId3"/>
          <a:srcRect/>
          <a:stretch>
            <a:fillRect/>
          </a:stretch>
        </p:blipFill>
        <p:spPr bwMode="auto">
          <a:xfrm>
            <a:off x="7239000" y="685800"/>
            <a:ext cx="1714500" cy="90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a:t>
            </a:r>
            <a:r>
              <a:rPr lang="en-GB" dirty="0" err="1" smtClean="0"/>
              <a:t>Foreach</a:t>
            </a:r>
            <a:endParaRPr lang="en-GB" dirty="0" smtClean="0"/>
          </a:p>
        </p:txBody>
      </p:sp>
      <p:sp>
        <p:nvSpPr>
          <p:cNvPr id="61443" name="Rectangle 2"/>
          <p:cNvSpPr>
            <a:spLocks noGrp="1" noChangeArrowheads="1"/>
          </p:cNvSpPr>
          <p:nvPr>
            <p:ph type="subTitle" idx="4294967295"/>
          </p:nvPr>
        </p:nvSpPr>
        <p:spPr>
          <a:xfrm>
            <a:off x="456480" y="1604329"/>
            <a:ext cx="8229600" cy="4526396"/>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following example demonstrates a loop that will print the values of the given array:</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pic>
        <p:nvPicPr>
          <p:cNvPr id="61444" name="Picture 3"/>
          <p:cNvPicPr>
            <a:picLocks noChangeAspect="1" noChangeArrowheads="1"/>
          </p:cNvPicPr>
          <p:nvPr/>
        </p:nvPicPr>
        <p:blipFill>
          <a:blip r:embed="rId3"/>
          <a:srcRect/>
          <a:stretch>
            <a:fillRect/>
          </a:stretch>
        </p:blipFill>
        <p:spPr bwMode="auto">
          <a:xfrm>
            <a:off x="2419200" y="2819816"/>
            <a:ext cx="4006080" cy="352261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1"/>
          <p:cNvSpPr>
            <a:spLocks noChangeArrowheads="1"/>
          </p:cNvSpPr>
          <p:nvPr/>
        </p:nvSpPr>
        <p:spPr bwMode="auto">
          <a:xfrm>
            <a:off x="974881" y="1895239"/>
            <a:ext cx="7149600" cy="515574"/>
          </a:xfrm>
          <a:prstGeom prst="roundRect">
            <a:avLst>
              <a:gd name="adj" fmla="val 278"/>
            </a:avLst>
          </a:prstGeom>
          <a:solidFill>
            <a:srgbClr val="FFFF00"/>
          </a:solidFill>
          <a:ln w="9525">
            <a:solidFill>
              <a:srgbClr val="000000"/>
            </a:solidFill>
            <a:round/>
            <a:headEnd/>
            <a:tailEnd/>
          </a:ln>
          <a:effectLst/>
        </p:spPr>
        <p:txBody>
          <a:bodyPr wrap="none" lIns="82945" tIns="41473" rIns="82945" bIns="41473" anchor="ctr"/>
          <a:lstStyle/>
          <a:p>
            <a:endParaRPr lang="en-US"/>
          </a:p>
        </p:txBody>
      </p:sp>
      <p:sp>
        <p:nvSpPr>
          <p:cNvPr id="62467" name="Rectangle 2"/>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Loops - </a:t>
            </a:r>
            <a:r>
              <a:rPr lang="en-GB" dirty="0" err="1" smtClean="0"/>
              <a:t>Foreach</a:t>
            </a:r>
            <a:endParaRPr lang="en-GB" dirty="0" smtClean="0"/>
          </a:p>
        </p:txBody>
      </p:sp>
      <p:sp>
        <p:nvSpPr>
          <p:cNvPr id="62468" name="Rectangle 3"/>
          <p:cNvSpPr>
            <a:spLocks noGrp="1" noChangeArrowheads="1"/>
          </p:cNvSpPr>
          <p:nvPr>
            <p:ph type="subTitle" idx="4294967295"/>
          </p:nvPr>
        </p:nvSpPr>
        <p:spPr>
          <a:xfrm>
            <a:off x="456480" y="1604329"/>
            <a:ext cx="8229600" cy="4526396"/>
          </a:xfrm>
        </p:spPr>
        <p:txBody>
          <a:bodyPr lIns="82945" tIns="41473" rIns="82945" bIns="41473" anchor="ctr"/>
          <a:lstStyle/>
          <a:p>
            <a:pPr marL="0" indent="0" algn="ct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solidFill>
                <a:srgbClr val="800080"/>
              </a:solidFill>
            </a:endParaRPr>
          </a:p>
          <a:p>
            <a:pPr marL="0" indent="0" algn="ctr">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800080"/>
                </a:solidFill>
              </a:rPr>
              <a:t>Winner of the most impressive slide award</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pic>
        <p:nvPicPr>
          <p:cNvPr id="62469" name="Picture 4"/>
          <p:cNvPicPr>
            <a:picLocks noChangeAspect="1" noChangeArrowheads="1"/>
          </p:cNvPicPr>
          <p:nvPr/>
        </p:nvPicPr>
        <p:blipFill>
          <a:blip r:embed="rId3"/>
          <a:srcRect/>
          <a:stretch>
            <a:fillRect/>
          </a:stretch>
        </p:blipFill>
        <p:spPr bwMode="auto">
          <a:xfrm>
            <a:off x="3283201" y="3027198"/>
            <a:ext cx="1789920" cy="22610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Arrays</a:t>
            </a:r>
          </a:p>
        </p:txBody>
      </p:sp>
      <p:sp>
        <p:nvSpPr>
          <p:cNvPr id="34819" name="Rectangle 2"/>
          <p:cNvSpPr>
            <a:spLocks noGrp="1" noChangeArrowheads="1"/>
          </p:cNvSpPr>
          <p:nvPr>
            <p:ph type="body" idx="1"/>
          </p:nvPr>
        </p:nvSpPr>
        <p:spPr>
          <a:xfrm>
            <a:off x="456480" y="1954286"/>
            <a:ext cx="8229600" cy="4177878"/>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An array variable is a storage area holding a number or text. The problem is, a variable will hold only one value.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An array is a special variable, which can store multiple values in one single variable.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Arrays</a:t>
            </a:r>
          </a:p>
        </p:txBody>
      </p:sp>
      <p:sp>
        <p:nvSpPr>
          <p:cNvPr id="35843" name="Rectangle 2"/>
          <p:cNvSpPr>
            <a:spLocks noGrp="1" noChangeArrowheads="1"/>
          </p:cNvSpPr>
          <p:nvPr>
            <p:ph type="subTitle" idx="4294967295"/>
          </p:nvPr>
        </p:nvSpPr>
        <p:spPr>
          <a:xfrm>
            <a:off x="456480" y="1646094"/>
            <a:ext cx="8229600" cy="1425750"/>
          </a:xfrm>
        </p:spPr>
        <p:txBody>
          <a:bodyPr lIns="82945" tIns="41473" rIns="82945" bIns="41473" anchor="ctr"/>
          <a:lstStyle/>
          <a:p>
            <a:pPr marL="2592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If you have a list of items (a list of car names, for example), storing the cars in single variables could look like this:</a:t>
            </a:r>
          </a:p>
        </p:txBody>
      </p:sp>
      <p:pic>
        <p:nvPicPr>
          <p:cNvPr id="35844" name="Picture 3"/>
          <p:cNvPicPr>
            <a:picLocks noChangeAspect="1" noChangeArrowheads="1"/>
          </p:cNvPicPr>
          <p:nvPr/>
        </p:nvPicPr>
        <p:blipFill>
          <a:blip r:embed="rId3"/>
          <a:srcRect/>
          <a:stretch>
            <a:fillRect/>
          </a:stretch>
        </p:blipFill>
        <p:spPr bwMode="auto">
          <a:xfrm>
            <a:off x="2792160" y="3466445"/>
            <a:ext cx="3300480" cy="181171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Arrays</a:t>
            </a:r>
          </a:p>
        </p:txBody>
      </p:sp>
      <p:sp>
        <p:nvSpPr>
          <p:cNvPr id="36867" name="Rectangle 2"/>
          <p:cNvSpPr>
            <a:spLocks noGrp="1" noChangeArrowheads="1"/>
          </p:cNvSpPr>
          <p:nvPr>
            <p:ph type="body" idx="1"/>
          </p:nvPr>
        </p:nvSpPr>
        <p:spPr>
          <a:xfrm>
            <a:off x="456480" y="1604329"/>
            <a:ext cx="8229600" cy="4444307"/>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However, what if you want to loop through the cars and find a specific one? And what if you had not 3 cars, but 300?</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The best solution here is to use an array.</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An array can hold all your variable values under a single name. And you can access the values by referring to the array name.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Each element in the array has its own index so that it can be easily accessed.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Arrays</a:t>
            </a:r>
          </a:p>
        </p:txBody>
      </p:sp>
      <p:sp>
        <p:nvSpPr>
          <p:cNvPr id="37891" name="Rectangle 2"/>
          <p:cNvSpPr>
            <a:spLocks noGrp="1" noChangeArrowheads="1"/>
          </p:cNvSpPr>
          <p:nvPr>
            <p:ph type="body" idx="1"/>
          </p:nvPr>
        </p:nvSpPr>
        <p:spPr>
          <a:xfrm>
            <a:off x="456480" y="1604329"/>
            <a:ext cx="8229600" cy="4444307"/>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PHP, there are three kind of arrays: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800000"/>
                </a:solidFill>
              </a:rPr>
              <a:t>Numeric array</a:t>
            </a:r>
            <a:r>
              <a:rPr lang="en-GB" dirty="0" smtClean="0"/>
              <a:t> - An array with a numeric index</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800000"/>
                </a:solidFill>
              </a:rPr>
              <a:t>Associative array</a:t>
            </a:r>
            <a:r>
              <a:rPr lang="en-GB" dirty="0" smtClean="0"/>
              <a:t> - An array where each ID key is associated with a value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smtClean="0">
                <a:solidFill>
                  <a:srgbClr val="DC2300"/>
                </a:solidFill>
              </a:rPr>
              <a:t>&gt; </a:t>
            </a:r>
            <a:r>
              <a:rPr lang="en-GB" b="1" dirty="0" smtClean="0">
                <a:solidFill>
                  <a:srgbClr val="800000"/>
                </a:solidFill>
              </a:rPr>
              <a:t>Multidimensional array</a:t>
            </a:r>
            <a:r>
              <a:rPr lang="en-GB" dirty="0" smtClean="0"/>
              <a:t> - An array containing one or more 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Numeric Arrays</a:t>
            </a:r>
          </a:p>
        </p:txBody>
      </p:sp>
      <p:sp>
        <p:nvSpPr>
          <p:cNvPr id="38915" name="Rectangle 2"/>
          <p:cNvSpPr>
            <a:spLocks noGrp="1" noChangeArrowheads="1"/>
          </p:cNvSpPr>
          <p:nvPr>
            <p:ph type="body" idx="1"/>
          </p:nvPr>
        </p:nvSpPr>
        <p:spPr>
          <a:xfrm>
            <a:off x="456480" y="2498663"/>
            <a:ext cx="8229600" cy="3549972"/>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 numeric array stores each array element with a numeric index.</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There are two methods to create a numeric 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Numeric Arrays</a:t>
            </a:r>
          </a:p>
        </p:txBody>
      </p:sp>
      <p:sp>
        <p:nvSpPr>
          <p:cNvPr id="39939" name="Rectangle 2"/>
          <p:cNvSpPr>
            <a:spLocks noGrp="1" noChangeArrowheads="1"/>
          </p:cNvSpPr>
          <p:nvPr>
            <p:ph type="subTitle" idx="4294967295"/>
          </p:nvPr>
        </p:nvSpPr>
        <p:spPr>
          <a:xfrm>
            <a:off x="456480" y="1532321"/>
            <a:ext cx="8229600" cy="4670411"/>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the following example the index is automatically assigned (the index starts at 0):</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the following example we assign the index manually:</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pic>
        <p:nvPicPr>
          <p:cNvPr id="39940" name="Picture 3"/>
          <p:cNvPicPr>
            <a:picLocks noChangeAspect="1" noChangeArrowheads="1"/>
          </p:cNvPicPr>
          <p:nvPr/>
        </p:nvPicPr>
        <p:blipFill>
          <a:blip r:embed="rId3"/>
          <a:srcRect/>
          <a:stretch>
            <a:fillRect/>
          </a:stretch>
        </p:blipFill>
        <p:spPr bwMode="auto">
          <a:xfrm>
            <a:off x="429120" y="2579311"/>
            <a:ext cx="7737120" cy="983623"/>
          </a:xfrm>
          <a:prstGeom prst="rect">
            <a:avLst/>
          </a:prstGeom>
          <a:noFill/>
          <a:ln w="9525">
            <a:noFill/>
            <a:round/>
            <a:headEnd/>
            <a:tailEnd/>
          </a:ln>
          <a:effectLst/>
        </p:spPr>
      </p:pic>
      <p:pic>
        <p:nvPicPr>
          <p:cNvPr id="39941" name="Picture 4"/>
          <p:cNvPicPr>
            <a:picLocks noChangeAspect="1" noChangeArrowheads="1"/>
          </p:cNvPicPr>
          <p:nvPr/>
        </p:nvPicPr>
        <p:blipFill>
          <a:blip r:embed="rId4"/>
          <a:srcRect/>
          <a:stretch>
            <a:fillRect/>
          </a:stretch>
        </p:blipFill>
        <p:spPr bwMode="auto">
          <a:xfrm>
            <a:off x="2361600" y="4344937"/>
            <a:ext cx="3833280" cy="201909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Numeric Arrays</a:t>
            </a:r>
          </a:p>
        </p:txBody>
      </p:sp>
      <p:sp>
        <p:nvSpPr>
          <p:cNvPr id="40963" name="Rectangle 2"/>
          <p:cNvSpPr>
            <a:spLocks noGrp="1" noChangeArrowheads="1"/>
          </p:cNvSpPr>
          <p:nvPr>
            <p:ph type="subTitle" idx="4294967295"/>
          </p:nvPr>
        </p:nvSpPr>
        <p:spPr>
          <a:xfrm>
            <a:off x="470880" y="1103156"/>
            <a:ext cx="8229600" cy="4599843"/>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the following example you access the variable values by referring to the array name and index:</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The code above will output:</a:t>
            </a:r>
          </a:p>
        </p:txBody>
      </p:sp>
      <p:pic>
        <p:nvPicPr>
          <p:cNvPr id="40964" name="Picture 3"/>
          <p:cNvPicPr>
            <a:picLocks noChangeAspect="1" noChangeArrowheads="1"/>
          </p:cNvPicPr>
          <p:nvPr/>
        </p:nvPicPr>
        <p:blipFill>
          <a:blip r:embed="rId3"/>
          <a:srcRect/>
          <a:stretch>
            <a:fillRect/>
          </a:stretch>
        </p:blipFill>
        <p:spPr bwMode="auto">
          <a:xfrm>
            <a:off x="864000" y="2579311"/>
            <a:ext cx="7300800" cy="2141504"/>
          </a:xfrm>
          <a:prstGeom prst="rect">
            <a:avLst/>
          </a:prstGeom>
          <a:noFill/>
          <a:ln w="9525">
            <a:noFill/>
            <a:round/>
            <a:headEnd/>
            <a:tailEnd/>
          </a:ln>
          <a:effectLst/>
        </p:spPr>
      </p:pic>
      <p:pic>
        <p:nvPicPr>
          <p:cNvPr id="40965" name="Picture 4"/>
          <p:cNvPicPr>
            <a:picLocks noChangeAspect="1" noChangeArrowheads="1"/>
          </p:cNvPicPr>
          <p:nvPr/>
        </p:nvPicPr>
        <p:blipFill>
          <a:blip r:embed="rId4"/>
          <a:srcRect/>
          <a:stretch>
            <a:fillRect/>
          </a:stretch>
        </p:blipFill>
        <p:spPr bwMode="auto">
          <a:xfrm>
            <a:off x="936000" y="5402008"/>
            <a:ext cx="4507200" cy="74023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t="18236" b="8016"/>
          <a:stretch>
            <a:fillRect/>
          </a:stretch>
        </p:blipFill>
        <p:spPr bwMode="auto">
          <a:xfrm>
            <a:off x="152400" y="1447800"/>
            <a:ext cx="8762999" cy="5410200"/>
          </a:xfrm>
          <a:prstGeom prst="rect">
            <a:avLst/>
          </a:prstGeom>
          <a:noFill/>
          <a:ln w="9525">
            <a:noFill/>
            <a:miter lim="800000"/>
            <a:headEnd/>
            <a:tailEnd/>
          </a:ln>
          <a:effectLst/>
        </p:spPr>
      </p:pic>
      <p:sp>
        <p:nvSpPr>
          <p:cNvPr id="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Numeric Arrays</a:t>
            </a:r>
          </a:p>
        </p:txBody>
      </p:sp>
      <p:grpSp>
        <p:nvGrpSpPr>
          <p:cNvPr id="5" name="Group 19"/>
          <p:cNvGrpSpPr>
            <a:grpSpLocks/>
          </p:cNvGrpSpPr>
          <p:nvPr/>
        </p:nvGrpSpPr>
        <p:grpSpPr bwMode="auto">
          <a:xfrm>
            <a:off x="3276600" y="1371600"/>
            <a:ext cx="4597400" cy="1277937"/>
            <a:chOff x="2146" y="1341"/>
            <a:chExt cx="2896" cy="805"/>
          </a:xfrm>
        </p:grpSpPr>
        <p:sp>
          <p:nvSpPr>
            <p:cNvPr id="6" name="Text Box 4"/>
            <p:cNvSpPr txBox="1">
              <a:spLocks noChangeArrowheads="1"/>
            </p:cNvSpPr>
            <p:nvPr/>
          </p:nvSpPr>
          <p:spPr bwMode="auto">
            <a:xfrm>
              <a:off x="2541" y="1341"/>
              <a:ext cx="2501" cy="372"/>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Create the array </a:t>
              </a:r>
              <a:r>
                <a:rPr lang="en-US" sz="1400">
                  <a:latin typeface="Lucida Console" pitchFamily="49" charset="0"/>
                </a:rPr>
                <a:t>$first</a:t>
              </a:r>
              <a:r>
                <a:rPr lang="en-US">
                  <a:latin typeface="Times New Roman" charset="0"/>
                </a:rPr>
                <a:t> by assigning a value to an array element.</a:t>
              </a:r>
            </a:p>
          </p:txBody>
        </p:sp>
        <p:sp>
          <p:nvSpPr>
            <p:cNvPr id="7" name="Line 5"/>
            <p:cNvSpPr>
              <a:spLocks noChangeShapeType="1"/>
            </p:cNvSpPr>
            <p:nvPr/>
          </p:nvSpPr>
          <p:spPr bwMode="auto">
            <a:xfrm flipH="1">
              <a:off x="2146" y="1523"/>
              <a:ext cx="386" cy="623"/>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8" name="Group 20"/>
          <p:cNvGrpSpPr>
            <a:grpSpLocks/>
          </p:cNvGrpSpPr>
          <p:nvPr/>
        </p:nvGrpSpPr>
        <p:grpSpPr bwMode="auto">
          <a:xfrm>
            <a:off x="3352800" y="2819400"/>
            <a:ext cx="5105400" cy="627062"/>
            <a:chOff x="1082" y="2683"/>
            <a:chExt cx="2832" cy="395"/>
          </a:xfrm>
        </p:grpSpPr>
        <p:sp>
          <p:nvSpPr>
            <p:cNvPr id="9" name="Text Box 7"/>
            <p:cNvSpPr txBox="1">
              <a:spLocks noChangeArrowheads="1"/>
            </p:cNvSpPr>
            <p:nvPr/>
          </p:nvSpPr>
          <p:spPr bwMode="auto">
            <a:xfrm>
              <a:off x="1318" y="2683"/>
              <a:ext cx="2596" cy="37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Assign a value to the array, omitting the index. Appends a new element to the end of the array.</a:t>
              </a:r>
            </a:p>
          </p:txBody>
        </p:sp>
        <p:sp>
          <p:nvSpPr>
            <p:cNvPr id="10" name="Line 8"/>
            <p:cNvSpPr>
              <a:spLocks noChangeShapeType="1"/>
            </p:cNvSpPr>
            <p:nvPr/>
          </p:nvSpPr>
          <p:spPr bwMode="auto">
            <a:xfrm flipH="1">
              <a:off x="1082" y="2857"/>
              <a:ext cx="236" cy="221"/>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11" name="Group 12"/>
          <p:cNvGrpSpPr>
            <a:grpSpLocks/>
          </p:cNvGrpSpPr>
          <p:nvPr/>
        </p:nvGrpSpPr>
        <p:grpSpPr bwMode="auto">
          <a:xfrm>
            <a:off x="1981200" y="3200400"/>
            <a:ext cx="6777037" cy="1001712"/>
            <a:chOff x="1128" y="2194"/>
            <a:chExt cx="4269" cy="631"/>
          </a:xfrm>
        </p:grpSpPr>
        <p:sp>
          <p:nvSpPr>
            <p:cNvPr id="12" name="Text Box 10"/>
            <p:cNvSpPr txBox="1">
              <a:spLocks noChangeArrowheads="1"/>
            </p:cNvSpPr>
            <p:nvPr/>
          </p:nvSpPr>
          <p:spPr bwMode="auto">
            <a:xfrm>
              <a:off x="2201" y="2194"/>
              <a:ext cx="3196" cy="526"/>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Use a </a:t>
              </a:r>
              <a:r>
                <a:rPr lang="en-US" sz="1400">
                  <a:latin typeface="Lucida Console" pitchFamily="49" charset="0"/>
                </a:rPr>
                <a:t>for</a:t>
              </a:r>
              <a:r>
                <a:rPr lang="en-US">
                  <a:latin typeface="Times New Roman" charset="0"/>
                </a:rPr>
                <a:t> loop to print out each element’s index and value. Function </a:t>
              </a:r>
              <a:r>
                <a:rPr lang="en-US" sz="1400">
                  <a:latin typeface="Lucida Console" pitchFamily="49" charset="0"/>
                </a:rPr>
                <a:t>count</a:t>
              </a:r>
              <a:r>
                <a:rPr lang="en-US">
                  <a:latin typeface="Times New Roman" charset="0"/>
                </a:rPr>
                <a:t> returns the total number of elements in the array.</a:t>
              </a:r>
            </a:p>
          </p:txBody>
        </p:sp>
        <p:sp>
          <p:nvSpPr>
            <p:cNvPr id="13" name="Line 11"/>
            <p:cNvSpPr>
              <a:spLocks noChangeShapeType="1"/>
            </p:cNvSpPr>
            <p:nvPr/>
          </p:nvSpPr>
          <p:spPr bwMode="auto">
            <a:xfrm flipH="1">
              <a:off x="1128" y="2454"/>
              <a:ext cx="1058" cy="371"/>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14" name="Group 1055"/>
          <p:cNvGrpSpPr>
            <a:grpSpLocks/>
          </p:cNvGrpSpPr>
          <p:nvPr/>
        </p:nvGrpSpPr>
        <p:grpSpPr bwMode="auto">
          <a:xfrm>
            <a:off x="2286000" y="4953000"/>
            <a:ext cx="6526212" cy="863600"/>
            <a:chOff x="1325" y="189"/>
            <a:chExt cx="4111" cy="544"/>
          </a:xfrm>
        </p:grpSpPr>
        <p:sp>
          <p:nvSpPr>
            <p:cNvPr id="15" name="Text Box 1035"/>
            <p:cNvSpPr txBox="1">
              <a:spLocks noChangeArrowheads="1"/>
            </p:cNvSpPr>
            <p:nvPr/>
          </p:nvSpPr>
          <p:spPr bwMode="auto">
            <a:xfrm>
              <a:off x="2548" y="189"/>
              <a:ext cx="2888" cy="526"/>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Call function </a:t>
              </a:r>
              <a:r>
                <a:rPr lang="en-US" sz="1400">
                  <a:latin typeface="Lucida Console" pitchFamily="49" charset="0"/>
                </a:rPr>
                <a:t>array</a:t>
              </a:r>
              <a:r>
                <a:rPr lang="en-US">
                  <a:latin typeface="Times New Roman" charset="0"/>
                </a:rPr>
                <a:t> to create an array that contains the arguments passed to it. Store the array in variable </a:t>
              </a:r>
              <a:r>
                <a:rPr lang="en-US" sz="1400">
                  <a:latin typeface="Lucida Console" pitchFamily="49" charset="0"/>
                </a:rPr>
                <a:t>$second</a:t>
              </a:r>
              <a:r>
                <a:rPr lang="en-US">
                  <a:latin typeface="Times New Roman" charset="0"/>
                </a:rPr>
                <a:t>.</a:t>
              </a:r>
            </a:p>
          </p:txBody>
        </p:sp>
        <p:sp>
          <p:nvSpPr>
            <p:cNvPr id="16" name="Line 1036"/>
            <p:cNvSpPr>
              <a:spLocks noChangeShapeType="1"/>
            </p:cNvSpPr>
            <p:nvPr/>
          </p:nvSpPr>
          <p:spPr bwMode="auto">
            <a:xfrm flipH="1">
              <a:off x="1325" y="465"/>
              <a:ext cx="1216" cy="268"/>
            </a:xfrm>
            <a:prstGeom prst="line">
              <a:avLst/>
            </a:prstGeom>
            <a:noFill/>
            <a:ln w="9525">
              <a:solidFill>
                <a:schemeClr val="tx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096000" y="3505200"/>
            <a:ext cx="2057400" cy="685800"/>
          </a:xfrm>
          <a:prstGeom prst="rect">
            <a:avLst/>
          </a:prstGeom>
          <a:solidFill>
            <a:srgbClr val="FFFF99"/>
          </a:solidFill>
          <a:ln w="9525">
            <a:noFill/>
            <a:miter lim="800000"/>
            <a:headEnd/>
            <a:tailEnd/>
          </a:ln>
        </p:spPr>
        <p:txBody>
          <a:bodyPr wrap="none" anchor="ctr"/>
          <a:lstStyle/>
          <a:p>
            <a:pPr algn="ctr"/>
            <a:endParaRPr lang="en-US" altLang="en-US"/>
          </a:p>
        </p:txBody>
      </p:sp>
      <p:sp>
        <p:nvSpPr>
          <p:cNvPr id="21507" name="Rectangle 3"/>
          <p:cNvSpPr>
            <a:spLocks noChangeArrowheads="1"/>
          </p:cNvSpPr>
          <p:nvPr/>
        </p:nvSpPr>
        <p:spPr bwMode="auto">
          <a:xfrm>
            <a:off x="1676400" y="3581400"/>
            <a:ext cx="1752600" cy="685800"/>
          </a:xfrm>
          <a:prstGeom prst="rect">
            <a:avLst/>
          </a:prstGeom>
          <a:solidFill>
            <a:srgbClr val="FFFF99"/>
          </a:solidFill>
          <a:ln w="9525">
            <a:noFill/>
            <a:miter lim="800000"/>
            <a:headEnd/>
            <a:tailEnd/>
          </a:ln>
        </p:spPr>
        <p:txBody>
          <a:bodyPr wrap="none" anchor="ctr"/>
          <a:lstStyle/>
          <a:p>
            <a:pPr algn="ctr"/>
            <a:endParaRPr lang="en-US" altLang="en-US"/>
          </a:p>
        </p:txBody>
      </p:sp>
      <p:sp>
        <p:nvSpPr>
          <p:cNvPr id="60420" name="Rectangle 4"/>
          <p:cNvSpPr>
            <a:spLocks noGrp="1" noChangeArrowheads="1"/>
          </p:cNvSpPr>
          <p:nvPr>
            <p:ph type="title"/>
          </p:nvPr>
        </p:nvSpPr>
        <p:spPr>
          <a:xfrm>
            <a:off x="914400" y="838200"/>
            <a:ext cx="7772400" cy="503238"/>
          </a:xfrm>
        </p:spPr>
        <p:txBody>
          <a:bodyPr>
            <a:normAutofit fontScale="90000"/>
          </a:bodyPr>
          <a:lstStyle/>
          <a:p>
            <a:pPr eaLnBrk="1" fontAlgn="auto" hangingPunct="1">
              <a:spcAft>
                <a:spcPts val="0"/>
              </a:spcAft>
              <a:defRPr/>
            </a:pPr>
            <a:r>
              <a:rPr lang="en-US" sz="3200" dirty="0"/>
              <a:t>Where does PHP fit ?</a:t>
            </a:r>
          </a:p>
        </p:txBody>
      </p:sp>
      <p:sp>
        <p:nvSpPr>
          <p:cNvPr id="21509" name="Line 6"/>
          <p:cNvSpPr>
            <a:spLocks noChangeShapeType="1"/>
          </p:cNvSpPr>
          <p:nvPr/>
        </p:nvSpPr>
        <p:spPr bwMode="auto">
          <a:xfrm>
            <a:off x="1806575" y="2478088"/>
            <a:ext cx="368300" cy="1587"/>
          </a:xfrm>
          <a:prstGeom prst="line">
            <a:avLst/>
          </a:prstGeom>
          <a:noFill/>
          <a:ln w="12700">
            <a:solidFill>
              <a:srgbClr val="000000"/>
            </a:solidFill>
            <a:round/>
            <a:headEnd/>
            <a:tailEnd/>
          </a:ln>
        </p:spPr>
        <p:txBody>
          <a:bodyPr/>
          <a:lstStyle/>
          <a:p>
            <a:endParaRPr lang="en-US"/>
          </a:p>
        </p:txBody>
      </p:sp>
      <p:sp>
        <p:nvSpPr>
          <p:cNvPr id="21510" name="Line 7"/>
          <p:cNvSpPr>
            <a:spLocks noChangeShapeType="1"/>
          </p:cNvSpPr>
          <p:nvPr/>
        </p:nvSpPr>
        <p:spPr bwMode="auto">
          <a:xfrm>
            <a:off x="1898650" y="2459038"/>
            <a:ext cx="184150" cy="1587"/>
          </a:xfrm>
          <a:prstGeom prst="line">
            <a:avLst/>
          </a:prstGeom>
          <a:noFill/>
          <a:ln w="12700">
            <a:solidFill>
              <a:srgbClr val="000000"/>
            </a:solidFill>
            <a:round/>
            <a:headEnd/>
            <a:tailEnd/>
          </a:ln>
        </p:spPr>
        <p:txBody>
          <a:bodyPr/>
          <a:lstStyle/>
          <a:p>
            <a:endParaRPr lang="en-US"/>
          </a:p>
        </p:txBody>
      </p:sp>
      <p:sp>
        <p:nvSpPr>
          <p:cNvPr id="21511" name="Line 8"/>
          <p:cNvSpPr>
            <a:spLocks noChangeShapeType="1"/>
          </p:cNvSpPr>
          <p:nvPr/>
        </p:nvSpPr>
        <p:spPr bwMode="auto">
          <a:xfrm>
            <a:off x="1898650" y="2441575"/>
            <a:ext cx="184150" cy="1588"/>
          </a:xfrm>
          <a:prstGeom prst="line">
            <a:avLst/>
          </a:prstGeom>
          <a:noFill/>
          <a:ln w="12700">
            <a:solidFill>
              <a:srgbClr val="000000"/>
            </a:solidFill>
            <a:round/>
            <a:headEnd/>
            <a:tailEnd/>
          </a:ln>
        </p:spPr>
        <p:txBody>
          <a:bodyPr/>
          <a:lstStyle/>
          <a:p>
            <a:endParaRPr lang="en-US"/>
          </a:p>
        </p:txBody>
      </p:sp>
      <p:sp>
        <p:nvSpPr>
          <p:cNvPr id="21512" name="Line 9"/>
          <p:cNvSpPr>
            <a:spLocks noChangeShapeType="1"/>
          </p:cNvSpPr>
          <p:nvPr/>
        </p:nvSpPr>
        <p:spPr bwMode="auto">
          <a:xfrm>
            <a:off x="1806575" y="2424113"/>
            <a:ext cx="368300" cy="1587"/>
          </a:xfrm>
          <a:prstGeom prst="line">
            <a:avLst/>
          </a:prstGeom>
          <a:noFill/>
          <a:ln w="12700">
            <a:solidFill>
              <a:srgbClr val="000000"/>
            </a:solidFill>
            <a:round/>
            <a:headEnd/>
            <a:tailEnd/>
          </a:ln>
        </p:spPr>
        <p:txBody>
          <a:bodyPr/>
          <a:lstStyle/>
          <a:p>
            <a:endParaRPr lang="en-US"/>
          </a:p>
        </p:txBody>
      </p:sp>
      <p:sp>
        <p:nvSpPr>
          <p:cNvPr id="21513" name="Freeform 10"/>
          <p:cNvSpPr>
            <a:spLocks noEditPoints="1"/>
          </p:cNvSpPr>
          <p:nvPr/>
        </p:nvSpPr>
        <p:spPr bwMode="auto">
          <a:xfrm>
            <a:off x="1741488" y="2038350"/>
            <a:ext cx="487362" cy="522288"/>
          </a:xfrm>
          <a:custGeom>
            <a:avLst/>
            <a:gdLst>
              <a:gd name="T0" fmla="*/ 70564303 w 307"/>
              <a:gd name="T1" fmla="*/ 751007281 h 329"/>
              <a:gd name="T2" fmla="*/ 216733215 w 307"/>
              <a:gd name="T3" fmla="*/ 751007281 h 329"/>
              <a:gd name="T4" fmla="*/ 216733215 w 307"/>
              <a:gd name="T5" fmla="*/ 730846012 h 329"/>
              <a:gd name="T6" fmla="*/ 70564303 w 307"/>
              <a:gd name="T7" fmla="*/ 730846012 h 329"/>
              <a:gd name="T8" fmla="*/ 70564303 w 307"/>
              <a:gd name="T9" fmla="*/ 751007281 h 329"/>
              <a:gd name="T10" fmla="*/ 27720897 w 307"/>
              <a:gd name="T11" fmla="*/ 829132994 h 329"/>
              <a:gd name="T12" fmla="*/ 55443381 w 307"/>
              <a:gd name="T13" fmla="*/ 801410455 h 329"/>
              <a:gd name="T14" fmla="*/ 27720897 w 307"/>
              <a:gd name="T15" fmla="*/ 771168551 h 329"/>
              <a:gd name="T16" fmla="*/ 0 w 307"/>
              <a:gd name="T17" fmla="*/ 801410455 h 329"/>
              <a:gd name="T18" fmla="*/ 27720897 w 307"/>
              <a:gd name="T19" fmla="*/ 829132994 h 329"/>
              <a:gd name="T20" fmla="*/ 70564303 w 307"/>
              <a:gd name="T21" fmla="*/ 466230146 h 329"/>
              <a:gd name="T22" fmla="*/ 70564303 w 307"/>
              <a:gd name="T23" fmla="*/ 55443491 h 329"/>
              <a:gd name="T24" fmla="*/ 715723641 w 307"/>
              <a:gd name="T25" fmla="*/ 55443491 h 329"/>
              <a:gd name="T26" fmla="*/ 715723641 w 307"/>
              <a:gd name="T27" fmla="*/ 466230146 h 329"/>
              <a:gd name="T28" fmla="*/ 70564303 w 307"/>
              <a:gd name="T29" fmla="*/ 466230146 h 329"/>
              <a:gd name="T30" fmla="*/ 40322459 w 307"/>
              <a:gd name="T31" fmla="*/ 509072050 h 329"/>
              <a:gd name="T32" fmla="*/ 758565459 w 307"/>
              <a:gd name="T33" fmla="*/ 509072050 h 329"/>
              <a:gd name="T34" fmla="*/ 758565459 w 307"/>
              <a:gd name="T35" fmla="*/ 27722539 h 329"/>
              <a:gd name="T36" fmla="*/ 773686381 w 307"/>
              <a:gd name="T37" fmla="*/ 27722539 h 329"/>
              <a:gd name="T38" fmla="*/ 773686381 w 307"/>
              <a:gd name="T39" fmla="*/ 0 h 329"/>
              <a:gd name="T40" fmla="*/ 12599975 w 307"/>
              <a:gd name="T41" fmla="*/ 0 h 329"/>
              <a:gd name="T42" fmla="*/ 12599975 w 307"/>
              <a:gd name="T43" fmla="*/ 521673637 h 329"/>
              <a:gd name="T44" fmla="*/ 40322459 w 307"/>
              <a:gd name="T45" fmla="*/ 521673637 h 329"/>
              <a:gd name="T46" fmla="*/ 40322459 w 307"/>
              <a:gd name="T47" fmla="*/ 509072050 h 329"/>
              <a:gd name="T48" fmla="*/ 730844563 w 307"/>
              <a:gd name="T49" fmla="*/ 584676810 h 329"/>
              <a:gd name="T50" fmla="*/ 773686381 w 307"/>
              <a:gd name="T51" fmla="*/ 584676810 h 329"/>
              <a:gd name="T52" fmla="*/ 773686381 w 307"/>
              <a:gd name="T53" fmla="*/ 569555858 h 329"/>
              <a:gd name="T54" fmla="*/ 730844563 w 307"/>
              <a:gd name="T55" fmla="*/ 569555858 h 329"/>
              <a:gd name="T56" fmla="*/ 730844563 w 307"/>
              <a:gd name="T57" fmla="*/ 584676810 h 32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7"/>
              <a:gd name="T88" fmla="*/ 0 h 329"/>
              <a:gd name="T89" fmla="*/ 307 w 307"/>
              <a:gd name="T90" fmla="*/ 329 h 32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7" h="329">
                <a:moveTo>
                  <a:pt x="28" y="298"/>
                </a:moveTo>
                <a:lnTo>
                  <a:pt x="86" y="298"/>
                </a:lnTo>
                <a:lnTo>
                  <a:pt x="86" y="290"/>
                </a:lnTo>
                <a:lnTo>
                  <a:pt x="28" y="290"/>
                </a:lnTo>
                <a:lnTo>
                  <a:pt x="28" y="298"/>
                </a:lnTo>
                <a:close/>
                <a:moveTo>
                  <a:pt x="11" y="329"/>
                </a:moveTo>
                <a:lnTo>
                  <a:pt x="22" y="318"/>
                </a:lnTo>
                <a:lnTo>
                  <a:pt x="11" y="306"/>
                </a:lnTo>
                <a:lnTo>
                  <a:pt x="0" y="318"/>
                </a:lnTo>
                <a:lnTo>
                  <a:pt x="11" y="329"/>
                </a:lnTo>
                <a:close/>
                <a:moveTo>
                  <a:pt x="28" y="185"/>
                </a:moveTo>
                <a:lnTo>
                  <a:pt x="28" y="22"/>
                </a:lnTo>
                <a:lnTo>
                  <a:pt x="284" y="22"/>
                </a:lnTo>
                <a:lnTo>
                  <a:pt x="284" y="185"/>
                </a:lnTo>
                <a:lnTo>
                  <a:pt x="28" y="185"/>
                </a:lnTo>
                <a:close/>
                <a:moveTo>
                  <a:pt x="16" y="202"/>
                </a:moveTo>
                <a:lnTo>
                  <a:pt x="301" y="202"/>
                </a:lnTo>
                <a:lnTo>
                  <a:pt x="301" y="11"/>
                </a:lnTo>
                <a:lnTo>
                  <a:pt x="307" y="11"/>
                </a:lnTo>
                <a:lnTo>
                  <a:pt x="307" y="0"/>
                </a:lnTo>
                <a:lnTo>
                  <a:pt x="5" y="0"/>
                </a:lnTo>
                <a:lnTo>
                  <a:pt x="5" y="207"/>
                </a:lnTo>
                <a:lnTo>
                  <a:pt x="16" y="207"/>
                </a:lnTo>
                <a:lnTo>
                  <a:pt x="16" y="202"/>
                </a:lnTo>
                <a:close/>
                <a:moveTo>
                  <a:pt x="290" y="232"/>
                </a:moveTo>
                <a:lnTo>
                  <a:pt x="307" y="232"/>
                </a:lnTo>
                <a:lnTo>
                  <a:pt x="307" y="226"/>
                </a:lnTo>
                <a:lnTo>
                  <a:pt x="290" y="226"/>
                </a:lnTo>
                <a:lnTo>
                  <a:pt x="290" y="232"/>
                </a:lnTo>
                <a:close/>
              </a:path>
            </a:pathLst>
          </a:custGeom>
          <a:blipFill dpi="0" rotWithShape="0">
            <a:blip r:embed="rId4"/>
            <a:srcRect/>
            <a:tile tx="0" ty="0" sx="100000" sy="100000" flip="none" algn="tl"/>
          </a:blipFill>
          <a:ln w="4763">
            <a:solidFill>
              <a:srgbClr val="000000"/>
            </a:solidFill>
            <a:round/>
            <a:headEnd/>
            <a:tailEnd/>
          </a:ln>
        </p:spPr>
        <p:txBody>
          <a:bodyPr/>
          <a:lstStyle/>
          <a:p>
            <a:endParaRPr lang="en-US"/>
          </a:p>
        </p:txBody>
      </p:sp>
      <p:sp>
        <p:nvSpPr>
          <p:cNvPr id="21514" name="Rectangle 11"/>
          <p:cNvSpPr>
            <a:spLocks noChangeArrowheads="1"/>
          </p:cNvSpPr>
          <p:nvPr/>
        </p:nvSpPr>
        <p:spPr bwMode="auto">
          <a:xfrm>
            <a:off x="1797050" y="2543175"/>
            <a:ext cx="71438" cy="12700"/>
          </a:xfrm>
          <a:prstGeom prst="rect">
            <a:avLst/>
          </a:prstGeom>
          <a:blipFill dpi="0" rotWithShape="0">
            <a:blip r:embed="rId4"/>
            <a:srcRect/>
            <a:tile tx="0" ty="0" sx="100000" sy="100000" flip="none" algn="tl"/>
          </a:blipFill>
          <a:ln w="4763">
            <a:solidFill>
              <a:srgbClr val="000000"/>
            </a:solidFill>
            <a:miter lim="800000"/>
            <a:headEnd/>
            <a:tailEnd/>
          </a:ln>
        </p:spPr>
        <p:txBody>
          <a:bodyPr/>
          <a:lstStyle/>
          <a:p>
            <a:endParaRPr lang="en-US" altLang="en-US"/>
          </a:p>
        </p:txBody>
      </p:sp>
      <p:sp>
        <p:nvSpPr>
          <p:cNvPr id="21515" name="Line 12"/>
          <p:cNvSpPr>
            <a:spLocks noChangeShapeType="1"/>
          </p:cNvSpPr>
          <p:nvPr/>
        </p:nvSpPr>
        <p:spPr bwMode="auto">
          <a:xfrm>
            <a:off x="1731963" y="2498725"/>
            <a:ext cx="517525" cy="1588"/>
          </a:xfrm>
          <a:prstGeom prst="line">
            <a:avLst/>
          </a:prstGeom>
          <a:noFill/>
          <a:ln w="4763">
            <a:solidFill>
              <a:srgbClr val="000000"/>
            </a:solidFill>
            <a:round/>
            <a:headEnd/>
            <a:tailEnd/>
          </a:ln>
        </p:spPr>
        <p:txBody>
          <a:bodyPr/>
          <a:lstStyle/>
          <a:p>
            <a:endParaRPr lang="en-US"/>
          </a:p>
        </p:txBody>
      </p:sp>
      <p:sp>
        <p:nvSpPr>
          <p:cNvPr id="21516" name="Line 13"/>
          <p:cNvSpPr>
            <a:spLocks noChangeShapeType="1"/>
          </p:cNvSpPr>
          <p:nvPr/>
        </p:nvSpPr>
        <p:spPr bwMode="auto">
          <a:xfrm>
            <a:off x="1731963" y="2511425"/>
            <a:ext cx="517525" cy="1588"/>
          </a:xfrm>
          <a:prstGeom prst="line">
            <a:avLst/>
          </a:prstGeom>
          <a:noFill/>
          <a:ln w="4763">
            <a:solidFill>
              <a:srgbClr val="000000"/>
            </a:solidFill>
            <a:round/>
            <a:headEnd/>
            <a:tailEnd/>
          </a:ln>
        </p:spPr>
        <p:txBody>
          <a:bodyPr/>
          <a:lstStyle/>
          <a:p>
            <a:endParaRPr lang="en-US"/>
          </a:p>
        </p:txBody>
      </p:sp>
      <p:sp>
        <p:nvSpPr>
          <p:cNvPr id="21517" name="Freeform 14"/>
          <p:cNvSpPr>
            <a:spLocks/>
          </p:cNvSpPr>
          <p:nvPr/>
        </p:nvSpPr>
        <p:spPr bwMode="auto">
          <a:xfrm>
            <a:off x="1797050" y="2520950"/>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18" name="Freeform 15"/>
          <p:cNvSpPr>
            <a:spLocks/>
          </p:cNvSpPr>
          <p:nvPr/>
        </p:nvSpPr>
        <p:spPr bwMode="auto">
          <a:xfrm>
            <a:off x="1851025" y="2520950"/>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19" name="Freeform 16"/>
          <p:cNvSpPr>
            <a:spLocks/>
          </p:cNvSpPr>
          <p:nvPr/>
        </p:nvSpPr>
        <p:spPr bwMode="auto">
          <a:xfrm>
            <a:off x="1878013" y="2547938"/>
            <a:ext cx="11112" cy="12700"/>
          </a:xfrm>
          <a:custGeom>
            <a:avLst/>
            <a:gdLst>
              <a:gd name="T0" fmla="*/ 17639506 w 7"/>
              <a:gd name="T1" fmla="*/ 0 h 8"/>
              <a:gd name="T2" fmla="*/ 0 w 7"/>
              <a:gd name="T3" fmla="*/ 10080625 h 8"/>
              <a:gd name="T4" fmla="*/ 17639506 w 7"/>
              <a:gd name="T5" fmla="*/ 20161250 h 8"/>
              <a:gd name="T6" fmla="*/ 0 60000 65536"/>
              <a:gd name="T7" fmla="*/ 0 60000 65536"/>
              <a:gd name="T8" fmla="*/ 0 60000 65536"/>
              <a:gd name="T9" fmla="*/ 0 w 7"/>
              <a:gd name="T10" fmla="*/ 0 h 8"/>
              <a:gd name="T11" fmla="*/ 7 w 7"/>
              <a:gd name="T12" fmla="*/ 8 h 8"/>
            </a:gdLst>
            <a:ahLst/>
            <a:cxnLst>
              <a:cxn ang="T6">
                <a:pos x="T0" y="T1"/>
              </a:cxn>
              <a:cxn ang="T7">
                <a:pos x="T2" y="T3"/>
              </a:cxn>
              <a:cxn ang="T8">
                <a:pos x="T4" y="T5"/>
              </a:cxn>
            </a:cxnLst>
            <a:rect l="T9" t="T10" r="T11" b="T12"/>
            <a:pathLst>
              <a:path w="7" h="8">
                <a:moveTo>
                  <a:pt x="7" y="0"/>
                </a:moveTo>
                <a:lnTo>
                  <a:pt x="0" y="4"/>
                </a:lnTo>
                <a:lnTo>
                  <a:pt x="7" y="8"/>
                </a:lnTo>
              </a:path>
            </a:pathLst>
          </a:custGeom>
          <a:noFill/>
          <a:ln w="4763">
            <a:solidFill>
              <a:srgbClr val="000000"/>
            </a:solidFill>
            <a:round/>
            <a:headEnd/>
            <a:tailEnd/>
          </a:ln>
        </p:spPr>
        <p:txBody>
          <a:bodyPr/>
          <a:lstStyle/>
          <a:p>
            <a:endParaRPr lang="en-US"/>
          </a:p>
        </p:txBody>
      </p:sp>
      <p:sp>
        <p:nvSpPr>
          <p:cNvPr id="21520" name="Freeform 17"/>
          <p:cNvSpPr>
            <a:spLocks/>
          </p:cNvSpPr>
          <p:nvPr/>
        </p:nvSpPr>
        <p:spPr bwMode="auto">
          <a:xfrm>
            <a:off x="1906588" y="2520950"/>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21" name="Freeform 18"/>
          <p:cNvSpPr>
            <a:spLocks/>
          </p:cNvSpPr>
          <p:nvPr/>
        </p:nvSpPr>
        <p:spPr bwMode="auto">
          <a:xfrm>
            <a:off x="1933575" y="2547938"/>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22" name="Freeform 19"/>
          <p:cNvSpPr>
            <a:spLocks/>
          </p:cNvSpPr>
          <p:nvPr/>
        </p:nvSpPr>
        <p:spPr bwMode="auto">
          <a:xfrm>
            <a:off x="1960563" y="2520950"/>
            <a:ext cx="11112" cy="12700"/>
          </a:xfrm>
          <a:custGeom>
            <a:avLst/>
            <a:gdLst>
              <a:gd name="T0" fmla="*/ 17639506 w 7"/>
              <a:gd name="T1" fmla="*/ 0 h 8"/>
              <a:gd name="T2" fmla="*/ 0 w 7"/>
              <a:gd name="T3" fmla="*/ 10080625 h 8"/>
              <a:gd name="T4" fmla="*/ 17639506 w 7"/>
              <a:gd name="T5" fmla="*/ 20161250 h 8"/>
              <a:gd name="T6" fmla="*/ 0 60000 65536"/>
              <a:gd name="T7" fmla="*/ 0 60000 65536"/>
              <a:gd name="T8" fmla="*/ 0 60000 65536"/>
              <a:gd name="T9" fmla="*/ 0 w 7"/>
              <a:gd name="T10" fmla="*/ 0 h 8"/>
              <a:gd name="T11" fmla="*/ 7 w 7"/>
              <a:gd name="T12" fmla="*/ 8 h 8"/>
            </a:gdLst>
            <a:ahLst/>
            <a:cxnLst>
              <a:cxn ang="T6">
                <a:pos x="T0" y="T1"/>
              </a:cxn>
              <a:cxn ang="T7">
                <a:pos x="T2" y="T3"/>
              </a:cxn>
              <a:cxn ang="T8">
                <a:pos x="T4" y="T5"/>
              </a:cxn>
            </a:cxnLst>
            <a:rect l="T9" t="T10" r="T11" b="T12"/>
            <a:pathLst>
              <a:path w="7" h="8">
                <a:moveTo>
                  <a:pt x="7" y="0"/>
                </a:moveTo>
                <a:lnTo>
                  <a:pt x="0" y="4"/>
                </a:lnTo>
                <a:lnTo>
                  <a:pt x="7" y="8"/>
                </a:lnTo>
              </a:path>
            </a:pathLst>
          </a:custGeom>
          <a:noFill/>
          <a:ln w="4763">
            <a:solidFill>
              <a:srgbClr val="000000"/>
            </a:solidFill>
            <a:round/>
            <a:headEnd/>
            <a:tailEnd/>
          </a:ln>
        </p:spPr>
        <p:txBody>
          <a:bodyPr/>
          <a:lstStyle/>
          <a:p>
            <a:endParaRPr lang="en-US"/>
          </a:p>
        </p:txBody>
      </p:sp>
      <p:sp>
        <p:nvSpPr>
          <p:cNvPr id="21523" name="Freeform 20"/>
          <p:cNvSpPr>
            <a:spLocks/>
          </p:cNvSpPr>
          <p:nvPr/>
        </p:nvSpPr>
        <p:spPr bwMode="auto">
          <a:xfrm>
            <a:off x="1990725" y="2547938"/>
            <a:ext cx="7938" cy="12700"/>
          </a:xfrm>
          <a:custGeom>
            <a:avLst/>
            <a:gdLst>
              <a:gd name="T0" fmla="*/ 12602369 w 5"/>
              <a:gd name="T1" fmla="*/ 0 h 8"/>
              <a:gd name="T2" fmla="*/ 0 w 5"/>
              <a:gd name="T3" fmla="*/ 10080625 h 8"/>
              <a:gd name="T4" fmla="*/ 12602369 w 5"/>
              <a:gd name="T5" fmla="*/ 20161250 h 8"/>
              <a:gd name="T6" fmla="*/ 0 60000 65536"/>
              <a:gd name="T7" fmla="*/ 0 60000 65536"/>
              <a:gd name="T8" fmla="*/ 0 60000 65536"/>
              <a:gd name="T9" fmla="*/ 0 w 5"/>
              <a:gd name="T10" fmla="*/ 0 h 8"/>
              <a:gd name="T11" fmla="*/ 5 w 5"/>
              <a:gd name="T12" fmla="*/ 8 h 8"/>
            </a:gdLst>
            <a:ahLst/>
            <a:cxnLst>
              <a:cxn ang="T6">
                <a:pos x="T0" y="T1"/>
              </a:cxn>
              <a:cxn ang="T7">
                <a:pos x="T2" y="T3"/>
              </a:cxn>
              <a:cxn ang="T8">
                <a:pos x="T4" y="T5"/>
              </a:cxn>
            </a:cxnLst>
            <a:rect l="T9" t="T10" r="T11" b="T12"/>
            <a:pathLst>
              <a:path w="5" h="8">
                <a:moveTo>
                  <a:pt x="5" y="0"/>
                </a:moveTo>
                <a:lnTo>
                  <a:pt x="0" y="4"/>
                </a:lnTo>
                <a:lnTo>
                  <a:pt x="5" y="8"/>
                </a:lnTo>
              </a:path>
            </a:pathLst>
          </a:custGeom>
          <a:noFill/>
          <a:ln w="4763">
            <a:solidFill>
              <a:srgbClr val="000000"/>
            </a:solidFill>
            <a:round/>
            <a:headEnd/>
            <a:tailEnd/>
          </a:ln>
        </p:spPr>
        <p:txBody>
          <a:bodyPr/>
          <a:lstStyle/>
          <a:p>
            <a:endParaRPr lang="en-US"/>
          </a:p>
        </p:txBody>
      </p:sp>
      <p:sp>
        <p:nvSpPr>
          <p:cNvPr id="21524" name="Freeform 21"/>
          <p:cNvSpPr>
            <a:spLocks/>
          </p:cNvSpPr>
          <p:nvPr/>
        </p:nvSpPr>
        <p:spPr bwMode="auto">
          <a:xfrm>
            <a:off x="2017713" y="2520950"/>
            <a:ext cx="7937" cy="12700"/>
          </a:xfrm>
          <a:custGeom>
            <a:avLst/>
            <a:gdLst>
              <a:gd name="T0" fmla="*/ 12599194 w 5"/>
              <a:gd name="T1" fmla="*/ 0 h 8"/>
              <a:gd name="T2" fmla="*/ 0 w 5"/>
              <a:gd name="T3" fmla="*/ 10080625 h 8"/>
              <a:gd name="T4" fmla="*/ 12599194 w 5"/>
              <a:gd name="T5" fmla="*/ 20161250 h 8"/>
              <a:gd name="T6" fmla="*/ 0 60000 65536"/>
              <a:gd name="T7" fmla="*/ 0 60000 65536"/>
              <a:gd name="T8" fmla="*/ 0 60000 65536"/>
              <a:gd name="T9" fmla="*/ 0 w 5"/>
              <a:gd name="T10" fmla="*/ 0 h 8"/>
              <a:gd name="T11" fmla="*/ 5 w 5"/>
              <a:gd name="T12" fmla="*/ 8 h 8"/>
            </a:gdLst>
            <a:ahLst/>
            <a:cxnLst>
              <a:cxn ang="T6">
                <a:pos x="T0" y="T1"/>
              </a:cxn>
              <a:cxn ang="T7">
                <a:pos x="T2" y="T3"/>
              </a:cxn>
              <a:cxn ang="T8">
                <a:pos x="T4" y="T5"/>
              </a:cxn>
            </a:cxnLst>
            <a:rect l="T9" t="T10" r="T11" b="T12"/>
            <a:pathLst>
              <a:path w="5" h="8">
                <a:moveTo>
                  <a:pt x="5" y="0"/>
                </a:moveTo>
                <a:lnTo>
                  <a:pt x="0" y="4"/>
                </a:lnTo>
                <a:lnTo>
                  <a:pt x="5" y="8"/>
                </a:lnTo>
              </a:path>
            </a:pathLst>
          </a:custGeom>
          <a:noFill/>
          <a:ln w="4763">
            <a:solidFill>
              <a:srgbClr val="000000"/>
            </a:solidFill>
            <a:round/>
            <a:headEnd/>
            <a:tailEnd/>
          </a:ln>
        </p:spPr>
        <p:txBody>
          <a:bodyPr/>
          <a:lstStyle/>
          <a:p>
            <a:endParaRPr lang="en-US"/>
          </a:p>
        </p:txBody>
      </p:sp>
      <p:sp>
        <p:nvSpPr>
          <p:cNvPr id="21525" name="Freeform 22"/>
          <p:cNvSpPr>
            <a:spLocks/>
          </p:cNvSpPr>
          <p:nvPr/>
        </p:nvSpPr>
        <p:spPr bwMode="auto">
          <a:xfrm>
            <a:off x="2044700" y="2547938"/>
            <a:ext cx="7938" cy="12700"/>
          </a:xfrm>
          <a:custGeom>
            <a:avLst/>
            <a:gdLst>
              <a:gd name="T0" fmla="*/ 12602369 w 5"/>
              <a:gd name="T1" fmla="*/ 0 h 8"/>
              <a:gd name="T2" fmla="*/ 0 w 5"/>
              <a:gd name="T3" fmla="*/ 10080625 h 8"/>
              <a:gd name="T4" fmla="*/ 12602369 w 5"/>
              <a:gd name="T5" fmla="*/ 20161250 h 8"/>
              <a:gd name="T6" fmla="*/ 0 60000 65536"/>
              <a:gd name="T7" fmla="*/ 0 60000 65536"/>
              <a:gd name="T8" fmla="*/ 0 60000 65536"/>
              <a:gd name="T9" fmla="*/ 0 w 5"/>
              <a:gd name="T10" fmla="*/ 0 h 8"/>
              <a:gd name="T11" fmla="*/ 5 w 5"/>
              <a:gd name="T12" fmla="*/ 8 h 8"/>
            </a:gdLst>
            <a:ahLst/>
            <a:cxnLst>
              <a:cxn ang="T6">
                <a:pos x="T0" y="T1"/>
              </a:cxn>
              <a:cxn ang="T7">
                <a:pos x="T2" y="T3"/>
              </a:cxn>
              <a:cxn ang="T8">
                <a:pos x="T4" y="T5"/>
              </a:cxn>
            </a:cxnLst>
            <a:rect l="T9" t="T10" r="T11" b="T12"/>
            <a:pathLst>
              <a:path w="5" h="8">
                <a:moveTo>
                  <a:pt x="5" y="0"/>
                </a:moveTo>
                <a:lnTo>
                  <a:pt x="0" y="4"/>
                </a:lnTo>
                <a:lnTo>
                  <a:pt x="5" y="8"/>
                </a:lnTo>
              </a:path>
            </a:pathLst>
          </a:custGeom>
          <a:noFill/>
          <a:ln w="4763">
            <a:solidFill>
              <a:srgbClr val="000000"/>
            </a:solidFill>
            <a:round/>
            <a:headEnd/>
            <a:tailEnd/>
          </a:ln>
        </p:spPr>
        <p:txBody>
          <a:bodyPr/>
          <a:lstStyle/>
          <a:p>
            <a:endParaRPr lang="en-US"/>
          </a:p>
        </p:txBody>
      </p:sp>
      <p:sp>
        <p:nvSpPr>
          <p:cNvPr id="21526" name="Freeform 23"/>
          <p:cNvSpPr>
            <a:spLocks/>
          </p:cNvSpPr>
          <p:nvPr/>
        </p:nvSpPr>
        <p:spPr bwMode="auto">
          <a:xfrm>
            <a:off x="2073275" y="2520950"/>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27" name="Freeform 24"/>
          <p:cNvSpPr>
            <a:spLocks/>
          </p:cNvSpPr>
          <p:nvPr/>
        </p:nvSpPr>
        <p:spPr bwMode="auto">
          <a:xfrm>
            <a:off x="2100263" y="2547938"/>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28" name="Freeform 25"/>
          <p:cNvSpPr>
            <a:spLocks/>
          </p:cNvSpPr>
          <p:nvPr/>
        </p:nvSpPr>
        <p:spPr bwMode="auto">
          <a:xfrm>
            <a:off x="2127250" y="2520950"/>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29" name="Freeform 26"/>
          <p:cNvSpPr>
            <a:spLocks/>
          </p:cNvSpPr>
          <p:nvPr/>
        </p:nvSpPr>
        <p:spPr bwMode="auto">
          <a:xfrm>
            <a:off x="2155825" y="2547938"/>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30" name="Freeform 27"/>
          <p:cNvSpPr>
            <a:spLocks/>
          </p:cNvSpPr>
          <p:nvPr/>
        </p:nvSpPr>
        <p:spPr bwMode="auto">
          <a:xfrm>
            <a:off x="2182813" y="2520950"/>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31" name="Freeform 28"/>
          <p:cNvSpPr>
            <a:spLocks/>
          </p:cNvSpPr>
          <p:nvPr/>
        </p:nvSpPr>
        <p:spPr bwMode="auto">
          <a:xfrm>
            <a:off x="2209800" y="2547938"/>
            <a:ext cx="9525" cy="12700"/>
          </a:xfrm>
          <a:custGeom>
            <a:avLst/>
            <a:gdLst>
              <a:gd name="T0" fmla="*/ 15120938 w 6"/>
              <a:gd name="T1" fmla="*/ 0 h 8"/>
              <a:gd name="T2" fmla="*/ 0 w 6"/>
              <a:gd name="T3" fmla="*/ 10080625 h 8"/>
              <a:gd name="T4" fmla="*/ 15120938 w 6"/>
              <a:gd name="T5" fmla="*/ 20161250 h 8"/>
              <a:gd name="T6" fmla="*/ 0 60000 65536"/>
              <a:gd name="T7" fmla="*/ 0 60000 65536"/>
              <a:gd name="T8" fmla="*/ 0 60000 65536"/>
              <a:gd name="T9" fmla="*/ 0 w 6"/>
              <a:gd name="T10" fmla="*/ 0 h 8"/>
              <a:gd name="T11" fmla="*/ 6 w 6"/>
              <a:gd name="T12" fmla="*/ 8 h 8"/>
            </a:gdLst>
            <a:ahLst/>
            <a:cxnLst>
              <a:cxn ang="T6">
                <a:pos x="T0" y="T1"/>
              </a:cxn>
              <a:cxn ang="T7">
                <a:pos x="T2" y="T3"/>
              </a:cxn>
              <a:cxn ang="T8">
                <a:pos x="T4" y="T5"/>
              </a:cxn>
            </a:cxnLst>
            <a:rect l="T9" t="T10" r="T11" b="T12"/>
            <a:pathLst>
              <a:path w="6" h="8">
                <a:moveTo>
                  <a:pt x="6" y="0"/>
                </a:moveTo>
                <a:lnTo>
                  <a:pt x="0" y="4"/>
                </a:lnTo>
                <a:lnTo>
                  <a:pt x="6" y="8"/>
                </a:lnTo>
              </a:path>
            </a:pathLst>
          </a:custGeom>
          <a:noFill/>
          <a:ln w="4763">
            <a:solidFill>
              <a:srgbClr val="000000"/>
            </a:solidFill>
            <a:round/>
            <a:headEnd/>
            <a:tailEnd/>
          </a:ln>
        </p:spPr>
        <p:txBody>
          <a:bodyPr/>
          <a:lstStyle/>
          <a:p>
            <a:endParaRPr lang="en-US"/>
          </a:p>
        </p:txBody>
      </p:sp>
      <p:sp>
        <p:nvSpPr>
          <p:cNvPr id="21532" name="Rectangle 29"/>
          <p:cNvSpPr>
            <a:spLocks noChangeArrowheads="1"/>
          </p:cNvSpPr>
          <p:nvPr/>
        </p:nvSpPr>
        <p:spPr bwMode="auto">
          <a:xfrm>
            <a:off x="1493838" y="2632075"/>
            <a:ext cx="993775" cy="206375"/>
          </a:xfrm>
          <a:prstGeom prst="rect">
            <a:avLst/>
          </a:prstGeom>
          <a:solidFill>
            <a:srgbClr val="FFFFFF"/>
          </a:solidFill>
          <a:ln w="9525">
            <a:noFill/>
            <a:miter lim="800000"/>
            <a:headEnd/>
            <a:tailEnd/>
          </a:ln>
        </p:spPr>
        <p:txBody>
          <a:bodyPr/>
          <a:lstStyle/>
          <a:p>
            <a:endParaRPr lang="en-US" altLang="en-US"/>
          </a:p>
        </p:txBody>
      </p:sp>
      <p:sp>
        <p:nvSpPr>
          <p:cNvPr id="21533" name="Rectangle 30"/>
          <p:cNvSpPr>
            <a:spLocks noChangeArrowheads="1"/>
          </p:cNvSpPr>
          <p:nvPr/>
        </p:nvSpPr>
        <p:spPr bwMode="auto">
          <a:xfrm>
            <a:off x="1522413" y="2641600"/>
            <a:ext cx="973137" cy="182563"/>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Web Browser</a:t>
            </a:r>
            <a:endParaRPr lang="en-US" altLang="en-US" sz="1600">
              <a:latin typeface="Garamond" pitchFamily="18" charset="0"/>
            </a:endParaRPr>
          </a:p>
        </p:txBody>
      </p:sp>
      <p:sp>
        <p:nvSpPr>
          <p:cNvPr id="21534" name="Freeform 31"/>
          <p:cNvSpPr>
            <a:spLocks/>
          </p:cNvSpPr>
          <p:nvPr/>
        </p:nvSpPr>
        <p:spPr bwMode="auto">
          <a:xfrm>
            <a:off x="3506788" y="1644650"/>
            <a:ext cx="1181100" cy="1179513"/>
          </a:xfrm>
          <a:custGeom>
            <a:avLst/>
            <a:gdLst>
              <a:gd name="T0" fmla="*/ 304939700 w 744"/>
              <a:gd name="T1" fmla="*/ 1479333140 h 743"/>
              <a:gd name="T2" fmla="*/ 372983125 w 744"/>
              <a:gd name="T3" fmla="*/ 1640623208 h 743"/>
              <a:gd name="T4" fmla="*/ 453628125 w 744"/>
              <a:gd name="T5" fmla="*/ 1761590759 h 743"/>
              <a:gd name="T6" fmla="*/ 551915013 w 744"/>
              <a:gd name="T7" fmla="*/ 1839714842 h 743"/>
              <a:gd name="T8" fmla="*/ 650200313 w 744"/>
              <a:gd name="T9" fmla="*/ 1872477681 h 743"/>
              <a:gd name="T10" fmla="*/ 753527513 w 744"/>
              <a:gd name="T11" fmla="*/ 1849795472 h 743"/>
              <a:gd name="T12" fmla="*/ 849293450 w 744"/>
              <a:gd name="T13" fmla="*/ 1779231067 h 743"/>
              <a:gd name="T14" fmla="*/ 934978763 w 744"/>
              <a:gd name="T15" fmla="*/ 1665824781 h 743"/>
              <a:gd name="T16" fmla="*/ 1020664075 w 744"/>
              <a:gd name="T17" fmla="*/ 1779231067 h 743"/>
              <a:gd name="T18" fmla="*/ 1121470325 w 744"/>
              <a:gd name="T19" fmla="*/ 1849795472 h 743"/>
              <a:gd name="T20" fmla="*/ 1222276575 w 744"/>
              <a:gd name="T21" fmla="*/ 1872477681 h 743"/>
              <a:gd name="T22" fmla="*/ 1320561875 w 744"/>
              <a:gd name="T23" fmla="*/ 1839714842 h 743"/>
              <a:gd name="T24" fmla="*/ 1418848763 w 744"/>
              <a:gd name="T25" fmla="*/ 1761590759 h 743"/>
              <a:gd name="T26" fmla="*/ 1504534075 w 744"/>
              <a:gd name="T27" fmla="*/ 1640623208 h 743"/>
              <a:gd name="T28" fmla="*/ 1570058138 w 744"/>
              <a:gd name="T29" fmla="*/ 1479333140 h 743"/>
              <a:gd name="T30" fmla="*/ 1635582200 w 744"/>
              <a:gd name="T31" fmla="*/ 1401207469 h 743"/>
              <a:gd name="T32" fmla="*/ 1706146575 w 744"/>
              <a:gd name="T33" fmla="*/ 1391126840 h 743"/>
              <a:gd name="T34" fmla="*/ 1774190000 w 744"/>
              <a:gd name="T35" fmla="*/ 1325602749 h 743"/>
              <a:gd name="T36" fmla="*/ 1827114075 w 744"/>
              <a:gd name="T37" fmla="*/ 1222277093 h 743"/>
              <a:gd name="T38" fmla="*/ 1859875313 w 744"/>
              <a:gd name="T39" fmla="*/ 1086188598 h 743"/>
              <a:gd name="T40" fmla="*/ 1874996250 w 744"/>
              <a:gd name="T41" fmla="*/ 934979159 h 743"/>
              <a:gd name="T42" fmla="*/ 1859875313 w 744"/>
              <a:gd name="T43" fmla="*/ 781248769 h 743"/>
              <a:gd name="T44" fmla="*/ 1827114075 w 744"/>
              <a:gd name="T45" fmla="*/ 645160273 h 743"/>
              <a:gd name="T46" fmla="*/ 1774190000 w 744"/>
              <a:gd name="T47" fmla="*/ 541834617 h 743"/>
              <a:gd name="T48" fmla="*/ 1706146575 w 744"/>
              <a:gd name="T49" fmla="*/ 481350842 h 743"/>
              <a:gd name="T50" fmla="*/ 1635582200 w 744"/>
              <a:gd name="T51" fmla="*/ 466229898 h 743"/>
              <a:gd name="T52" fmla="*/ 1570058138 w 744"/>
              <a:gd name="T53" fmla="*/ 388104227 h 743"/>
              <a:gd name="T54" fmla="*/ 1504534075 w 744"/>
              <a:gd name="T55" fmla="*/ 229335110 h 743"/>
              <a:gd name="T56" fmla="*/ 1418848763 w 744"/>
              <a:gd name="T57" fmla="*/ 108367558 h 743"/>
              <a:gd name="T58" fmla="*/ 1320561875 w 744"/>
              <a:gd name="T59" fmla="*/ 27722524 h 743"/>
              <a:gd name="T60" fmla="*/ 1222276575 w 744"/>
              <a:gd name="T61" fmla="*/ 0 h 743"/>
              <a:gd name="T62" fmla="*/ 1121470325 w 744"/>
              <a:gd name="T63" fmla="*/ 22682210 h 743"/>
              <a:gd name="T64" fmla="*/ 1020664075 w 744"/>
              <a:gd name="T65" fmla="*/ 90725663 h 743"/>
              <a:gd name="T66" fmla="*/ 934978763 w 744"/>
              <a:gd name="T67" fmla="*/ 204133537 h 743"/>
              <a:gd name="T68" fmla="*/ 849293450 w 744"/>
              <a:gd name="T69" fmla="*/ 90725663 h 743"/>
              <a:gd name="T70" fmla="*/ 753527513 w 744"/>
              <a:gd name="T71" fmla="*/ 22682210 h 743"/>
              <a:gd name="T72" fmla="*/ 650200313 w 744"/>
              <a:gd name="T73" fmla="*/ 0 h 743"/>
              <a:gd name="T74" fmla="*/ 551915013 w 744"/>
              <a:gd name="T75" fmla="*/ 27722524 h 743"/>
              <a:gd name="T76" fmla="*/ 453628125 w 744"/>
              <a:gd name="T77" fmla="*/ 108367558 h 743"/>
              <a:gd name="T78" fmla="*/ 372983125 w 744"/>
              <a:gd name="T79" fmla="*/ 229335110 h 743"/>
              <a:gd name="T80" fmla="*/ 304939700 w 744"/>
              <a:gd name="T81" fmla="*/ 388104227 h 743"/>
              <a:gd name="T82" fmla="*/ 239415638 w 744"/>
              <a:gd name="T83" fmla="*/ 466229898 h 743"/>
              <a:gd name="T84" fmla="*/ 168851263 w 744"/>
              <a:gd name="T85" fmla="*/ 481350842 h 743"/>
              <a:gd name="T86" fmla="*/ 100806250 w 744"/>
              <a:gd name="T87" fmla="*/ 541834617 h 743"/>
              <a:gd name="T88" fmla="*/ 47883763 w 744"/>
              <a:gd name="T89" fmla="*/ 645160273 h 743"/>
              <a:gd name="T90" fmla="*/ 12601575 w 744"/>
              <a:gd name="T91" fmla="*/ 781248769 h 743"/>
              <a:gd name="T92" fmla="*/ 0 w 744"/>
              <a:gd name="T93" fmla="*/ 934979159 h 743"/>
              <a:gd name="T94" fmla="*/ 12601575 w 744"/>
              <a:gd name="T95" fmla="*/ 1086188598 h 743"/>
              <a:gd name="T96" fmla="*/ 47883763 w 744"/>
              <a:gd name="T97" fmla="*/ 1222277093 h 743"/>
              <a:gd name="T98" fmla="*/ 100806250 w 744"/>
              <a:gd name="T99" fmla="*/ 1325602749 h 743"/>
              <a:gd name="T100" fmla="*/ 168851263 w 744"/>
              <a:gd name="T101" fmla="*/ 1391126840 h 743"/>
              <a:gd name="T102" fmla="*/ 239415638 w 744"/>
              <a:gd name="T103" fmla="*/ 1401207469 h 7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44"/>
              <a:gd name="T157" fmla="*/ 0 h 743"/>
              <a:gd name="T158" fmla="*/ 744 w 744"/>
              <a:gd name="T159" fmla="*/ 743 h 7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44" h="743">
                <a:moveTo>
                  <a:pt x="109" y="550"/>
                </a:moveTo>
                <a:lnTo>
                  <a:pt x="121" y="587"/>
                </a:lnTo>
                <a:lnTo>
                  <a:pt x="134" y="621"/>
                </a:lnTo>
                <a:lnTo>
                  <a:pt x="148" y="651"/>
                </a:lnTo>
                <a:lnTo>
                  <a:pt x="163" y="677"/>
                </a:lnTo>
                <a:lnTo>
                  <a:pt x="180" y="699"/>
                </a:lnTo>
                <a:lnTo>
                  <a:pt x="199" y="717"/>
                </a:lnTo>
                <a:lnTo>
                  <a:pt x="219" y="730"/>
                </a:lnTo>
                <a:lnTo>
                  <a:pt x="238" y="738"/>
                </a:lnTo>
                <a:lnTo>
                  <a:pt x="258" y="743"/>
                </a:lnTo>
                <a:lnTo>
                  <a:pt x="279" y="740"/>
                </a:lnTo>
                <a:lnTo>
                  <a:pt x="299" y="734"/>
                </a:lnTo>
                <a:lnTo>
                  <a:pt x="319" y="723"/>
                </a:lnTo>
                <a:lnTo>
                  <a:pt x="337" y="706"/>
                </a:lnTo>
                <a:lnTo>
                  <a:pt x="356" y="686"/>
                </a:lnTo>
                <a:lnTo>
                  <a:pt x="371" y="661"/>
                </a:lnTo>
                <a:lnTo>
                  <a:pt x="388" y="686"/>
                </a:lnTo>
                <a:lnTo>
                  <a:pt x="405" y="706"/>
                </a:lnTo>
                <a:lnTo>
                  <a:pt x="425" y="723"/>
                </a:lnTo>
                <a:lnTo>
                  <a:pt x="445" y="734"/>
                </a:lnTo>
                <a:lnTo>
                  <a:pt x="465" y="740"/>
                </a:lnTo>
                <a:lnTo>
                  <a:pt x="485" y="743"/>
                </a:lnTo>
                <a:lnTo>
                  <a:pt x="505" y="738"/>
                </a:lnTo>
                <a:lnTo>
                  <a:pt x="524" y="730"/>
                </a:lnTo>
                <a:lnTo>
                  <a:pt x="544" y="717"/>
                </a:lnTo>
                <a:lnTo>
                  <a:pt x="563" y="699"/>
                </a:lnTo>
                <a:lnTo>
                  <a:pt x="580" y="677"/>
                </a:lnTo>
                <a:lnTo>
                  <a:pt x="597" y="651"/>
                </a:lnTo>
                <a:lnTo>
                  <a:pt x="611" y="621"/>
                </a:lnTo>
                <a:lnTo>
                  <a:pt x="623" y="587"/>
                </a:lnTo>
                <a:lnTo>
                  <a:pt x="635" y="550"/>
                </a:lnTo>
                <a:lnTo>
                  <a:pt x="649" y="556"/>
                </a:lnTo>
                <a:lnTo>
                  <a:pt x="663" y="556"/>
                </a:lnTo>
                <a:lnTo>
                  <a:pt x="677" y="552"/>
                </a:lnTo>
                <a:lnTo>
                  <a:pt x="691" y="542"/>
                </a:lnTo>
                <a:lnTo>
                  <a:pt x="704" y="526"/>
                </a:lnTo>
                <a:lnTo>
                  <a:pt x="716" y="508"/>
                </a:lnTo>
                <a:lnTo>
                  <a:pt x="725" y="485"/>
                </a:lnTo>
                <a:lnTo>
                  <a:pt x="733" y="460"/>
                </a:lnTo>
                <a:lnTo>
                  <a:pt x="738" y="431"/>
                </a:lnTo>
                <a:lnTo>
                  <a:pt x="742" y="402"/>
                </a:lnTo>
                <a:lnTo>
                  <a:pt x="744" y="371"/>
                </a:lnTo>
                <a:lnTo>
                  <a:pt x="742" y="341"/>
                </a:lnTo>
                <a:lnTo>
                  <a:pt x="738" y="310"/>
                </a:lnTo>
                <a:lnTo>
                  <a:pt x="733" y="283"/>
                </a:lnTo>
                <a:lnTo>
                  <a:pt x="725" y="256"/>
                </a:lnTo>
                <a:lnTo>
                  <a:pt x="716" y="233"/>
                </a:lnTo>
                <a:lnTo>
                  <a:pt x="704" y="215"/>
                </a:lnTo>
                <a:lnTo>
                  <a:pt x="691" y="201"/>
                </a:lnTo>
                <a:lnTo>
                  <a:pt x="677" y="191"/>
                </a:lnTo>
                <a:lnTo>
                  <a:pt x="663" y="185"/>
                </a:lnTo>
                <a:lnTo>
                  <a:pt x="649" y="185"/>
                </a:lnTo>
                <a:lnTo>
                  <a:pt x="635" y="191"/>
                </a:lnTo>
                <a:lnTo>
                  <a:pt x="623" y="154"/>
                </a:lnTo>
                <a:lnTo>
                  <a:pt x="611" y="122"/>
                </a:lnTo>
                <a:lnTo>
                  <a:pt x="597" y="91"/>
                </a:lnTo>
                <a:lnTo>
                  <a:pt x="580" y="65"/>
                </a:lnTo>
                <a:lnTo>
                  <a:pt x="563" y="43"/>
                </a:lnTo>
                <a:lnTo>
                  <a:pt x="544" y="24"/>
                </a:lnTo>
                <a:lnTo>
                  <a:pt x="524" y="11"/>
                </a:lnTo>
                <a:lnTo>
                  <a:pt x="505" y="3"/>
                </a:lnTo>
                <a:lnTo>
                  <a:pt x="485" y="0"/>
                </a:lnTo>
                <a:lnTo>
                  <a:pt x="465" y="2"/>
                </a:lnTo>
                <a:lnTo>
                  <a:pt x="445" y="9"/>
                </a:lnTo>
                <a:lnTo>
                  <a:pt x="425" y="20"/>
                </a:lnTo>
                <a:lnTo>
                  <a:pt x="405" y="36"/>
                </a:lnTo>
                <a:lnTo>
                  <a:pt x="388" y="57"/>
                </a:lnTo>
                <a:lnTo>
                  <a:pt x="371" y="81"/>
                </a:lnTo>
                <a:lnTo>
                  <a:pt x="356" y="57"/>
                </a:lnTo>
                <a:lnTo>
                  <a:pt x="337" y="36"/>
                </a:lnTo>
                <a:lnTo>
                  <a:pt x="319" y="20"/>
                </a:lnTo>
                <a:lnTo>
                  <a:pt x="299" y="9"/>
                </a:lnTo>
                <a:lnTo>
                  <a:pt x="279" y="2"/>
                </a:lnTo>
                <a:lnTo>
                  <a:pt x="258" y="0"/>
                </a:lnTo>
                <a:lnTo>
                  <a:pt x="238" y="3"/>
                </a:lnTo>
                <a:lnTo>
                  <a:pt x="219" y="11"/>
                </a:lnTo>
                <a:lnTo>
                  <a:pt x="199" y="24"/>
                </a:lnTo>
                <a:lnTo>
                  <a:pt x="180" y="43"/>
                </a:lnTo>
                <a:lnTo>
                  <a:pt x="163" y="65"/>
                </a:lnTo>
                <a:lnTo>
                  <a:pt x="148" y="91"/>
                </a:lnTo>
                <a:lnTo>
                  <a:pt x="134" y="122"/>
                </a:lnTo>
                <a:lnTo>
                  <a:pt x="121" y="154"/>
                </a:lnTo>
                <a:lnTo>
                  <a:pt x="109" y="191"/>
                </a:lnTo>
                <a:lnTo>
                  <a:pt x="95" y="185"/>
                </a:lnTo>
                <a:lnTo>
                  <a:pt x="81" y="185"/>
                </a:lnTo>
                <a:lnTo>
                  <a:pt x="67" y="191"/>
                </a:lnTo>
                <a:lnTo>
                  <a:pt x="53" y="201"/>
                </a:lnTo>
                <a:lnTo>
                  <a:pt x="40" y="215"/>
                </a:lnTo>
                <a:lnTo>
                  <a:pt x="29" y="233"/>
                </a:lnTo>
                <a:lnTo>
                  <a:pt x="19" y="256"/>
                </a:lnTo>
                <a:lnTo>
                  <a:pt x="10" y="283"/>
                </a:lnTo>
                <a:lnTo>
                  <a:pt x="5" y="310"/>
                </a:lnTo>
                <a:lnTo>
                  <a:pt x="2" y="341"/>
                </a:lnTo>
                <a:lnTo>
                  <a:pt x="0" y="371"/>
                </a:lnTo>
                <a:lnTo>
                  <a:pt x="2" y="402"/>
                </a:lnTo>
                <a:lnTo>
                  <a:pt x="5" y="431"/>
                </a:lnTo>
                <a:lnTo>
                  <a:pt x="10" y="460"/>
                </a:lnTo>
                <a:lnTo>
                  <a:pt x="19" y="485"/>
                </a:lnTo>
                <a:lnTo>
                  <a:pt x="29" y="508"/>
                </a:lnTo>
                <a:lnTo>
                  <a:pt x="40" y="526"/>
                </a:lnTo>
                <a:lnTo>
                  <a:pt x="53" y="542"/>
                </a:lnTo>
                <a:lnTo>
                  <a:pt x="67" y="552"/>
                </a:lnTo>
                <a:lnTo>
                  <a:pt x="81" y="556"/>
                </a:lnTo>
                <a:lnTo>
                  <a:pt x="95" y="556"/>
                </a:lnTo>
                <a:lnTo>
                  <a:pt x="109" y="550"/>
                </a:lnTo>
                <a:close/>
              </a:path>
            </a:pathLst>
          </a:custGeom>
          <a:solidFill>
            <a:srgbClr val="CDCDCD"/>
          </a:solidFill>
          <a:ln w="12700">
            <a:solidFill>
              <a:srgbClr val="000000"/>
            </a:solidFill>
            <a:round/>
            <a:headEnd/>
            <a:tailEnd/>
          </a:ln>
        </p:spPr>
        <p:txBody>
          <a:bodyPr/>
          <a:lstStyle/>
          <a:p>
            <a:endParaRPr lang="en-US"/>
          </a:p>
        </p:txBody>
      </p:sp>
      <p:sp>
        <p:nvSpPr>
          <p:cNvPr id="21535" name="Rectangle 32"/>
          <p:cNvSpPr>
            <a:spLocks noChangeArrowheads="1"/>
          </p:cNvSpPr>
          <p:nvPr/>
        </p:nvSpPr>
        <p:spPr bwMode="auto">
          <a:xfrm>
            <a:off x="3746500" y="2047875"/>
            <a:ext cx="754063" cy="182563"/>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Internet or</a:t>
            </a:r>
            <a:endParaRPr lang="en-US" altLang="en-US" sz="1600">
              <a:latin typeface="Garamond" pitchFamily="18" charset="0"/>
            </a:endParaRPr>
          </a:p>
        </p:txBody>
      </p:sp>
      <p:sp>
        <p:nvSpPr>
          <p:cNvPr id="21536" name="Rectangle 33"/>
          <p:cNvSpPr>
            <a:spLocks noChangeArrowheads="1"/>
          </p:cNvSpPr>
          <p:nvPr/>
        </p:nvSpPr>
        <p:spPr bwMode="auto">
          <a:xfrm>
            <a:off x="3848100" y="2227263"/>
            <a:ext cx="558800" cy="182562"/>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Intranet</a:t>
            </a:r>
            <a:endParaRPr lang="en-US" altLang="en-US" sz="1600">
              <a:latin typeface="Garamond" pitchFamily="18" charset="0"/>
            </a:endParaRPr>
          </a:p>
        </p:txBody>
      </p:sp>
      <p:sp>
        <p:nvSpPr>
          <p:cNvPr id="21537" name="Freeform 34"/>
          <p:cNvSpPr>
            <a:spLocks/>
          </p:cNvSpPr>
          <p:nvPr/>
        </p:nvSpPr>
        <p:spPr bwMode="auto">
          <a:xfrm>
            <a:off x="2409825" y="2935288"/>
            <a:ext cx="674688" cy="476250"/>
          </a:xfrm>
          <a:custGeom>
            <a:avLst/>
            <a:gdLst>
              <a:gd name="T0" fmla="*/ 0 w 425"/>
              <a:gd name="T1" fmla="*/ 667842200 h 300"/>
              <a:gd name="T2" fmla="*/ 0 w 425"/>
              <a:gd name="T3" fmla="*/ 0 h 300"/>
              <a:gd name="T4" fmla="*/ 1071067994 w 425"/>
              <a:gd name="T5" fmla="*/ 0 h 300"/>
              <a:gd name="T6" fmla="*/ 1071067994 w 425"/>
              <a:gd name="T7" fmla="*/ 667842200 h 300"/>
              <a:gd name="T8" fmla="*/ 1010584199 w 425"/>
              <a:gd name="T9" fmla="*/ 627519700 h 300"/>
              <a:gd name="T10" fmla="*/ 947579452 w 425"/>
              <a:gd name="T11" fmla="*/ 602318138 h 300"/>
              <a:gd name="T12" fmla="*/ 874495661 w 425"/>
              <a:gd name="T13" fmla="*/ 584676250 h 300"/>
              <a:gd name="T14" fmla="*/ 803931233 w 425"/>
              <a:gd name="T15" fmla="*/ 577116575 h 300"/>
              <a:gd name="T16" fmla="*/ 733366806 w 425"/>
              <a:gd name="T17" fmla="*/ 584676250 h 300"/>
              <a:gd name="T18" fmla="*/ 665321743 w 425"/>
              <a:gd name="T19" fmla="*/ 602318138 h 300"/>
              <a:gd name="T20" fmla="*/ 597278268 w 425"/>
              <a:gd name="T21" fmla="*/ 627519700 h 300"/>
              <a:gd name="T22" fmla="*/ 536794473 w 425"/>
              <a:gd name="T23" fmla="*/ 667842200 h 300"/>
              <a:gd name="T24" fmla="*/ 476310678 w 425"/>
              <a:gd name="T25" fmla="*/ 705643750 h 300"/>
              <a:gd name="T26" fmla="*/ 410786567 w 425"/>
              <a:gd name="T27" fmla="*/ 735885625 h 300"/>
              <a:gd name="T28" fmla="*/ 340222140 w 425"/>
              <a:gd name="T29" fmla="*/ 753527513 h 300"/>
              <a:gd name="T30" fmla="*/ 269657712 w 425"/>
              <a:gd name="T31" fmla="*/ 756046875 h 300"/>
              <a:gd name="T32" fmla="*/ 196572333 w 425"/>
              <a:gd name="T33" fmla="*/ 753527513 h 300"/>
              <a:gd name="T34" fmla="*/ 128528858 w 425"/>
              <a:gd name="T35" fmla="*/ 735885625 h 300"/>
              <a:gd name="T36" fmla="*/ 63004747 w 425"/>
              <a:gd name="T37" fmla="*/ 705643750 h 300"/>
              <a:gd name="T38" fmla="*/ 0 w 425"/>
              <a:gd name="T39" fmla="*/ 667842200 h 3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5"/>
              <a:gd name="T61" fmla="*/ 0 h 300"/>
              <a:gd name="T62" fmla="*/ 425 w 425"/>
              <a:gd name="T63" fmla="*/ 300 h 30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5" h="300">
                <a:moveTo>
                  <a:pt x="0" y="265"/>
                </a:moveTo>
                <a:lnTo>
                  <a:pt x="0" y="0"/>
                </a:lnTo>
                <a:lnTo>
                  <a:pt x="425" y="0"/>
                </a:lnTo>
                <a:lnTo>
                  <a:pt x="425" y="265"/>
                </a:lnTo>
                <a:lnTo>
                  <a:pt x="401" y="249"/>
                </a:lnTo>
                <a:lnTo>
                  <a:pt x="376" y="239"/>
                </a:lnTo>
                <a:lnTo>
                  <a:pt x="347" y="232"/>
                </a:lnTo>
                <a:lnTo>
                  <a:pt x="319" y="229"/>
                </a:lnTo>
                <a:lnTo>
                  <a:pt x="291" y="232"/>
                </a:lnTo>
                <a:lnTo>
                  <a:pt x="264" y="239"/>
                </a:lnTo>
                <a:lnTo>
                  <a:pt x="237" y="249"/>
                </a:lnTo>
                <a:lnTo>
                  <a:pt x="213" y="265"/>
                </a:lnTo>
                <a:lnTo>
                  <a:pt x="189" y="280"/>
                </a:lnTo>
                <a:lnTo>
                  <a:pt x="163" y="292"/>
                </a:lnTo>
                <a:lnTo>
                  <a:pt x="135" y="299"/>
                </a:lnTo>
                <a:lnTo>
                  <a:pt x="107" y="300"/>
                </a:lnTo>
                <a:lnTo>
                  <a:pt x="78" y="299"/>
                </a:lnTo>
                <a:lnTo>
                  <a:pt x="51" y="292"/>
                </a:lnTo>
                <a:lnTo>
                  <a:pt x="25" y="280"/>
                </a:lnTo>
                <a:lnTo>
                  <a:pt x="0" y="265"/>
                </a:lnTo>
              </a:path>
            </a:pathLst>
          </a:custGeom>
          <a:noFill/>
          <a:ln w="4763">
            <a:solidFill>
              <a:srgbClr val="000000"/>
            </a:solidFill>
            <a:round/>
            <a:headEnd/>
            <a:tailEnd/>
          </a:ln>
        </p:spPr>
        <p:txBody>
          <a:bodyPr/>
          <a:lstStyle/>
          <a:p>
            <a:endParaRPr lang="en-US"/>
          </a:p>
        </p:txBody>
      </p:sp>
      <p:sp>
        <p:nvSpPr>
          <p:cNvPr id="21538" name="Rectangle 36"/>
          <p:cNvSpPr>
            <a:spLocks noChangeArrowheads="1"/>
          </p:cNvSpPr>
          <p:nvPr/>
        </p:nvSpPr>
        <p:spPr bwMode="auto">
          <a:xfrm>
            <a:off x="2600325" y="3113088"/>
            <a:ext cx="355600" cy="182562"/>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page</a:t>
            </a:r>
            <a:endParaRPr lang="en-US" altLang="en-US" sz="1600">
              <a:latin typeface="Garamond" pitchFamily="18" charset="0"/>
            </a:endParaRPr>
          </a:p>
        </p:txBody>
      </p:sp>
      <p:sp>
        <p:nvSpPr>
          <p:cNvPr id="21539" name="Rectangle 37"/>
          <p:cNvSpPr>
            <a:spLocks noChangeArrowheads="1"/>
          </p:cNvSpPr>
          <p:nvPr/>
        </p:nvSpPr>
        <p:spPr bwMode="auto">
          <a:xfrm>
            <a:off x="5578475" y="1938338"/>
            <a:ext cx="674688" cy="588962"/>
          </a:xfrm>
          <a:prstGeom prst="rect">
            <a:avLst/>
          </a:prstGeom>
          <a:noFill/>
          <a:ln w="4763">
            <a:solidFill>
              <a:srgbClr val="000000"/>
            </a:solidFill>
            <a:miter lim="800000"/>
            <a:headEnd/>
            <a:tailEnd/>
          </a:ln>
        </p:spPr>
        <p:txBody>
          <a:bodyPr/>
          <a:lstStyle/>
          <a:p>
            <a:endParaRPr lang="en-US" altLang="en-US"/>
          </a:p>
        </p:txBody>
      </p:sp>
      <p:sp>
        <p:nvSpPr>
          <p:cNvPr id="21540" name="Rectangle 38"/>
          <p:cNvSpPr>
            <a:spLocks noChangeArrowheads="1"/>
          </p:cNvSpPr>
          <p:nvPr/>
        </p:nvSpPr>
        <p:spPr bwMode="auto">
          <a:xfrm>
            <a:off x="5783263" y="2047875"/>
            <a:ext cx="322262" cy="182563"/>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Web</a:t>
            </a:r>
            <a:endParaRPr lang="en-US" altLang="en-US" sz="1600">
              <a:latin typeface="Garamond" pitchFamily="18" charset="0"/>
            </a:endParaRPr>
          </a:p>
        </p:txBody>
      </p:sp>
      <p:sp>
        <p:nvSpPr>
          <p:cNvPr id="21541" name="Freeform 41"/>
          <p:cNvSpPr>
            <a:spLocks/>
          </p:cNvSpPr>
          <p:nvPr/>
        </p:nvSpPr>
        <p:spPr bwMode="auto">
          <a:xfrm>
            <a:off x="6613525" y="1257300"/>
            <a:ext cx="103188" cy="103188"/>
          </a:xfrm>
          <a:custGeom>
            <a:avLst/>
            <a:gdLst>
              <a:gd name="T0" fmla="*/ 0 w 65"/>
              <a:gd name="T1" fmla="*/ 0 h 65"/>
              <a:gd name="T2" fmla="*/ 163811744 w 65"/>
              <a:gd name="T3" fmla="*/ 80645391 h 65"/>
              <a:gd name="T4" fmla="*/ 0 w 65"/>
              <a:gd name="T5" fmla="*/ 163811744 h 65"/>
              <a:gd name="T6" fmla="*/ 0 w 65"/>
              <a:gd name="T7" fmla="*/ 0 h 65"/>
              <a:gd name="T8" fmla="*/ 0 60000 65536"/>
              <a:gd name="T9" fmla="*/ 0 60000 65536"/>
              <a:gd name="T10" fmla="*/ 0 60000 65536"/>
              <a:gd name="T11" fmla="*/ 0 60000 65536"/>
              <a:gd name="T12" fmla="*/ 0 w 65"/>
              <a:gd name="T13" fmla="*/ 0 h 65"/>
              <a:gd name="T14" fmla="*/ 65 w 65"/>
              <a:gd name="T15" fmla="*/ 65 h 65"/>
            </a:gdLst>
            <a:ahLst/>
            <a:cxnLst>
              <a:cxn ang="T8">
                <a:pos x="T0" y="T1"/>
              </a:cxn>
              <a:cxn ang="T9">
                <a:pos x="T2" y="T3"/>
              </a:cxn>
              <a:cxn ang="T10">
                <a:pos x="T4" y="T5"/>
              </a:cxn>
              <a:cxn ang="T11">
                <a:pos x="T6" y="T7"/>
              </a:cxn>
            </a:cxnLst>
            <a:rect l="T12" t="T13" r="T14" b="T15"/>
            <a:pathLst>
              <a:path w="65" h="65">
                <a:moveTo>
                  <a:pt x="0" y="0"/>
                </a:moveTo>
                <a:lnTo>
                  <a:pt x="65" y="32"/>
                </a:lnTo>
                <a:lnTo>
                  <a:pt x="0" y="65"/>
                </a:lnTo>
                <a:lnTo>
                  <a:pt x="0" y="0"/>
                </a:lnTo>
                <a:close/>
              </a:path>
            </a:pathLst>
          </a:custGeom>
          <a:solidFill>
            <a:srgbClr val="000000"/>
          </a:solidFill>
          <a:ln w="4763">
            <a:solidFill>
              <a:srgbClr val="000000"/>
            </a:solidFill>
            <a:round/>
            <a:headEnd/>
            <a:tailEnd/>
          </a:ln>
        </p:spPr>
        <p:txBody>
          <a:bodyPr/>
          <a:lstStyle/>
          <a:p>
            <a:endParaRPr lang="en-US"/>
          </a:p>
        </p:txBody>
      </p:sp>
      <p:sp>
        <p:nvSpPr>
          <p:cNvPr id="21542" name="Freeform 42"/>
          <p:cNvSpPr>
            <a:spLocks/>
          </p:cNvSpPr>
          <p:nvPr/>
        </p:nvSpPr>
        <p:spPr bwMode="auto">
          <a:xfrm>
            <a:off x="5916613" y="2619375"/>
            <a:ext cx="800100" cy="541338"/>
          </a:xfrm>
          <a:custGeom>
            <a:avLst/>
            <a:gdLst>
              <a:gd name="T0" fmla="*/ 1270158750 w 504"/>
              <a:gd name="T1" fmla="*/ 859374869 h 341"/>
              <a:gd name="T2" fmla="*/ 1141631575 w 504"/>
              <a:gd name="T3" fmla="*/ 859374869 h 341"/>
              <a:gd name="T4" fmla="*/ 0 w 504"/>
              <a:gd name="T5" fmla="*/ 859374869 h 341"/>
              <a:gd name="T6" fmla="*/ 0 w 504"/>
              <a:gd name="T7" fmla="*/ 0 h 341"/>
              <a:gd name="T8" fmla="*/ 0 60000 65536"/>
              <a:gd name="T9" fmla="*/ 0 60000 65536"/>
              <a:gd name="T10" fmla="*/ 0 60000 65536"/>
              <a:gd name="T11" fmla="*/ 0 60000 65536"/>
              <a:gd name="T12" fmla="*/ 0 w 504"/>
              <a:gd name="T13" fmla="*/ 0 h 341"/>
              <a:gd name="T14" fmla="*/ 504 w 504"/>
              <a:gd name="T15" fmla="*/ 341 h 341"/>
            </a:gdLst>
            <a:ahLst/>
            <a:cxnLst>
              <a:cxn ang="T8">
                <a:pos x="T0" y="T1"/>
              </a:cxn>
              <a:cxn ang="T9">
                <a:pos x="T2" y="T3"/>
              </a:cxn>
              <a:cxn ang="T10">
                <a:pos x="T4" y="T5"/>
              </a:cxn>
              <a:cxn ang="T11">
                <a:pos x="T6" y="T7"/>
              </a:cxn>
            </a:cxnLst>
            <a:rect l="T12" t="T13" r="T14" b="T15"/>
            <a:pathLst>
              <a:path w="504" h="341">
                <a:moveTo>
                  <a:pt x="504" y="341"/>
                </a:moveTo>
                <a:lnTo>
                  <a:pt x="453" y="341"/>
                </a:lnTo>
                <a:lnTo>
                  <a:pt x="0" y="341"/>
                </a:lnTo>
                <a:lnTo>
                  <a:pt x="0" y="0"/>
                </a:lnTo>
              </a:path>
            </a:pathLst>
          </a:custGeom>
          <a:noFill/>
          <a:ln w="4763">
            <a:solidFill>
              <a:srgbClr val="000000"/>
            </a:solidFill>
            <a:round/>
            <a:headEnd/>
            <a:tailEnd/>
          </a:ln>
        </p:spPr>
        <p:txBody>
          <a:bodyPr/>
          <a:lstStyle/>
          <a:p>
            <a:endParaRPr lang="en-US"/>
          </a:p>
        </p:txBody>
      </p:sp>
      <p:sp>
        <p:nvSpPr>
          <p:cNvPr id="21543" name="Freeform 43"/>
          <p:cNvSpPr>
            <a:spLocks/>
          </p:cNvSpPr>
          <p:nvPr/>
        </p:nvSpPr>
        <p:spPr bwMode="auto">
          <a:xfrm>
            <a:off x="5864225" y="2527300"/>
            <a:ext cx="103188" cy="103188"/>
          </a:xfrm>
          <a:custGeom>
            <a:avLst/>
            <a:gdLst>
              <a:gd name="T0" fmla="*/ 0 w 65"/>
              <a:gd name="T1" fmla="*/ 163811744 h 65"/>
              <a:gd name="T2" fmla="*/ 83166353 w 65"/>
              <a:gd name="T3" fmla="*/ 0 h 65"/>
              <a:gd name="T4" fmla="*/ 163811744 w 65"/>
              <a:gd name="T5" fmla="*/ 163811744 h 65"/>
              <a:gd name="T6" fmla="*/ 0 w 65"/>
              <a:gd name="T7" fmla="*/ 163811744 h 65"/>
              <a:gd name="T8" fmla="*/ 0 60000 65536"/>
              <a:gd name="T9" fmla="*/ 0 60000 65536"/>
              <a:gd name="T10" fmla="*/ 0 60000 65536"/>
              <a:gd name="T11" fmla="*/ 0 60000 65536"/>
              <a:gd name="T12" fmla="*/ 0 w 65"/>
              <a:gd name="T13" fmla="*/ 0 h 65"/>
              <a:gd name="T14" fmla="*/ 65 w 65"/>
              <a:gd name="T15" fmla="*/ 65 h 65"/>
            </a:gdLst>
            <a:ahLst/>
            <a:cxnLst>
              <a:cxn ang="T8">
                <a:pos x="T0" y="T1"/>
              </a:cxn>
              <a:cxn ang="T9">
                <a:pos x="T2" y="T3"/>
              </a:cxn>
              <a:cxn ang="T10">
                <a:pos x="T4" y="T5"/>
              </a:cxn>
              <a:cxn ang="T11">
                <a:pos x="T6" y="T7"/>
              </a:cxn>
            </a:cxnLst>
            <a:rect l="T12" t="T13" r="T14" b="T15"/>
            <a:pathLst>
              <a:path w="65" h="65">
                <a:moveTo>
                  <a:pt x="0" y="65"/>
                </a:moveTo>
                <a:lnTo>
                  <a:pt x="33" y="0"/>
                </a:lnTo>
                <a:lnTo>
                  <a:pt x="65" y="65"/>
                </a:lnTo>
                <a:lnTo>
                  <a:pt x="0" y="65"/>
                </a:lnTo>
                <a:close/>
              </a:path>
            </a:pathLst>
          </a:custGeom>
          <a:solidFill>
            <a:srgbClr val="000000"/>
          </a:solidFill>
          <a:ln w="4763">
            <a:solidFill>
              <a:srgbClr val="000000"/>
            </a:solidFill>
            <a:round/>
            <a:headEnd/>
            <a:tailEnd/>
          </a:ln>
        </p:spPr>
        <p:txBody>
          <a:bodyPr/>
          <a:lstStyle/>
          <a:p>
            <a:endParaRPr lang="en-US"/>
          </a:p>
        </p:txBody>
      </p:sp>
      <p:sp>
        <p:nvSpPr>
          <p:cNvPr id="21544" name="Rectangle 45"/>
          <p:cNvSpPr>
            <a:spLocks noChangeArrowheads="1"/>
          </p:cNvSpPr>
          <p:nvPr/>
        </p:nvSpPr>
        <p:spPr bwMode="auto">
          <a:xfrm>
            <a:off x="2419350" y="1416050"/>
            <a:ext cx="496888" cy="228600"/>
          </a:xfrm>
          <a:prstGeom prst="rect">
            <a:avLst/>
          </a:prstGeom>
          <a:noFill/>
          <a:ln w="9525">
            <a:noFill/>
            <a:miter lim="800000"/>
            <a:headEnd/>
            <a:tailEnd/>
          </a:ln>
        </p:spPr>
        <p:txBody>
          <a:bodyPr wrap="none" lIns="0" tIns="0" rIns="0" bIns="0">
            <a:spAutoFit/>
          </a:bodyPr>
          <a:lstStyle/>
          <a:p>
            <a:pPr algn="ctr"/>
            <a:r>
              <a:rPr lang="en-US" altLang="en-US" sz="1500" b="1">
                <a:solidFill>
                  <a:srgbClr val="000000"/>
                </a:solidFill>
              </a:rPr>
              <a:t>HTTP</a:t>
            </a:r>
            <a:endParaRPr lang="en-US" altLang="en-US" sz="1600">
              <a:latin typeface="Garamond" pitchFamily="18" charset="0"/>
            </a:endParaRPr>
          </a:p>
        </p:txBody>
      </p:sp>
      <p:sp>
        <p:nvSpPr>
          <p:cNvPr id="21545" name="Rectangle 46"/>
          <p:cNvSpPr>
            <a:spLocks noChangeArrowheads="1"/>
          </p:cNvSpPr>
          <p:nvPr/>
        </p:nvSpPr>
        <p:spPr bwMode="auto">
          <a:xfrm>
            <a:off x="2289175" y="1639888"/>
            <a:ext cx="752475" cy="228600"/>
          </a:xfrm>
          <a:prstGeom prst="rect">
            <a:avLst/>
          </a:prstGeom>
          <a:noFill/>
          <a:ln w="9525">
            <a:noFill/>
            <a:miter lim="800000"/>
            <a:headEnd/>
            <a:tailEnd/>
          </a:ln>
        </p:spPr>
        <p:txBody>
          <a:bodyPr wrap="none" lIns="0" tIns="0" rIns="0" bIns="0">
            <a:spAutoFit/>
          </a:bodyPr>
          <a:lstStyle/>
          <a:p>
            <a:pPr algn="ctr"/>
            <a:r>
              <a:rPr lang="en-US" altLang="en-US" sz="1500" b="1">
                <a:solidFill>
                  <a:srgbClr val="000000"/>
                </a:solidFill>
              </a:rPr>
              <a:t>Request</a:t>
            </a:r>
            <a:endParaRPr lang="en-US" altLang="en-US" sz="1600">
              <a:latin typeface="Garamond" pitchFamily="18" charset="0"/>
            </a:endParaRPr>
          </a:p>
        </p:txBody>
      </p:sp>
      <p:sp>
        <p:nvSpPr>
          <p:cNvPr id="21546" name="Freeform 47"/>
          <p:cNvSpPr>
            <a:spLocks/>
          </p:cNvSpPr>
          <p:nvPr/>
        </p:nvSpPr>
        <p:spPr bwMode="auto">
          <a:xfrm>
            <a:off x="6716713" y="1068388"/>
            <a:ext cx="674687" cy="477837"/>
          </a:xfrm>
          <a:custGeom>
            <a:avLst/>
            <a:gdLst>
              <a:gd name="T0" fmla="*/ 0 w 425"/>
              <a:gd name="T1" fmla="*/ 670360861 h 301"/>
              <a:gd name="T2" fmla="*/ 0 w 425"/>
              <a:gd name="T3" fmla="*/ 0 h 301"/>
              <a:gd name="T4" fmla="*/ 1071064819 w 425"/>
              <a:gd name="T5" fmla="*/ 0 h 301"/>
              <a:gd name="T6" fmla="*/ 1071064819 w 425"/>
              <a:gd name="T7" fmla="*/ 670360861 h 301"/>
              <a:gd name="T8" fmla="*/ 1008061753 w 425"/>
              <a:gd name="T9" fmla="*/ 630038403 h 301"/>
              <a:gd name="T10" fmla="*/ 942537739 w 425"/>
              <a:gd name="T11" fmla="*/ 602315920 h 301"/>
              <a:gd name="T12" fmla="*/ 874492777 w 425"/>
              <a:gd name="T13" fmla="*/ 587194998 h 301"/>
              <a:gd name="T14" fmla="*/ 801409094 w 425"/>
              <a:gd name="T15" fmla="*/ 579635331 h 301"/>
              <a:gd name="T16" fmla="*/ 730844771 w 425"/>
              <a:gd name="T17" fmla="*/ 587194998 h 301"/>
              <a:gd name="T18" fmla="*/ 660280448 w 425"/>
              <a:gd name="T19" fmla="*/ 602315920 h 301"/>
              <a:gd name="T20" fmla="*/ 594756434 w 425"/>
              <a:gd name="T21" fmla="*/ 630038403 h 301"/>
              <a:gd name="T22" fmla="*/ 534272729 w 425"/>
              <a:gd name="T23" fmla="*/ 670360861 h 301"/>
              <a:gd name="T24" fmla="*/ 473789024 w 425"/>
              <a:gd name="T25" fmla="*/ 708162371 h 301"/>
              <a:gd name="T26" fmla="*/ 405744062 w 425"/>
              <a:gd name="T27" fmla="*/ 735884855 h 301"/>
              <a:gd name="T28" fmla="*/ 337700687 w 425"/>
              <a:gd name="T29" fmla="*/ 751005777 h 301"/>
              <a:gd name="T30" fmla="*/ 267136365 w 425"/>
              <a:gd name="T31" fmla="*/ 758565444 h 301"/>
              <a:gd name="T32" fmla="*/ 196572042 w 425"/>
              <a:gd name="T33" fmla="*/ 751005777 h 301"/>
              <a:gd name="T34" fmla="*/ 123486771 w 425"/>
              <a:gd name="T35" fmla="*/ 735884855 h 301"/>
              <a:gd name="T36" fmla="*/ 60483705 w 425"/>
              <a:gd name="T37" fmla="*/ 708162371 h 301"/>
              <a:gd name="T38" fmla="*/ 0 w 425"/>
              <a:gd name="T39" fmla="*/ 670360861 h 3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5"/>
              <a:gd name="T61" fmla="*/ 0 h 301"/>
              <a:gd name="T62" fmla="*/ 425 w 425"/>
              <a:gd name="T63" fmla="*/ 301 h 3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5" h="301">
                <a:moveTo>
                  <a:pt x="0" y="266"/>
                </a:moveTo>
                <a:lnTo>
                  <a:pt x="0" y="0"/>
                </a:lnTo>
                <a:lnTo>
                  <a:pt x="425" y="0"/>
                </a:lnTo>
                <a:lnTo>
                  <a:pt x="425" y="266"/>
                </a:lnTo>
                <a:lnTo>
                  <a:pt x="400" y="250"/>
                </a:lnTo>
                <a:lnTo>
                  <a:pt x="374" y="239"/>
                </a:lnTo>
                <a:lnTo>
                  <a:pt x="347" y="233"/>
                </a:lnTo>
                <a:lnTo>
                  <a:pt x="318" y="230"/>
                </a:lnTo>
                <a:lnTo>
                  <a:pt x="290" y="233"/>
                </a:lnTo>
                <a:lnTo>
                  <a:pt x="262" y="239"/>
                </a:lnTo>
                <a:lnTo>
                  <a:pt x="236" y="250"/>
                </a:lnTo>
                <a:lnTo>
                  <a:pt x="212" y="266"/>
                </a:lnTo>
                <a:lnTo>
                  <a:pt x="188" y="281"/>
                </a:lnTo>
                <a:lnTo>
                  <a:pt x="161" y="292"/>
                </a:lnTo>
                <a:lnTo>
                  <a:pt x="134" y="298"/>
                </a:lnTo>
                <a:lnTo>
                  <a:pt x="106" y="301"/>
                </a:lnTo>
                <a:lnTo>
                  <a:pt x="78" y="298"/>
                </a:lnTo>
                <a:lnTo>
                  <a:pt x="49" y="292"/>
                </a:lnTo>
                <a:lnTo>
                  <a:pt x="24" y="281"/>
                </a:lnTo>
                <a:lnTo>
                  <a:pt x="0" y="266"/>
                </a:lnTo>
              </a:path>
            </a:pathLst>
          </a:custGeom>
          <a:noFill/>
          <a:ln w="4763">
            <a:solidFill>
              <a:srgbClr val="000000"/>
            </a:solidFill>
            <a:round/>
            <a:headEnd/>
            <a:tailEnd/>
          </a:ln>
        </p:spPr>
        <p:txBody>
          <a:bodyPr/>
          <a:lstStyle/>
          <a:p>
            <a:endParaRPr lang="en-US"/>
          </a:p>
        </p:txBody>
      </p:sp>
      <p:sp>
        <p:nvSpPr>
          <p:cNvPr id="21547" name="Rectangle 49"/>
          <p:cNvSpPr>
            <a:spLocks noChangeArrowheads="1"/>
          </p:cNvSpPr>
          <p:nvPr/>
        </p:nvSpPr>
        <p:spPr bwMode="auto">
          <a:xfrm>
            <a:off x="6902450" y="1247775"/>
            <a:ext cx="363538" cy="182563"/>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Page</a:t>
            </a:r>
            <a:endParaRPr lang="en-US" altLang="en-US" sz="1600">
              <a:latin typeface="Garamond" pitchFamily="18" charset="0"/>
            </a:endParaRPr>
          </a:p>
        </p:txBody>
      </p:sp>
      <p:sp>
        <p:nvSpPr>
          <p:cNvPr id="21548" name="Freeform 50"/>
          <p:cNvSpPr>
            <a:spLocks/>
          </p:cNvSpPr>
          <p:nvPr/>
        </p:nvSpPr>
        <p:spPr bwMode="auto">
          <a:xfrm>
            <a:off x="6716713" y="2919413"/>
            <a:ext cx="674687" cy="479425"/>
          </a:xfrm>
          <a:custGeom>
            <a:avLst/>
            <a:gdLst>
              <a:gd name="T0" fmla="*/ 0 w 425"/>
              <a:gd name="T1" fmla="*/ 670361563 h 302"/>
              <a:gd name="T2" fmla="*/ 0 w 425"/>
              <a:gd name="T3" fmla="*/ 0 h 302"/>
              <a:gd name="T4" fmla="*/ 1071064819 w 425"/>
              <a:gd name="T5" fmla="*/ 0 h 302"/>
              <a:gd name="T6" fmla="*/ 1071064819 w 425"/>
              <a:gd name="T7" fmla="*/ 670361563 h 302"/>
              <a:gd name="T8" fmla="*/ 1008061753 w 425"/>
              <a:gd name="T9" fmla="*/ 632560013 h 302"/>
              <a:gd name="T10" fmla="*/ 942537739 w 425"/>
              <a:gd name="T11" fmla="*/ 602318138 h 302"/>
              <a:gd name="T12" fmla="*/ 874492777 w 425"/>
              <a:gd name="T13" fmla="*/ 589716563 h 302"/>
              <a:gd name="T14" fmla="*/ 801409094 w 425"/>
              <a:gd name="T15" fmla="*/ 582156888 h 302"/>
              <a:gd name="T16" fmla="*/ 730844771 w 425"/>
              <a:gd name="T17" fmla="*/ 589716563 h 302"/>
              <a:gd name="T18" fmla="*/ 660280448 w 425"/>
              <a:gd name="T19" fmla="*/ 602318138 h 302"/>
              <a:gd name="T20" fmla="*/ 594756434 w 425"/>
              <a:gd name="T21" fmla="*/ 632560013 h 302"/>
              <a:gd name="T22" fmla="*/ 534272729 w 425"/>
              <a:gd name="T23" fmla="*/ 670361563 h 302"/>
              <a:gd name="T24" fmla="*/ 473789024 w 425"/>
              <a:gd name="T25" fmla="*/ 710684063 h 302"/>
              <a:gd name="T26" fmla="*/ 405744062 w 425"/>
              <a:gd name="T27" fmla="*/ 738406575 h 302"/>
              <a:gd name="T28" fmla="*/ 337700687 w 425"/>
              <a:gd name="T29" fmla="*/ 753527513 h 302"/>
              <a:gd name="T30" fmla="*/ 267136365 w 425"/>
              <a:gd name="T31" fmla="*/ 761087188 h 302"/>
              <a:gd name="T32" fmla="*/ 196572042 w 425"/>
              <a:gd name="T33" fmla="*/ 753527513 h 302"/>
              <a:gd name="T34" fmla="*/ 123486771 w 425"/>
              <a:gd name="T35" fmla="*/ 738406575 h 302"/>
              <a:gd name="T36" fmla="*/ 60483705 w 425"/>
              <a:gd name="T37" fmla="*/ 710684063 h 302"/>
              <a:gd name="T38" fmla="*/ 0 w 425"/>
              <a:gd name="T39" fmla="*/ 670361563 h 3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5"/>
              <a:gd name="T61" fmla="*/ 0 h 302"/>
              <a:gd name="T62" fmla="*/ 425 w 425"/>
              <a:gd name="T63" fmla="*/ 302 h 3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5" h="302">
                <a:moveTo>
                  <a:pt x="0" y="266"/>
                </a:moveTo>
                <a:lnTo>
                  <a:pt x="0" y="0"/>
                </a:lnTo>
                <a:lnTo>
                  <a:pt x="425" y="0"/>
                </a:lnTo>
                <a:lnTo>
                  <a:pt x="425" y="266"/>
                </a:lnTo>
                <a:lnTo>
                  <a:pt x="400" y="251"/>
                </a:lnTo>
                <a:lnTo>
                  <a:pt x="374" y="239"/>
                </a:lnTo>
                <a:lnTo>
                  <a:pt x="347" y="234"/>
                </a:lnTo>
                <a:lnTo>
                  <a:pt x="318" y="231"/>
                </a:lnTo>
                <a:lnTo>
                  <a:pt x="290" y="234"/>
                </a:lnTo>
                <a:lnTo>
                  <a:pt x="262" y="239"/>
                </a:lnTo>
                <a:lnTo>
                  <a:pt x="236" y="251"/>
                </a:lnTo>
                <a:lnTo>
                  <a:pt x="212" y="266"/>
                </a:lnTo>
                <a:lnTo>
                  <a:pt x="188" y="282"/>
                </a:lnTo>
                <a:lnTo>
                  <a:pt x="161" y="293"/>
                </a:lnTo>
                <a:lnTo>
                  <a:pt x="134" y="299"/>
                </a:lnTo>
                <a:lnTo>
                  <a:pt x="106" y="302"/>
                </a:lnTo>
                <a:lnTo>
                  <a:pt x="78" y="299"/>
                </a:lnTo>
                <a:lnTo>
                  <a:pt x="49" y="293"/>
                </a:lnTo>
                <a:lnTo>
                  <a:pt x="24" y="282"/>
                </a:lnTo>
                <a:lnTo>
                  <a:pt x="0" y="266"/>
                </a:lnTo>
              </a:path>
            </a:pathLst>
          </a:custGeom>
          <a:noFill/>
          <a:ln w="4763">
            <a:solidFill>
              <a:srgbClr val="000000"/>
            </a:solidFill>
            <a:round/>
            <a:headEnd/>
            <a:tailEnd/>
          </a:ln>
        </p:spPr>
        <p:txBody>
          <a:bodyPr/>
          <a:lstStyle/>
          <a:p>
            <a:endParaRPr lang="en-US"/>
          </a:p>
        </p:txBody>
      </p:sp>
      <p:sp>
        <p:nvSpPr>
          <p:cNvPr id="21549" name="Rectangle 51"/>
          <p:cNvSpPr>
            <a:spLocks noChangeArrowheads="1"/>
          </p:cNvSpPr>
          <p:nvPr/>
        </p:nvSpPr>
        <p:spPr bwMode="auto">
          <a:xfrm>
            <a:off x="6923088" y="2919413"/>
            <a:ext cx="322262" cy="182562"/>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Web</a:t>
            </a:r>
            <a:endParaRPr lang="en-US" altLang="en-US" sz="1600">
              <a:latin typeface="Garamond" pitchFamily="18" charset="0"/>
            </a:endParaRPr>
          </a:p>
        </p:txBody>
      </p:sp>
      <p:sp>
        <p:nvSpPr>
          <p:cNvPr id="21550" name="Rectangle 52"/>
          <p:cNvSpPr>
            <a:spLocks noChangeArrowheads="1"/>
          </p:cNvSpPr>
          <p:nvPr/>
        </p:nvSpPr>
        <p:spPr bwMode="auto">
          <a:xfrm>
            <a:off x="6907213" y="3098800"/>
            <a:ext cx="355600" cy="182563"/>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page</a:t>
            </a:r>
            <a:endParaRPr lang="en-US" altLang="en-US" sz="1600">
              <a:latin typeface="Garamond" pitchFamily="18" charset="0"/>
            </a:endParaRPr>
          </a:p>
        </p:txBody>
      </p:sp>
      <p:sp>
        <p:nvSpPr>
          <p:cNvPr id="21551" name="Freeform 54"/>
          <p:cNvSpPr>
            <a:spLocks/>
          </p:cNvSpPr>
          <p:nvPr/>
        </p:nvSpPr>
        <p:spPr bwMode="auto">
          <a:xfrm>
            <a:off x="1938338" y="2824163"/>
            <a:ext cx="103187" cy="103187"/>
          </a:xfrm>
          <a:custGeom>
            <a:avLst/>
            <a:gdLst>
              <a:gd name="T0" fmla="*/ 0 w 65"/>
              <a:gd name="T1" fmla="*/ 163808569 h 65"/>
              <a:gd name="T2" fmla="*/ 83163960 w 65"/>
              <a:gd name="T3" fmla="*/ 0 h 65"/>
              <a:gd name="T4" fmla="*/ 163808569 w 65"/>
              <a:gd name="T5" fmla="*/ 163808569 h 65"/>
              <a:gd name="T6" fmla="*/ 0 w 65"/>
              <a:gd name="T7" fmla="*/ 163808569 h 65"/>
              <a:gd name="T8" fmla="*/ 0 60000 65536"/>
              <a:gd name="T9" fmla="*/ 0 60000 65536"/>
              <a:gd name="T10" fmla="*/ 0 60000 65536"/>
              <a:gd name="T11" fmla="*/ 0 60000 65536"/>
              <a:gd name="T12" fmla="*/ 0 w 65"/>
              <a:gd name="T13" fmla="*/ 0 h 65"/>
              <a:gd name="T14" fmla="*/ 65 w 65"/>
              <a:gd name="T15" fmla="*/ 65 h 65"/>
            </a:gdLst>
            <a:ahLst/>
            <a:cxnLst>
              <a:cxn ang="T8">
                <a:pos x="T0" y="T1"/>
              </a:cxn>
              <a:cxn ang="T9">
                <a:pos x="T2" y="T3"/>
              </a:cxn>
              <a:cxn ang="T10">
                <a:pos x="T4" y="T5"/>
              </a:cxn>
              <a:cxn ang="T11">
                <a:pos x="T6" y="T7"/>
              </a:cxn>
            </a:cxnLst>
            <a:rect l="T12" t="T13" r="T14" b="T15"/>
            <a:pathLst>
              <a:path w="65" h="65">
                <a:moveTo>
                  <a:pt x="0" y="65"/>
                </a:moveTo>
                <a:lnTo>
                  <a:pt x="33" y="0"/>
                </a:lnTo>
                <a:lnTo>
                  <a:pt x="65" y="65"/>
                </a:lnTo>
                <a:lnTo>
                  <a:pt x="0" y="65"/>
                </a:lnTo>
                <a:close/>
              </a:path>
            </a:pathLst>
          </a:custGeom>
          <a:solidFill>
            <a:srgbClr val="000000"/>
          </a:solidFill>
          <a:ln w="4763">
            <a:solidFill>
              <a:srgbClr val="000000"/>
            </a:solidFill>
            <a:round/>
            <a:headEnd/>
            <a:tailEnd/>
          </a:ln>
        </p:spPr>
        <p:txBody>
          <a:bodyPr/>
          <a:lstStyle/>
          <a:p>
            <a:endParaRPr lang="en-US"/>
          </a:p>
        </p:txBody>
      </p:sp>
      <p:sp>
        <p:nvSpPr>
          <p:cNvPr id="21552" name="Line 55"/>
          <p:cNvSpPr>
            <a:spLocks noChangeShapeType="1"/>
          </p:cNvSpPr>
          <p:nvPr/>
        </p:nvSpPr>
        <p:spPr bwMode="auto">
          <a:xfrm>
            <a:off x="3252788" y="2149475"/>
            <a:ext cx="161925" cy="1588"/>
          </a:xfrm>
          <a:prstGeom prst="line">
            <a:avLst/>
          </a:prstGeom>
          <a:noFill/>
          <a:ln w="4763">
            <a:solidFill>
              <a:srgbClr val="000000"/>
            </a:solidFill>
            <a:round/>
            <a:headEnd/>
            <a:tailEnd/>
          </a:ln>
        </p:spPr>
        <p:txBody>
          <a:bodyPr/>
          <a:lstStyle/>
          <a:p>
            <a:endParaRPr lang="en-US"/>
          </a:p>
        </p:txBody>
      </p:sp>
      <p:sp>
        <p:nvSpPr>
          <p:cNvPr id="21553" name="Freeform 56"/>
          <p:cNvSpPr>
            <a:spLocks/>
          </p:cNvSpPr>
          <p:nvPr/>
        </p:nvSpPr>
        <p:spPr bwMode="auto">
          <a:xfrm>
            <a:off x="3403600" y="2098675"/>
            <a:ext cx="103188" cy="103188"/>
          </a:xfrm>
          <a:custGeom>
            <a:avLst/>
            <a:gdLst>
              <a:gd name="T0" fmla="*/ 0 w 65"/>
              <a:gd name="T1" fmla="*/ 0 h 65"/>
              <a:gd name="T2" fmla="*/ 163811744 w 65"/>
              <a:gd name="T3" fmla="*/ 80645391 h 65"/>
              <a:gd name="T4" fmla="*/ 0 w 65"/>
              <a:gd name="T5" fmla="*/ 163811744 h 65"/>
              <a:gd name="T6" fmla="*/ 0 w 65"/>
              <a:gd name="T7" fmla="*/ 0 h 65"/>
              <a:gd name="T8" fmla="*/ 0 60000 65536"/>
              <a:gd name="T9" fmla="*/ 0 60000 65536"/>
              <a:gd name="T10" fmla="*/ 0 60000 65536"/>
              <a:gd name="T11" fmla="*/ 0 60000 65536"/>
              <a:gd name="T12" fmla="*/ 0 w 65"/>
              <a:gd name="T13" fmla="*/ 0 h 65"/>
              <a:gd name="T14" fmla="*/ 65 w 65"/>
              <a:gd name="T15" fmla="*/ 65 h 65"/>
            </a:gdLst>
            <a:ahLst/>
            <a:cxnLst>
              <a:cxn ang="T8">
                <a:pos x="T0" y="T1"/>
              </a:cxn>
              <a:cxn ang="T9">
                <a:pos x="T2" y="T3"/>
              </a:cxn>
              <a:cxn ang="T10">
                <a:pos x="T4" y="T5"/>
              </a:cxn>
              <a:cxn ang="T11">
                <a:pos x="T6" y="T7"/>
              </a:cxn>
            </a:cxnLst>
            <a:rect l="T12" t="T13" r="T14" b="T15"/>
            <a:pathLst>
              <a:path w="65" h="65">
                <a:moveTo>
                  <a:pt x="0" y="0"/>
                </a:moveTo>
                <a:lnTo>
                  <a:pt x="65" y="32"/>
                </a:lnTo>
                <a:lnTo>
                  <a:pt x="0" y="65"/>
                </a:lnTo>
                <a:lnTo>
                  <a:pt x="0" y="0"/>
                </a:lnTo>
                <a:close/>
              </a:path>
            </a:pathLst>
          </a:custGeom>
          <a:solidFill>
            <a:srgbClr val="000000"/>
          </a:solidFill>
          <a:ln w="4763">
            <a:solidFill>
              <a:srgbClr val="000000"/>
            </a:solidFill>
            <a:round/>
            <a:headEnd/>
            <a:tailEnd/>
          </a:ln>
        </p:spPr>
        <p:txBody>
          <a:bodyPr/>
          <a:lstStyle/>
          <a:p>
            <a:endParaRPr lang="en-US"/>
          </a:p>
        </p:txBody>
      </p:sp>
      <p:sp>
        <p:nvSpPr>
          <p:cNvPr id="21554" name="Freeform 57"/>
          <p:cNvSpPr>
            <a:spLocks/>
          </p:cNvSpPr>
          <p:nvPr/>
        </p:nvSpPr>
        <p:spPr bwMode="auto">
          <a:xfrm>
            <a:off x="3175000" y="2317750"/>
            <a:ext cx="331788" cy="855663"/>
          </a:xfrm>
          <a:custGeom>
            <a:avLst/>
            <a:gdLst>
              <a:gd name="T0" fmla="*/ 0 w 209"/>
              <a:gd name="T1" fmla="*/ 1358365806 h 539"/>
              <a:gd name="T2" fmla="*/ 123488636 w 209"/>
              <a:gd name="T3" fmla="*/ 1358365806 h 539"/>
              <a:gd name="T4" fmla="*/ 123488636 w 209"/>
              <a:gd name="T5" fmla="*/ 0 h 539"/>
              <a:gd name="T6" fmla="*/ 526714244 w 209"/>
              <a:gd name="T7" fmla="*/ 0 h 539"/>
              <a:gd name="T8" fmla="*/ 0 60000 65536"/>
              <a:gd name="T9" fmla="*/ 0 60000 65536"/>
              <a:gd name="T10" fmla="*/ 0 60000 65536"/>
              <a:gd name="T11" fmla="*/ 0 60000 65536"/>
              <a:gd name="T12" fmla="*/ 0 w 209"/>
              <a:gd name="T13" fmla="*/ 0 h 539"/>
              <a:gd name="T14" fmla="*/ 209 w 209"/>
              <a:gd name="T15" fmla="*/ 539 h 539"/>
            </a:gdLst>
            <a:ahLst/>
            <a:cxnLst>
              <a:cxn ang="T8">
                <a:pos x="T0" y="T1"/>
              </a:cxn>
              <a:cxn ang="T9">
                <a:pos x="T2" y="T3"/>
              </a:cxn>
              <a:cxn ang="T10">
                <a:pos x="T4" y="T5"/>
              </a:cxn>
              <a:cxn ang="T11">
                <a:pos x="T6" y="T7"/>
              </a:cxn>
            </a:cxnLst>
            <a:rect l="T12" t="T13" r="T14" b="T15"/>
            <a:pathLst>
              <a:path w="209" h="539">
                <a:moveTo>
                  <a:pt x="0" y="539"/>
                </a:moveTo>
                <a:lnTo>
                  <a:pt x="49" y="539"/>
                </a:lnTo>
                <a:lnTo>
                  <a:pt x="49" y="0"/>
                </a:lnTo>
                <a:lnTo>
                  <a:pt x="209" y="0"/>
                </a:lnTo>
              </a:path>
            </a:pathLst>
          </a:custGeom>
          <a:noFill/>
          <a:ln w="4763">
            <a:solidFill>
              <a:srgbClr val="000000"/>
            </a:solidFill>
            <a:round/>
            <a:headEnd/>
            <a:tailEnd/>
          </a:ln>
        </p:spPr>
        <p:txBody>
          <a:bodyPr/>
          <a:lstStyle/>
          <a:p>
            <a:endParaRPr lang="en-US"/>
          </a:p>
        </p:txBody>
      </p:sp>
      <p:sp>
        <p:nvSpPr>
          <p:cNvPr id="21555" name="Line 59"/>
          <p:cNvSpPr>
            <a:spLocks noChangeShapeType="1"/>
          </p:cNvSpPr>
          <p:nvPr/>
        </p:nvSpPr>
        <p:spPr bwMode="auto">
          <a:xfrm>
            <a:off x="4724400" y="2201863"/>
            <a:ext cx="838200" cy="1587"/>
          </a:xfrm>
          <a:prstGeom prst="line">
            <a:avLst/>
          </a:prstGeom>
          <a:noFill/>
          <a:ln w="28575">
            <a:solidFill>
              <a:schemeClr val="tx1"/>
            </a:solidFill>
            <a:round/>
            <a:headEnd type="triangle" w="med" len="med"/>
            <a:tailEnd type="triangle" w="med" len="med"/>
          </a:ln>
        </p:spPr>
        <p:txBody>
          <a:bodyPr wrap="none" anchor="ctr"/>
          <a:lstStyle/>
          <a:p>
            <a:endParaRPr lang="en-US"/>
          </a:p>
        </p:txBody>
      </p:sp>
      <p:grpSp>
        <p:nvGrpSpPr>
          <p:cNvPr id="2" name="Group 66"/>
          <p:cNvGrpSpPr>
            <a:grpSpLocks/>
          </p:cNvGrpSpPr>
          <p:nvPr/>
        </p:nvGrpSpPr>
        <p:grpSpPr bwMode="auto">
          <a:xfrm>
            <a:off x="1693863" y="1066800"/>
            <a:ext cx="6154737" cy="2159000"/>
            <a:chOff x="1067" y="672"/>
            <a:chExt cx="3877" cy="1360"/>
          </a:xfrm>
        </p:grpSpPr>
        <p:sp>
          <p:nvSpPr>
            <p:cNvPr id="21563" name="Freeform 5"/>
            <p:cNvSpPr>
              <a:spLocks/>
            </p:cNvSpPr>
            <p:nvPr/>
          </p:nvSpPr>
          <p:spPr bwMode="auto">
            <a:xfrm>
              <a:off x="1067" y="1248"/>
              <a:ext cx="372" cy="371"/>
            </a:xfrm>
            <a:custGeom>
              <a:avLst/>
              <a:gdLst>
                <a:gd name="T0" fmla="*/ 0 w 372"/>
                <a:gd name="T1" fmla="*/ 279 h 371"/>
                <a:gd name="T2" fmla="*/ 71 w 372"/>
                <a:gd name="T3" fmla="*/ 279 h 371"/>
                <a:gd name="T4" fmla="*/ 129 w 372"/>
                <a:gd name="T5" fmla="*/ 290 h 371"/>
                <a:gd name="T6" fmla="*/ 129 w 372"/>
                <a:gd name="T7" fmla="*/ 301 h 371"/>
                <a:gd name="T8" fmla="*/ 71 w 372"/>
                <a:gd name="T9" fmla="*/ 301 h 371"/>
                <a:gd name="T10" fmla="*/ 71 w 372"/>
                <a:gd name="T11" fmla="*/ 313 h 371"/>
                <a:gd name="T12" fmla="*/ 24 w 372"/>
                <a:gd name="T13" fmla="*/ 313 h 371"/>
                <a:gd name="T14" fmla="*/ 24 w 372"/>
                <a:gd name="T15" fmla="*/ 371 h 371"/>
                <a:gd name="T16" fmla="*/ 350 w 372"/>
                <a:gd name="T17" fmla="*/ 371 h 371"/>
                <a:gd name="T18" fmla="*/ 350 w 372"/>
                <a:gd name="T19" fmla="*/ 313 h 371"/>
                <a:gd name="T20" fmla="*/ 303 w 372"/>
                <a:gd name="T21" fmla="*/ 313 h 371"/>
                <a:gd name="T22" fmla="*/ 303 w 372"/>
                <a:gd name="T23" fmla="*/ 301 h 371"/>
                <a:gd name="T24" fmla="*/ 245 w 372"/>
                <a:gd name="T25" fmla="*/ 301 h 371"/>
                <a:gd name="T26" fmla="*/ 245 w 372"/>
                <a:gd name="T27" fmla="*/ 290 h 371"/>
                <a:gd name="T28" fmla="*/ 303 w 372"/>
                <a:gd name="T29" fmla="*/ 279 h 371"/>
                <a:gd name="T30" fmla="*/ 372 w 372"/>
                <a:gd name="T31" fmla="*/ 279 h 371"/>
                <a:gd name="T32" fmla="*/ 372 w 372"/>
                <a:gd name="T33" fmla="*/ 0 h 371"/>
                <a:gd name="T34" fmla="*/ 0 w 372"/>
                <a:gd name="T35" fmla="*/ 0 h 371"/>
                <a:gd name="T36" fmla="*/ 0 w 372"/>
                <a:gd name="T37" fmla="*/ 279 h 3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72"/>
                <a:gd name="T58" fmla="*/ 0 h 371"/>
                <a:gd name="T59" fmla="*/ 372 w 372"/>
                <a:gd name="T60" fmla="*/ 371 h 3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72" h="371">
                  <a:moveTo>
                    <a:pt x="0" y="279"/>
                  </a:moveTo>
                  <a:lnTo>
                    <a:pt x="71" y="279"/>
                  </a:lnTo>
                  <a:lnTo>
                    <a:pt x="129" y="290"/>
                  </a:lnTo>
                  <a:lnTo>
                    <a:pt x="129" y="301"/>
                  </a:lnTo>
                  <a:lnTo>
                    <a:pt x="71" y="301"/>
                  </a:lnTo>
                  <a:lnTo>
                    <a:pt x="71" y="313"/>
                  </a:lnTo>
                  <a:lnTo>
                    <a:pt x="24" y="313"/>
                  </a:lnTo>
                  <a:lnTo>
                    <a:pt x="24" y="371"/>
                  </a:lnTo>
                  <a:lnTo>
                    <a:pt x="350" y="371"/>
                  </a:lnTo>
                  <a:lnTo>
                    <a:pt x="350" y="313"/>
                  </a:lnTo>
                  <a:lnTo>
                    <a:pt x="303" y="313"/>
                  </a:lnTo>
                  <a:lnTo>
                    <a:pt x="303" y="301"/>
                  </a:lnTo>
                  <a:lnTo>
                    <a:pt x="245" y="301"/>
                  </a:lnTo>
                  <a:lnTo>
                    <a:pt x="245" y="290"/>
                  </a:lnTo>
                  <a:lnTo>
                    <a:pt x="303" y="279"/>
                  </a:lnTo>
                  <a:lnTo>
                    <a:pt x="372" y="279"/>
                  </a:lnTo>
                  <a:lnTo>
                    <a:pt x="372" y="0"/>
                  </a:lnTo>
                  <a:lnTo>
                    <a:pt x="0" y="0"/>
                  </a:lnTo>
                  <a:lnTo>
                    <a:pt x="0" y="279"/>
                  </a:lnTo>
                  <a:close/>
                </a:path>
              </a:pathLst>
            </a:custGeom>
            <a:blipFill dpi="0" rotWithShape="0">
              <a:blip r:embed="rId4"/>
              <a:srcRect/>
              <a:tile tx="0" ty="0" sx="100000" sy="100000" flip="none" algn="tl"/>
            </a:blipFill>
            <a:ln w="12700">
              <a:solidFill>
                <a:srgbClr val="000000"/>
              </a:solidFill>
              <a:round/>
              <a:headEnd/>
              <a:tailEnd/>
            </a:ln>
          </p:spPr>
          <p:txBody>
            <a:bodyPr/>
            <a:lstStyle/>
            <a:p>
              <a:endParaRPr lang="en-US"/>
            </a:p>
          </p:txBody>
        </p:sp>
        <p:sp>
          <p:nvSpPr>
            <p:cNvPr id="21564" name="Rectangle 35"/>
            <p:cNvSpPr>
              <a:spLocks noChangeArrowheads="1"/>
            </p:cNvSpPr>
            <p:nvPr/>
          </p:nvSpPr>
          <p:spPr bwMode="auto">
            <a:xfrm>
              <a:off x="1648" y="1848"/>
              <a:ext cx="203" cy="115"/>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Web</a:t>
              </a:r>
              <a:endParaRPr lang="en-US" altLang="en-US" sz="1600">
                <a:latin typeface="Garamond" pitchFamily="18" charset="0"/>
              </a:endParaRPr>
            </a:p>
          </p:txBody>
        </p:sp>
        <p:sp>
          <p:nvSpPr>
            <p:cNvPr id="21565" name="Rectangle 39"/>
            <p:cNvSpPr>
              <a:spLocks noChangeArrowheads="1"/>
            </p:cNvSpPr>
            <p:nvPr/>
          </p:nvSpPr>
          <p:spPr bwMode="auto">
            <a:xfrm>
              <a:off x="3595" y="1403"/>
              <a:ext cx="297" cy="115"/>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Server</a:t>
              </a:r>
              <a:endParaRPr lang="en-US" altLang="en-US" sz="1600">
                <a:latin typeface="Garamond" pitchFamily="18" charset="0"/>
              </a:endParaRPr>
            </a:p>
          </p:txBody>
        </p:sp>
        <p:sp>
          <p:nvSpPr>
            <p:cNvPr id="21566" name="Freeform 40"/>
            <p:cNvSpPr>
              <a:spLocks/>
            </p:cNvSpPr>
            <p:nvPr/>
          </p:nvSpPr>
          <p:spPr bwMode="auto">
            <a:xfrm>
              <a:off x="3727" y="824"/>
              <a:ext cx="447" cy="397"/>
            </a:xfrm>
            <a:custGeom>
              <a:avLst/>
              <a:gdLst>
                <a:gd name="T0" fmla="*/ 0 w 447"/>
                <a:gd name="T1" fmla="*/ 397 h 397"/>
                <a:gd name="T2" fmla="*/ 0 w 447"/>
                <a:gd name="T3" fmla="*/ 358 h 397"/>
                <a:gd name="T4" fmla="*/ 0 w 447"/>
                <a:gd name="T5" fmla="*/ 0 h 397"/>
                <a:gd name="T6" fmla="*/ 447 w 447"/>
                <a:gd name="T7" fmla="*/ 0 h 397"/>
                <a:gd name="T8" fmla="*/ 0 60000 65536"/>
                <a:gd name="T9" fmla="*/ 0 60000 65536"/>
                <a:gd name="T10" fmla="*/ 0 60000 65536"/>
                <a:gd name="T11" fmla="*/ 0 60000 65536"/>
                <a:gd name="T12" fmla="*/ 0 w 447"/>
                <a:gd name="T13" fmla="*/ 0 h 397"/>
                <a:gd name="T14" fmla="*/ 447 w 447"/>
                <a:gd name="T15" fmla="*/ 397 h 397"/>
              </a:gdLst>
              <a:ahLst/>
              <a:cxnLst>
                <a:cxn ang="T8">
                  <a:pos x="T0" y="T1"/>
                </a:cxn>
                <a:cxn ang="T9">
                  <a:pos x="T2" y="T3"/>
                </a:cxn>
                <a:cxn ang="T10">
                  <a:pos x="T4" y="T5"/>
                </a:cxn>
                <a:cxn ang="T11">
                  <a:pos x="T6" y="T7"/>
                </a:cxn>
              </a:cxnLst>
              <a:rect l="T12" t="T13" r="T14" b="T15"/>
              <a:pathLst>
                <a:path w="447" h="397">
                  <a:moveTo>
                    <a:pt x="0" y="397"/>
                  </a:moveTo>
                  <a:lnTo>
                    <a:pt x="0" y="358"/>
                  </a:lnTo>
                  <a:lnTo>
                    <a:pt x="0" y="0"/>
                  </a:lnTo>
                  <a:lnTo>
                    <a:pt x="447" y="0"/>
                  </a:lnTo>
                </a:path>
              </a:pathLst>
            </a:custGeom>
            <a:noFill/>
            <a:ln w="4763">
              <a:solidFill>
                <a:srgbClr val="000000"/>
              </a:solidFill>
              <a:round/>
              <a:headEnd/>
              <a:tailEnd/>
            </a:ln>
          </p:spPr>
          <p:txBody>
            <a:bodyPr/>
            <a:lstStyle/>
            <a:p>
              <a:endParaRPr lang="en-US"/>
            </a:p>
          </p:txBody>
        </p:sp>
        <p:sp>
          <p:nvSpPr>
            <p:cNvPr id="21567" name="Freeform 44"/>
            <p:cNvSpPr>
              <a:spLocks/>
            </p:cNvSpPr>
            <p:nvPr/>
          </p:nvSpPr>
          <p:spPr bwMode="auto">
            <a:xfrm>
              <a:off x="1254" y="1036"/>
              <a:ext cx="795" cy="318"/>
            </a:xfrm>
            <a:custGeom>
              <a:avLst/>
              <a:gdLst>
                <a:gd name="T0" fmla="*/ 0 w 795"/>
                <a:gd name="T1" fmla="*/ 212 h 318"/>
                <a:gd name="T2" fmla="*/ 0 w 795"/>
                <a:gd name="T3" fmla="*/ 0 h 318"/>
                <a:gd name="T4" fmla="*/ 795 w 795"/>
                <a:gd name="T5" fmla="*/ 0 h 318"/>
                <a:gd name="T6" fmla="*/ 795 w 795"/>
                <a:gd name="T7" fmla="*/ 318 h 318"/>
                <a:gd name="T8" fmla="*/ 0 60000 65536"/>
                <a:gd name="T9" fmla="*/ 0 60000 65536"/>
                <a:gd name="T10" fmla="*/ 0 60000 65536"/>
                <a:gd name="T11" fmla="*/ 0 60000 65536"/>
                <a:gd name="T12" fmla="*/ 0 w 795"/>
                <a:gd name="T13" fmla="*/ 0 h 318"/>
                <a:gd name="T14" fmla="*/ 795 w 795"/>
                <a:gd name="T15" fmla="*/ 318 h 318"/>
              </a:gdLst>
              <a:ahLst/>
              <a:cxnLst>
                <a:cxn ang="T8">
                  <a:pos x="T0" y="T1"/>
                </a:cxn>
                <a:cxn ang="T9">
                  <a:pos x="T2" y="T3"/>
                </a:cxn>
                <a:cxn ang="T10">
                  <a:pos x="T4" y="T5"/>
                </a:cxn>
                <a:cxn ang="T11">
                  <a:pos x="T6" y="T7"/>
                </a:cxn>
              </a:cxnLst>
              <a:rect l="T12" t="T13" r="T14" b="T15"/>
              <a:pathLst>
                <a:path w="795" h="318">
                  <a:moveTo>
                    <a:pt x="0" y="212"/>
                  </a:moveTo>
                  <a:lnTo>
                    <a:pt x="0" y="0"/>
                  </a:lnTo>
                  <a:lnTo>
                    <a:pt x="795" y="0"/>
                  </a:lnTo>
                  <a:lnTo>
                    <a:pt x="795" y="318"/>
                  </a:lnTo>
                </a:path>
              </a:pathLst>
            </a:custGeom>
            <a:noFill/>
            <a:ln w="4763">
              <a:solidFill>
                <a:srgbClr val="000000"/>
              </a:solidFill>
              <a:round/>
              <a:headEnd/>
              <a:tailEnd/>
            </a:ln>
          </p:spPr>
          <p:txBody>
            <a:bodyPr/>
            <a:lstStyle/>
            <a:p>
              <a:endParaRPr lang="en-US"/>
            </a:p>
          </p:txBody>
        </p:sp>
        <p:sp>
          <p:nvSpPr>
            <p:cNvPr id="21568" name="Rectangle 48"/>
            <p:cNvSpPr>
              <a:spLocks noChangeArrowheads="1"/>
            </p:cNvSpPr>
            <p:nvPr/>
          </p:nvSpPr>
          <p:spPr bwMode="auto">
            <a:xfrm>
              <a:off x="4324" y="672"/>
              <a:ext cx="286" cy="115"/>
            </a:xfrm>
            <a:prstGeom prst="rect">
              <a:avLst/>
            </a:prstGeom>
            <a:noFill/>
            <a:ln w="9525">
              <a:noFill/>
              <a:miter lim="800000"/>
              <a:headEnd/>
              <a:tailEnd/>
            </a:ln>
          </p:spPr>
          <p:txBody>
            <a:bodyPr wrap="none" lIns="0" tIns="0" rIns="0" bIns="0">
              <a:spAutoFit/>
            </a:bodyPr>
            <a:lstStyle/>
            <a:p>
              <a:pPr algn="ctr"/>
              <a:r>
                <a:rPr lang="en-US" altLang="en-US" sz="1200" b="1">
                  <a:solidFill>
                    <a:srgbClr val="000000"/>
                  </a:solidFill>
                </a:rPr>
                <a:t>server</a:t>
              </a:r>
              <a:endParaRPr lang="en-US" altLang="en-US" sz="1600">
                <a:latin typeface="Garamond" pitchFamily="18" charset="0"/>
              </a:endParaRPr>
            </a:p>
          </p:txBody>
        </p:sp>
        <p:sp>
          <p:nvSpPr>
            <p:cNvPr id="21569" name="Freeform 53"/>
            <p:cNvSpPr>
              <a:spLocks/>
            </p:cNvSpPr>
            <p:nvPr/>
          </p:nvSpPr>
          <p:spPr bwMode="auto">
            <a:xfrm>
              <a:off x="1254" y="1835"/>
              <a:ext cx="264" cy="164"/>
            </a:xfrm>
            <a:custGeom>
              <a:avLst/>
              <a:gdLst>
                <a:gd name="T0" fmla="*/ 0 w 264"/>
                <a:gd name="T1" fmla="*/ 0 h 164"/>
                <a:gd name="T2" fmla="*/ 0 w 264"/>
                <a:gd name="T3" fmla="*/ 164 h 164"/>
                <a:gd name="T4" fmla="*/ 264 w 264"/>
                <a:gd name="T5" fmla="*/ 164 h 164"/>
                <a:gd name="T6" fmla="*/ 0 60000 65536"/>
                <a:gd name="T7" fmla="*/ 0 60000 65536"/>
                <a:gd name="T8" fmla="*/ 0 60000 65536"/>
                <a:gd name="T9" fmla="*/ 0 w 264"/>
                <a:gd name="T10" fmla="*/ 0 h 164"/>
                <a:gd name="T11" fmla="*/ 264 w 264"/>
                <a:gd name="T12" fmla="*/ 164 h 164"/>
              </a:gdLst>
              <a:ahLst/>
              <a:cxnLst>
                <a:cxn ang="T6">
                  <a:pos x="T0" y="T1"/>
                </a:cxn>
                <a:cxn ang="T7">
                  <a:pos x="T2" y="T3"/>
                </a:cxn>
                <a:cxn ang="T8">
                  <a:pos x="T4" y="T5"/>
                </a:cxn>
              </a:cxnLst>
              <a:rect l="T9" t="T10" r="T11" b="T12"/>
              <a:pathLst>
                <a:path w="264" h="164">
                  <a:moveTo>
                    <a:pt x="0" y="0"/>
                  </a:moveTo>
                  <a:lnTo>
                    <a:pt x="0" y="164"/>
                  </a:lnTo>
                  <a:lnTo>
                    <a:pt x="264" y="164"/>
                  </a:lnTo>
                </a:path>
              </a:pathLst>
            </a:custGeom>
            <a:noFill/>
            <a:ln w="4763">
              <a:solidFill>
                <a:srgbClr val="000000"/>
              </a:solidFill>
              <a:round/>
              <a:headEnd/>
              <a:tailEnd/>
            </a:ln>
          </p:spPr>
          <p:txBody>
            <a:bodyPr/>
            <a:lstStyle/>
            <a:p>
              <a:endParaRPr lang="en-US"/>
            </a:p>
          </p:txBody>
        </p:sp>
        <p:sp>
          <p:nvSpPr>
            <p:cNvPr id="21570" name="Freeform 58"/>
            <p:cNvSpPr>
              <a:spLocks/>
            </p:cNvSpPr>
            <p:nvPr/>
          </p:nvSpPr>
          <p:spPr bwMode="auto">
            <a:xfrm>
              <a:off x="1943" y="1967"/>
              <a:ext cx="65" cy="65"/>
            </a:xfrm>
            <a:custGeom>
              <a:avLst/>
              <a:gdLst>
                <a:gd name="T0" fmla="*/ 65 w 65"/>
                <a:gd name="T1" fmla="*/ 65 h 65"/>
                <a:gd name="T2" fmla="*/ 0 w 65"/>
                <a:gd name="T3" fmla="*/ 32 h 65"/>
                <a:gd name="T4" fmla="*/ 65 w 65"/>
                <a:gd name="T5" fmla="*/ 0 h 65"/>
                <a:gd name="T6" fmla="*/ 65 w 65"/>
                <a:gd name="T7" fmla="*/ 65 h 65"/>
                <a:gd name="T8" fmla="*/ 0 60000 65536"/>
                <a:gd name="T9" fmla="*/ 0 60000 65536"/>
                <a:gd name="T10" fmla="*/ 0 60000 65536"/>
                <a:gd name="T11" fmla="*/ 0 60000 65536"/>
                <a:gd name="T12" fmla="*/ 0 w 65"/>
                <a:gd name="T13" fmla="*/ 0 h 65"/>
                <a:gd name="T14" fmla="*/ 65 w 65"/>
                <a:gd name="T15" fmla="*/ 65 h 65"/>
              </a:gdLst>
              <a:ahLst/>
              <a:cxnLst>
                <a:cxn ang="T8">
                  <a:pos x="T0" y="T1"/>
                </a:cxn>
                <a:cxn ang="T9">
                  <a:pos x="T2" y="T3"/>
                </a:cxn>
                <a:cxn ang="T10">
                  <a:pos x="T4" y="T5"/>
                </a:cxn>
                <a:cxn ang="T11">
                  <a:pos x="T6" y="T7"/>
                </a:cxn>
              </a:cxnLst>
              <a:rect l="T12" t="T13" r="T14" b="T15"/>
              <a:pathLst>
                <a:path w="65" h="65">
                  <a:moveTo>
                    <a:pt x="65" y="65"/>
                  </a:moveTo>
                  <a:lnTo>
                    <a:pt x="0" y="32"/>
                  </a:lnTo>
                  <a:lnTo>
                    <a:pt x="65" y="0"/>
                  </a:lnTo>
                  <a:lnTo>
                    <a:pt x="65" y="65"/>
                  </a:lnTo>
                  <a:close/>
                </a:path>
              </a:pathLst>
            </a:custGeom>
            <a:solidFill>
              <a:srgbClr val="000000"/>
            </a:solidFill>
            <a:ln w="4763">
              <a:solidFill>
                <a:srgbClr val="000000"/>
              </a:solidFill>
              <a:round/>
              <a:headEnd/>
              <a:tailEnd/>
            </a:ln>
          </p:spPr>
          <p:txBody>
            <a:bodyPr/>
            <a:lstStyle/>
            <a:p>
              <a:endParaRPr lang="en-US"/>
            </a:p>
          </p:txBody>
        </p:sp>
        <p:sp>
          <p:nvSpPr>
            <p:cNvPr id="21571" name="Cloud"/>
            <p:cNvSpPr>
              <a:spLocks noChangeAspect="1" noEditPoints="1" noChangeArrowheads="1"/>
            </p:cNvSpPr>
            <p:nvPr/>
          </p:nvSpPr>
          <p:spPr bwMode="auto">
            <a:xfrm>
              <a:off x="4128" y="1117"/>
              <a:ext cx="816" cy="547"/>
            </a:xfrm>
            <a:custGeom>
              <a:avLst/>
              <a:gdLst>
                <a:gd name="T0" fmla="*/ 0 w 21600"/>
                <a:gd name="T1" fmla="*/ 7 h 21600"/>
                <a:gd name="T2" fmla="*/ 15 w 21600"/>
                <a:gd name="T3" fmla="*/ 14 h 21600"/>
                <a:gd name="T4" fmla="*/ 31 w 21600"/>
                <a:gd name="T5" fmla="*/ 7 h 21600"/>
                <a:gd name="T6" fmla="*/ 15 w 21600"/>
                <a:gd name="T7" fmla="*/ 1 h 21600"/>
                <a:gd name="T8" fmla="*/ 0 60000 65536"/>
                <a:gd name="T9" fmla="*/ 0 60000 65536"/>
                <a:gd name="T10" fmla="*/ 0 60000 65536"/>
                <a:gd name="T11" fmla="*/ 0 60000 65536"/>
                <a:gd name="T12" fmla="*/ 2965 w 21600"/>
                <a:gd name="T13" fmla="*/ 3278 h 21600"/>
                <a:gd name="T14" fmla="*/ 17100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a:r>
                <a:rPr lang="en-US" sz="1200" b="1"/>
                <a:t>Added</a:t>
              </a:r>
              <a:br>
                <a:rPr lang="en-US" sz="1200" b="1"/>
              </a:br>
              <a:r>
                <a:rPr lang="en-US" sz="1200" b="1"/>
                <a:t>functionality</a:t>
              </a:r>
            </a:p>
          </p:txBody>
        </p:sp>
        <p:sp>
          <p:nvSpPr>
            <p:cNvPr id="21572" name="Line 61"/>
            <p:cNvSpPr>
              <a:spLocks noChangeShapeType="1"/>
            </p:cNvSpPr>
            <p:nvPr/>
          </p:nvSpPr>
          <p:spPr bwMode="auto">
            <a:xfrm>
              <a:off x="4464" y="912"/>
              <a:ext cx="1" cy="240"/>
            </a:xfrm>
            <a:prstGeom prst="line">
              <a:avLst/>
            </a:prstGeom>
            <a:noFill/>
            <a:ln w="9525">
              <a:solidFill>
                <a:schemeClr val="tx1"/>
              </a:solidFill>
              <a:round/>
              <a:headEnd/>
              <a:tailEnd type="triangle" w="med" len="med"/>
            </a:ln>
          </p:spPr>
          <p:txBody>
            <a:bodyPr wrap="none" anchor="ctr"/>
            <a:lstStyle/>
            <a:p>
              <a:endParaRPr lang="en-US"/>
            </a:p>
          </p:txBody>
        </p:sp>
      </p:grpSp>
      <p:sp>
        <p:nvSpPr>
          <p:cNvPr id="21557" name="Line 62"/>
          <p:cNvSpPr>
            <a:spLocks noChangeShapeType="1"/>
          </p:cNvSpPr>
          <p:nvPr/>
        </p:nvSpPr>
        <p:spPr bwMode="auto">
          <a:xfrm>
            <a:off x="7086600" y="2667000"/>
            <a:ext cx="1588" cy="228600"/>
          </a:xfrm>
          <a:prstGeom prst="line">
            <a:avLst/>
          </a:prstGeom>
          <a:noFill/>
          <a:ln w="9525">
            <a:solidFill>
              <a:schemeClr val="tx1"/>
            </a:solidFill>
            <a:round/>
            <a:headEnd/>
            <a:tailEnd type="triangle" w="med" len="med"/>
          </a:ln>
        </p:spPr>
        <p:txBody>
          <a:bodyPr wrap="none" anchor="ctr"/>
          <a:lstStyle/>
          <a:p>
            <a:endParaRPr lang="en-US"/>
          </a:p>
        </p:txBody>
      </p:sp>
      <p:sp>
        <p:nvSpPr>
          <p:cNvPr id="21558" name="Text Box 63"/>
          <p:cNvSpPr txBox="1">
            <a:spLocks noChangeArrowheads="1"/>
          </p:cNvSpPr>
          <p:nvPr/>
        </p:nvSpPr>
        <p:spPr bwMode="auto">
          <a:xfrm>
            <a:off x="1371600" y="3581400"/>
            <a:ext cx="2438400" cy="1463675"/>
          </a:xfrm>
          <a:prstGeom prst="rect">
            <a:avLst/>
          </a:prstGeom>
          <a:noFill/>
          <a:ln w="9525">
            <a:noFill/>
            <a:miter lim="800000"/>
            <a:headEnd/>
            <a:tailEnd/>
          </a:ln>
        </p:spPr>
        <p:txBody>
          <a:bodyPr>
            <a:spAutoFit/>
          </a:bodyPr>
          <a:lstStyle/>
          <a:p>
            <a:pPr algn="ctr">
              <a:spcBef>
                <a:spcPct val="50000"/>
              </a:spcBef>
            </a:pPr>
            <a:r>
              <a:rPr lang="en-US" altLang="en-US" sz="2000" b="1" dirty="0">
                <a:latin typeface="Garamond" pitchFamily="18" charset="0"/>
              </a:rPr>
              <a:t>Client-side</a:t>
            </a:r>
            <a:br>
              <a:rPr lang="en-US" altLang="en-US" sz="2000" b="1" dirty="0">
                <a:latin typeface="Garamond" pitchFamily="18" charset="0"/>
              </a:rPr>
            </a:br>
            <a:r>
              <a:rPr lang="en-US" altLang="en-US" sz="2000" b="1" dirty="0">
                <a:latin typeface="Garamond" pitchFamily="18" charset="0"/>
              </a:rPr>
              <a:t>“Active pages”</a:t>
            </a:r>
          </a:p>
          <a:p>
            <a:pPr algn="ctr">
              <a:spcBef>
                <a:spcPct val="50000"/>
              </a:spcBef>
            </a:pPr>
            <a:r>
              <a:rPr lang="en-US" altLang="en-US" sz="2000" b="1" dirty="0">
                <a:latin typeface="Garamond" pitchFamily="18" charset="0"/>
              </a:rPr>
              <a:t>JavaScript, VBScript, </a:t>
            </a:r>
            <a:r>
              <a:rPr lang="en-US" altLang="en-US" sz="2000" i="1" dirty="0">
                <a:latin typeface="Garamond" pitchFamily="18" charset="0"/>
              </a:rPr>
              <a:t>Applet, ActiveX</a:t>
            </a:r>
          </a:p>
        </p:txBody>
      </p:sp>
      <p:sp>
        <p:nvSpPr>
          <p:cNvPr id="21559" name="Text Box 64"/>
          <p:cNvSpPr txBox="1">
            <a:spLocks noChangeArrowheads="1"/>
          </p:cNvSpPr>
          <p:nvPr/>
        </p:nvSpPr>
        <p:spPr bwMode="auto">
          <a:xfrm>
            <a:off x="5943600" y="3429000"/>
            <a:ext cx="2438400" cy="2073275"/>
          </a:xfrm>
          <a:prstGeom prst="rect">
            <a:avLst/>
          </a:prstGeom>
          <a:noFill/>
          <a:ln w="9525">
            <a:noFill/>
            <a:miter lim="800000"/>
            <a:headEnd/>
            <a:tailEnd/>
          </a:ln>
        </p:spPr>
        <p:txBody>
          <a:bodyPr>
            <a:spAutoFit/>
          </a:bodyPr>
          <a:lstStyle/>
          <a:p>
            <a:pPr algn="ctr">
              <a:spcBef>
                <a:spcPct val="50000"/>
              </a:spcBef>
            </a:pPr>
            <a:r>
              <a:rPr lang="en-US" altLang="en-US" sz="2000" b="1">
                <a:latin typeface="Garamond" pitchFamily="18" charset="0"/>
              </a:rPr>
              <a:t>Server-side</a:t>
            </a:r>
            <a:br>
              <a:rPr lang="en-US" altLang="en-US" sz="2000" b="1">
                <a:latin typeface="Garamond" pitchFamily="18" charset="0"/>
              </a:rPr>
            </a:br>
            <a:r>
              <a:rPr lang="en-US" altLang="en-US" sz="2000" b="1">
                <a:latin typeface="Garamond" pitchFamily="18" charset="0"/>
              </a:rPr>
              <a:t>“Dynamic pages”</a:t>
            </a:r>
          </a:p>
          <a:p>
            <a:pPr algn="ctr">
              <a:spcBef>
                <a:spcPct val="50000"/>
              </a:spcBef>
            </a:pPr>
            <a:r>
              <a:rPr lang="en-US" altLang="en-US" sz="2000" b="1">
                <a:latin typeface="Garamond" pitchFamily="18" charset="0"/>
              </a:rPr>
              <a:t>CGI, SSI, Server API, ASP, JSP, PHP, </a:t>
            </a:r>
            <a:r>
              <a:rPr lang="en-US" altLang="en-US" sz="2000" i="1">
                <a:latin typeface="Garamond" pitchFamily="18" charset="0"/>
              </a:rPr>
              <a:t>COM/DCOM, CORBA</a:t>
            </a:r>
          </a:p>
        </p:txBody>
      </p:sp>
      <p:sp>
        <p:nvSpPr>
          <p:cNvPr id="21560" name="Text Box 65"/>
          <p:cNvSpPr txBox="1">
            <a:spLocks noChangeArrowheads="1"/>
          </p:cNvSpPr>
          <p:nvPr/>
        </p:nvSpPr>
        <p:spPr bwMode="auto">
          <a:xfrm>
            <a:off x="457200" y="5441950"/>
            <a:ext cx="5715000" cy="1187450"/>
          </a:xfrm>
          <a:prstGeom prst="rect">
            <a:avLst/>
          </a:prstGeom>
          <a:noFill/>
          <a:ln w="9525">
            <a:noFill/>
            <a:miter lim="800000"/>
            <a:headEnd/>
            <a:tailEnd/>
          </a:ln>
        </p:spPr>
        <p:txBody>
          <a:bodyPr>
            <a:spAutoFit/>
          </a:bodyPr>
          <a:lstStyle/>
          <a:p>
            <a:pPr>
              <a:spcBef>
                <a:spcPct val="50000"/>
              </a:spcBef>
            </a:pPr>
            <a:r>
              <a:rPr lang="en-US" altLang="en-US" sz="2400" i="1">
                <a:latin typeface="Tahoma" pitchFamily="34" charset="0"/>
              </a:rPr>
              <a:t>Active and dynamic page technology can be used together – server-side program generates customized active pages.</a:t>
            </a:r>
          </a:p>
        </p:txBody>
      </p:sp>
      <p:sp>
        <p:nvSpPr>
          <p:cNvPr id="67" name="Title 1"/>
          <p:cNvSpPr txBox="1">
            <a:spLocks/>
          </p:cNvSpPr>
          <p:nvPr/>
        </p:nvSpPr>
        <p:spPr bwMode="auto">
          <a:xfrm>
            <a:off x="228600" y="0"/>
            <a:ext cx="7772400" cy="914400"/>
          </a:xfrm>
          <a:prstGeom prst="rect">
            <a:avLst/>
          </a:prstGeom>
          <a:noFill/>
          <a:ln w="9525">
            <a:noFill/>
            <a:miter lim="800000"/>
            <a:headEnd/>
            <a:tailEnd/>
          </a:ln>
        </p:spPr>
        <p:txBody>
          <a:bodyPr bIns="91440" anchor="b">
            <a:normAutofit fontScale="90000" lnSpcReduction="20000"/>
          </a:bodyPr>
          <a:lstStyle/>
          <a:p>
            <a:pPr>
              <a:defRPr/>
            </a:pPr>
            <a:r>
              <a:rPr lang="en-US" sz="3200" b="1" u="sng" dirty="0">
                <a:solidFill>
                  <a:srgbClr val="9F1118"/>
                </a:solidFill>
                <a:effectLst>
                  <a:outerShdw blurRad="38100" dist="38100" dir="2700000" algn="tl">
                    <a:srgbClr val="000000"/>
                  </a:outerShdw>
                </a:effectLst>
                <a:latin typeface="+mj-lt"/>
                <a:ea typeface="+mj-ea"/>
                <a:cs typeface="+mj-cs"/>
              </a:rPr>
              <a:t/>
            </a:r>
            <a:br>
              <a:rPr lang="en-US" sz="3200" b="1" u="sng" dirty="0">
                <a:solidFill>
                  <a:srgbClr val="9F1118"/>
                </a:solidFill>
                <a:effectLst>
                  <a:outerShdw blurRad="38100" dist="38100" dir="2700000" algn="tl">
                    <a:srgbClr val="000000"/>
                  </a:outerShdw>
                </a:effectLst>
                <a:latin typeface="+mj-lt"/>
                <a:ea typeface="+mj-ea"/>
                <a:cs typeface="+mj-cs"/>
              </a:rPr>
            </a:br>
            <a:r>
              <a:rPr lang="en-US" sz="3200" b="1" u="sng" dirty="0">
                <a:solidFill>
                  <a:srgbClr val="9F1118"/>
                </a:solidFill>
                <a:effectLst>
                  <a:outerShdw blurRad="38100" dist="38100" dir="2700000" algn="tl">
                    <a:srgbClr val="000000"/>
                  </a:outerShdw>
                </a:effectLst>
                <a:latin typeface="+mj-lt"/>
                <a:ea typeface="+mj-ea"/>
                <a:cs typeface="+mj-cs"/>
              </a:rPr>
              <a:t>Used Technologies</a:t>
            </a:r>
            <a:endParaRPr lang="en-US" sz="3200" dirty="0">
              <a:solidFill>
                <a:schemeClr val="tx2"/>
              </a:solidFill>
              <a:latin typeface="+mj-lt"/>
              <a:ea typeface="+mj-ea"/>
              <a:cs typeface="+mj-cs"/>
            </a:endParaRPr>
          </a:p>
        </p:txBody>
      </p:sp>
      <p:pic>
        <p:nvPicPr>
          <p:cNvPr id="21562" name="Picture 21" descr="PHP">
            <a:hlinkClick r:id="rId5" tooltip="PHP"/>
          </p:cNvPr>
          <p:cNvPicPr>
            <a:picLocks noChangeAspect="1" noChangeArrowheads="1"/>
          </p:cNvPicPr>
          <p:nvPr/>
        </p:nvPicPr>
        <p:blipFill>
          <a:blip r:embed="rId6"/>
          <a:srcRect/>
          <a:stretch>
            <a:fillRect/>
          </a:stretch>
        </p:blipFill>
        <p:spPr bwMode="auto">
          <a:xfrm>
            <a:off x="7162800" y="152400"/>
            <a:ext cx="1714500" cy="90487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Numeric Arrays</a:t>
            </a:r>
          </a:p>
        </p:txBody>
      </p:sp>
      <p:pic>
        <p:nvPicPr>
          <p:cNvPr id="15362" name="Picture 2"/>
          <p:cNvPicPr>
            <a:picLocks noChangeAspect="1" noChangeArrowheads="1"/>
          </p:cNvPicPr>
          <p:nvPr/>
        </p:nvPicPr>
        <p:blipFill>
          <a:blip r:embed="rId2"/>
          <a:srcRect/>
          <a:stretch>
            <a:fillRect/>
          </a:stretch>
        </p:blipFill>
        <p:spPr bwMode="auto">
          <a:xfrm>
            <a:off x="1371600" y="1681163"/>
            <a:ext cx="6477000" cy="4643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Associative Arrays</a:t>
            </a:r>
          </a:p>
        </p:txBody>
      </p:sp>
      <p:sp>
        <p:nvSpPr>
          <p:cNvPr id="41987" name="Rectangle 2"/>
          <p:cNvSpPr>
            <a:spLocks noGrp="1" noChangeArrowheads="1"/>
          </p:cNvSpPr>
          <p:nvPr>
            <p:ph type="body" idx="1"/>
          </p:nvPr>
        </p:nvSpPr>
        <p:spPr>
          <a:xfrm>
            <a:off x="456480" y="1820351"/>
            <a:ext cx="8229600" cy="4228284"/>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With an associative array, each ID key is associated with a value.</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When storing data about specific named values, a numerical array is not always the best way to do it.</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With associative arrays we can use the values as keys and assign values to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Associative Arrays</a:t>
            </a:r>
          </a:p>
        </p:txBody>
      </p:sp>
      <p:sp>
        <p:nvSpPr>
          <p:cNvPr id="43011" name="Rectangle 2"/>
          <p:cNvSpPr>
            <a:spLocks noGrp="1" noChangeArrowheads="1"/>
          </p:cNvSpPr>
          <p:nvPr>
            <p:ph type="subTitle" idx="4294967295"/>
          </p:nvPr>
        </p:nvSpPr>
        <p:spPr>
          <a:xfrm>
            <a:off x="456480" y="1686545"/>
            <a:ext cx="8229600" cy="5095255"/>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this example we use an array to assign ages to the different persons: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This example is the same as the one above, but shows a different way of creating the array:</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p:txBody>
      </p:sp>
      <p:pic>
        <p:nvPicPr>
          <p:cNvPr id="43012" name="Picture 3"/>
          <p:cNvPicPr>
            <a:picLocks noChangeAspect="1" noChangeArrowheads="1"/>
          </p:cNvPicPr>
          <p:nvPr/>
        </p:nvPicPr>
        <p:blipFill>
          <a:blip r:embed="rId3"/>
          <a:srcRect/>
          <a:stretch>
            <a:fillRect/>
          </a:stretch>
        </p:blipFill>
        <p:spPr bwMode="auto">
          <a:xfrm>
            <a:off x="446401" y="2475621"/>
            <a:ext cx="7889760" cy="767600"/>
          </a:xfrm>
          <a:prstGeom prst="rect">
            <a:avLst/>
          </a:prstGeom>
          <a:noFill/>
          <a:ln w="9525">
            <a:noFill/>
            <a:round/>
            <a:headEnd/>
            <a:tailEnd/>
          </a:ln>
          <a:effectLst/>
        </p:spPr>
      </p:pic>
      <p:pic>
        <p:nvPicPr>
          <p:cNvPr id="43013" name="Picture 4"/>
          <p:cNvPicPr>
            <a:picLocks noChangeAspect="1" noChangeArrowheads="1"/>
          </p:cNvPicPr>
          <p:nvPr/>
        </p:nvPicPr>
        <p:blipFill>
          <a:blip r:embed="rId4"/>
          <a:srcRect/>
          <a:stretch>
            <a:fillRect/>
          </a:stretch>
        </p:blipFill>
        <p:spPr bwMode="auto">
          <a:xfrm>
            <a:off x="2286000" y="4800600"/>
            <a:ext cx="4390560" cy="15755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Associative Arrays</a:t>
            </a:r>
          </a:p>
        </p:txBody>
      </p:sp>
      <p:pic>
        <p:nvPicPr>
          <p:cNvPr id="44035" name="Picture 2"/>
          <p:cNvPicPr>
            <a:picLocks noChangeAspect="1" noChangeArrowheads="1"/>
          </p:cNvPicPr>
          <p:nvPr/>
        </p:nvPicPr>
        <p:blipFill>
          <a:blip r:embed="rId3"/>
          <a:srcRect/>
          <a:stretch>
            <a:fillRect/>
          </a:stretch>
        </p:blipFill>
        <p:spPr bwMode="auto">
          <a:xfrm>
            <a:off x="518400" y="1355183"/>
            <a:ext cx="8052480" cy="4694893"/>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Associative Arrays</a:t>
            </a:r>
          </a:p>
        </p:txBody>
      </p:sp>
      <p:pic>
        <p:nvPicPr>
          <p:cNvPr id="16386" name="Picture 2"/>
          <p:cNvPicPr>
            <a:picLocks noChangeAspect="1" noChangeArrowheads="1"/>
          </p:cNvPicPr>
          <p:nvPr/>
        </p:nvPicPr>
        <p:blipFill>
          <a:blip r:embed="rId3"/>
          <a:srcRect/>
          <a:stretch>
            <a:fillRect/>
          </a:stretch>
        </p:blipFill>
        <p:spPr bwMode="auto">
          <a:xfrm>
            <a:off x="76200" y="1681163"/>
            <a:ext cx="8915400" cy="5176837"/>
          </a:xfrm>
          <a:prstGeom prst="rect">
            <a:avLst/>
          </a:prstGeom>
          <a:noFill/>
          <a:ln w="9525">
            <a:noFill/>
            <a:miter lim="800000"/>
            <a:headEnd/>
            <a:tailEnd/>
          </a:ln>
          <a:effectLst/>
        </p:spPr>
      </p:pic>
      <p:grpSp>
        <p:nvGrpSpPr>
          <p:cNvPr id="5" name="Group 1041"/>
          <p:cNvGrpSpPr>
            <a:grpSpLocks/>
          </p:cNvGrpSpPr>
          <p:nvPr/>
        </p:nvGrpSpPr>
        <p:grpSpPr bwMode="auto">
          <a:xfrm>
            <a:off x="3810000" y="4038600"/>
            <a:ext cx="3770313" cy="590550"/>
            <a:chOff x="2280" y="679"/>
            <a:chExt cx="2375" cy="372"/>
          </a:xfrm>
        </p:grpSpPr>
        <p:sp>
          <p:nvSpPr>
            <p:cNvPr id="6" name="Text Box 1042"/>
            <p:cNvSpPr txBox="1">
              <a:spLocks noChangeArrowheads="1"/>
            </p:cNvSpPr>
            <p:nvPr/>
          </p:nvSpPr>
          <p:spPr bwMode="auto">
            <a:xfrm>
              <a:off x="2485" y="679"/>
              <a:ext cx="2170" cy="372"/>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Assign values to non-numerical indices in array </a:t>
              </a:r>
              <a:r>
                <a:rPr lang="en-US" sz="1400">
                  <a:latin typeface="Lucida Console" pitchFamily="49" charset="0"/>
                </a:rPr>
                <a:t>$third</a:t>
              </a:r>
              <a:r>
                <a:rPr lang="en-US">
                  <a:latin typeface="Times New Roman" charset="0"/>
                </a:rPr>
                <a:t>.</a:t>
              </a:r>
            </a:p>
          </p:txBody>
        </p:sp>
        <p:sp>
          <p:nvSpPr>
            <p:cNvPr id="7" name="Line 1043"/>
            <p:cNvSpPr>
              <a:spLocks noChangeShapeType="1"/>
            </p:cNvSpPr>
            <p:nvPr/>
          </p:nvSpPr>
          <p:spPr bwMode="auto">
            <a:xfrm flipH="1" flipV="1">
              <a:off x="2280" y="781"/>
              <a:ext cx="190" cy="79"/>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8" name="Group 1056"/>
          <p:cNvGrpSpPr>
            <a:grpSpLocks/>
          </p:cNvGrpSpPr>
          <p:nvPr/>
        </p:nvGrpSpPr>
        <p:grpSpPr bwMode="auto">
          <a:xfrm>
            <a:off x="2514600" y="4648200"/>
            <a:ext cx="5437187" cy="965200"/>
            <a:chOff x="1137" y="2247"/>
            <a:chExt cx="3425" cy="608"/>
          </a:xfrm>
        </p:grpSpPr>
        <p:sp>
          <p:nvSpPr>
            <p:cNvPr id="9" name="Text Box 1045"/>
            <p:cNvSpPr txBox="1">
              <a:spLocks noChangeArrowheads="1"/>
            </p:cNvSpPr>
            <p:nvPr/>
          </p:nvSpPr>
          <p:spPr bwMode="auto">
            <a:xfrm>
              <a:off x="1966" y="2247"/>
              <a:ext cx="2596" cy="372"/>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Function </a:t>
              </a:r>
              <a:r>
                <a:rPr lang="en-US" sz="1400">
                  <a:latin typeface="Lucida Console" pitchFamily="49" charset="0"/>
                </a:rPr>
                <a:t>reset</a:t>
              </a:r>
              <a:r>
                <a:rPr lang="en-US">
                  <a:latin typeface="Times New Roman" charset="0"/>
                </a:rPr>
                <a:t> sets the internal pointer to the first element of the array.</a:t>
              </a:r>
            </a:p>
          </p:txBody>
        </p:sp>
        <p:sp>
          <p:nvSpPr>
            <p:cNvPr id="10" name="Line 1046"/>
            <p:cNvSpPr>
              <a:spLocks noChangeShapeType="1"/>
            </p:cNvSpPr>
            <p:nvPr/>
          </p:nvSpPr>
          <p:spPr bwMode="auto">
            <a:xfrm flipH="1">
              <a:off x="1137" y="2429"/>
              <a:ext cx="820" cy="426"/>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14" name="Group 1053"/>
          <p:cNvGrpSpPr>
            <a:grpSpLocks/>
          </p:cNvGrpSpPr>
          <p:nvPr/>
        </p:nvGrpSpPr>
        <p:grpSpPr bwMode="auto">
          <a:xfrm>
            <a:off x="3352800" y="5638800"/>
            <a:ext cx="4510088" cy="1065213"/>
            <a:chOff x="2596" y="1058"/>
            <a:chExt cx="2841" cy="671"/>
          </a:xfrm>
        </p:grpSpPr>
        <p:sp>
          <p:nvSpPr>
            <p:cNvPr id="15" name="Text Box 1048"/>
            <p:cNvSpPr txBox="1">
              <a:spLocks noChangeArrowheads="1"/>
            </p:cNvSpPr>
            <p:nvPr/>
          </p:nvSpPr>
          <p:spPr bwMode="auto">
            <a:xfrm>
              <a:off x="2596" y="1357"/>
              <a:ext cx="2841" cy="37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Function key returns the index of the element which the internal pointer references.</a:t>
              </a:r>
            </a:p>
          </p:txBody>
        </p:sp>
        <p:sp>
          <p:nvSpPr>
            <p:cNvPr id="16" name="Line 1049"/>
            <p:cNvSpPr>
              <a:spLocks noChangeShapeType="1"/>
            </p:cNvSpPr>
            <p:nvPr/>
          </p:nvSpPr>
          <p:spPr bwMode="auto">
            <a:xfrm flipH="1" flipV="1">
              <a:off x="3503" y="1058"/>
              <a:ext cx="513" cy="292"/>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17" name="Group 1054"/>
          <p:cNvGrpSpPr>
            <a:grpSpLocks/>
          </p:cNvGrpSpPr>
          <p:nvPr/>
        </p:nvGrpSpPr>
        <p:grpSpPr bwMode="auto">
          <a:xfrm>
            <a:off x="685800" y="5715000"/>
            <a:ext cx="5078413" cy="796925"/>
            <a:chOff x="1815" y="3010"/>
            <a:chExt cx="3199" cy="502"/>
          </a:xfrm>
        </p:grpSpPr>
        <p:sp>
          <p:nvSpPr>
            <p:cNvPr id="18" name="Text Box 1051"/>
            <p:cNvSpPr txBox="1">
              <a:spLocks noChangeArrowheads="1"/>
            </p:cNvSpPr>
            <p:nvPr/>
          </p:nvSpPr>
          <p:spPr bwMode="auto">
            <a:xfrm>
              <a:off x="1815" y="3140"/>
              <a:ext cx="3148" cy="372"/>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charset="0"/>
                </a:rPr>
                <a:t>Function </a:t>
              </a:r>
              <a:r>
                <a:rPr lang="en-US" sz="1400" dirty="0">
                  <a:latin typeface="Lucida Console" pitchFamily="49" charset="0"/>
                </a:rPr>
                <a:t>next</a:t>
              </a:r>
              <a:r>
                <a:rPr lang="en-US" dirty="0">
                  <a:latin typeface="Times New Roman" charset="0"/>
                </a:rPr>
                <a:t> moves the internal pointer to the next element.</a:t>
              </a:r>
            </a:p>
          </p:txBody>
        </p:sp>
        <p:sp>
          <p:nvSpPr>
            <p:cNvPr id="19" name="Line 1052"/>
            <p:cNvSpPr>
              <a:spLocks noChangeShapeType="1"/>
            </p:cNvSpPr>
            <p:nvPr/>
          </p:nvSpPr>
          <p:spPr bwMode="auto">
            <a:xfrm flipV="1">
              <a:off x="4943" y="3010"/>
              <a:ext cx="71" cy="130"/>
            </a:xfrm>
            <a:prstGeom prst="line">
              <a:avLst/>
            </a:prstGeom>
            <a:noFill/>
            <a:ln w="9525">
              <a:solidFill>
                <a:schemeClr val="tx1"/>
              </a:solidFill>
              <a:round/>
              <a:headEnd/>
              <a:tailEnd type="triangle" w="med" len="med"/>
            </a:ln>
            <a:effectLst/>
          </p:spPr>
          <p:txBody>
            <a:bodyPr wrap="square">
              <a:spAutoFit/>
            </a:bodyPr>
            <a:lstStyle/>
            <a:p>
              <a:endParaRPr lang="en-US"/>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Associative Arrays</a:t>
            </a:r>
          </a:p>
        </p:txBody>
      </p:sp>
      <p:pic>
        <p:nvPicPr>
          <p:cNvPr id="17410" name="Picture 2"/>
          <p:cNvPicPr>
            <a:picLocks noChangeAspect="1" noChangeArrowheads="1"/>
          </p:cNvPicPr>
          <p:nvPr/>
        </p:nvPicPr>
        <p:blipFill>
          <a:blip r:embed="rId3"/>
          <a:srcRect/>
          <a:stretch>
            <a:fillRect/>
          </a:stretch>
        </p:blipFill>
        <p:spPr bwMode="auto">
          <a:xfrm>
            <a:off x="1219200" y="1600200"/>
            <a:ext cx="6934200" cy="47244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Multidimensional Arrays</a:t>
            </a:r>
          </a:p>
        </p:txBody>
      </p:sp>
      <p:sp>
        <p:nvSpPr>
          <p:cNvPr id="45059" name="Rectangle 2"/>
          <p:cNvSpPr>
            <a:spLocks noGrp="1" noChangeArrowheads="1"/>
          </p:cNvSpPr>
          <p:nvPr>
            <p:ph type="subTitle" idx="4294967295"/>
          </p:nvPr>
        </p:nvSpPr>
        <p:spPr>
          <a:xfrm>
            <a:off x="456480" y="1646094"/>
            <a:ext cx="8229600" cy="4444307"/>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In a multidimensional array, each element in the main array can also be an array.</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And each element in the sub-array can be an array, and so 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Multidimensional Arrays</a:t>
            </a:r>
          </a:p>
        </p:txBody>
      </p:sp>
      <p:pic>
        <p:nvPicPr>
          <p:cNvPr id="46083" name="Picture 2"/>
          <p:cNvPicPr>
            <a:picLocks noChangeAspect="1" noChangeArrowheads="1"/>
          </p:cNvPicPr>
          <p:nvPr/>
        </p:nvPicPr>
        <p:blipFill>
          <a:blip r:embed="rId3"/>
          <a:srcRect/>
          <a:stretch>
            <a:fillRect/>
          </a:stretch>
        </p:blipFill>
        <p:spPr bwMode="auto">
          <a:xfrm>
            <a:off x="492480" y="1299017"/>
            <a:ext cx="7908480" cy="523783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Multidimensional Arrays</a:t>
            </a:r>
          </a:p>
        </p:txBody>
      </p:sp>
      <p:pic>
        <p:nvPicPr>
          <p:cNvPr id="47107" name="Picture 2"/>
          <p:cNvPicPr>
            <a:picLocks noChangeAspect="1" noChangeArrowheads="1"/>
          </p:cNvPicPr>
          <p:nvPr/>
        </p:nvPicPr>
        <p:blipFill>
          <a:blip r:embed="rId3"/>
          <a:srcRect/>
          <a:stretch>
            <a:fillRect/>
          </a:stretch>
        </p:blipFill>
        <p:spPr bwMode="auto">
          <a:xfrm>
            <a:off x="561600" y="1330700"/>
            <a:ext cx="6030720" cy="519030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Multidimensional Arrays</a:t>
            </a:r>
          </a:p>
        </p:txBody>
      </p:sp>
      <p:pic>
        <p:nvPicPr>
          <p:cNvPr id="48131" name="Picture 2"/>
          <p:cNvPicPr>
            <a:picLocks noChangeAspect="1" noChangeArrowheads="1"/>
          </p:cNvPicPr>
          <p:nvPr/>
        </p:nvPicPr>
        <p:blipFill>
          <a:blip r:embed="rId3"/>
          <a:srcRect/>
          <a:stretch>
            <a:fillRect/>
          </a:stretch>
        </p:blipFill>
        <p:spPr bwMode="auto">
          <a:xfrm>
            <a:off x="725760" y="1490557"/>
            <a:ext cx="7502400" cy="368102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4953000" y="1966913"/>
            <a:ext cx="1924050" cy="1919287"/>
          </a:xfrm>
          <a:prstGeom prst="rect">
            <a:avLst/>
          </a:prstGeom>
          <a:solidFill>
            <a:srgbClr val="DDDDDD"/>
          </a:solidFill>
          <a:ln w="38100" cmpd="dbl">
            <a:solidFill>
              <a:schemeClr val="tx1"/>
            </a:solidFill>
            <a:miter lim="800000"/>
            <a:headEnd/>
            <a:tailEnd/>
          </a:ln>
        </p:spPr>
        <p:txBody>
          <a:bodyPr wrap="none" anchor="ctr"/>
          <a:lstStyle/>
          <a:p>
            <a:pPr algn="ctr"/>
            <a:endParaRPr lang="en-US" altLang="en-US"/>
          </a:p>
        </p:txBody>
      </p:sp>
      <p:sp>
        <p:nvSpPr>
          <p:cNvPr id="22531" name="Rectangle 4"/>
          <p:cNvSpPr>
            <a:spLocks noChangeArrowheads="1"/>
          </p:cNvSpPr>
          <p:nvPr/>
        </p:nvSpPr>
        <p:spPr bwMode="auto">
          <a:xfrm>
            <a:off x="704850" y="1966913"/>
            <a:ext cx="2952750" cy="2528887"/>
          </a:xfrm>
          <a:prstGeom prst="rect">
            <a:avLst/>
          </a:prstGeom>
          <a:solidFill>
            <a:srgbClr val="DDDDDD"/>
          </a:solidFill>
          <a:ln w="38100" cmpd="dbl">
            <a:solidFill>
              <a:schemeClr val="tx1"/>
            </a:solidFill>
            <a:miter lim="800000"/>
            <a:headEnd/>
            <a:tailEnd/>
          </a:ln>
        </p:spPr>
        <p:txBody>
          <a:bodyPr wrap="none" anchor="ctr"/>
          <a:lstStyle/>
          <a:p>
            <a:pPr algn="ctr"/>
            <a:endParaRPr lang="en-US" altLang="en-US"/>
          </a:p>
        </p:txBody>
      </p:sp>
      <p:sp>
        <p:nvSpPr>
          <p:cNvPr id="22532" name="Text Box 5"/>
          <p:cNvSpPr txBox="1">
            <a:spLocks noChangeArrowheads="1"/>
          </p:cNvSpPr>
          <p:nvPr/>
        </p:nvSpPr>
        <p:spPr bwMode="auto">
          <a:xfrm>
            <a:off x="1352550" y="1371600"/>
            <a:ext cx="1603375" cy="457200"/>
          </a:xfrm>
          <a:prstGeom prst="rect">
            <a:avLst/>
          </a:prstGeom>
          <a:noFill/>
          <a:ln w="12700">
            <a:noFill/>
            <a:miter lim="800000"/>
            <a:headEnd/>
            <a:tailEnd/>
          </a:ln>
        </p:spPr>
        <p:txBody>
          <a:bodyPr wrap="none">
            <a:spAutoFit/>
          </a:bodyPr>
          <a:lstStyle/>
          <a:p>
            <a:pPr defTabSz="762000" eaLnBrk="0" hangingPunct="0"/>
            <a:r>
              <a:rPr lang="de-DE" altLang="en-US" sz="2400">
                <a:latin typeface="Times New Roman" pitchFamily="16" charset="0"/>
              </a:rPr>
              <a:t>Web-Client</a:t>
            </a:r>
          </a:p>
        </p:txBody>
      </p:sp>
      <p:sp>
        <p:nvSpPr>
          <p:cNvPr id="22533" name="Text Box 6"/>
          <p:cNvSpPr txBox="1">
            <a:spLocks noChangeArrowheads="1"/>
          </p:cNvSpPr>
          <p:nvPr/>
        </p:nvSpPr>
        <p:spPr bwMode="auto">
          <a:xfrm>
            <a:off x="5092700" y="1371600"/>
            <a:ext cx="1655763" cy="457200"/>
          </a:xfrm>
          <a:prstGeom prst="rect">
            <a:avLst/>
          </a:prstGeom>
          <a:noFill/>
          <a:ln w="12700">
            <a:noFill/>
            <a:miter lim="800000"/>
            <a:headEnd/>
            <a:tailEnd/>
          </a:ln>
        </p:spPr>
        <p:txBody>
          <a:bodyPr wrap="none">
            <a:spAutoFit/>
          </a:bodyPr>
          <a:lstStyle/>
          <a:p>
            <a:pPr defTabSz="762000" eaLnBrk="0" hangingPunct="0"/>
            <a:r>
              <a:rPr lang="de-DE" altLang="en-US" sz="2400">
                <a:latin typeface="Times New Roman" pitchFamily="16" charset="0"/>
              </a:rPr>
              <a:t>Web-Server</a:t>
            </a:r>
          </a:p>
        </p:txBody>
      </p:sp>
      <p:sp>
        <p:nvSpPr>
          <p:cNvPr id="22534" name="Rectangle 7"/>
          <p:cNvSpPr>
            <a:spLocks noChangeArrowheads="1"/>
          </p:cNvSpPr>
          <p:nvPr/>
        </p:nvSpPr>
        <p:spPr bwMode="auto">
          <a:xfrm>
            <a:off x="5740400" y="2743200"/>
            <a:ext cx="819150" cy="762000"/>
          </a:xfrm>
          <a:prstGeom prst="rect">
            <a:avLst/>
          </a:prstGeom>
          <a:solidFill>
            <a:srgbClr val="99CCFF"/>
          </a:solidFill>
          <a:ln w="12700">
            <a:solidFill>
              <a:schemeClr val="tx1"/>
            </a:solidFill>
            <a:miter lim="800000"/>
            <a:headEnd/>
            <a:tailEnd/>
          </a:ln>
        </p:spPr>
        <p:txBody>
          <a:bodyPr wrap="none" anchor="ctr"/>
          <a:lstStyle/>
          <a:p>
            <a:pPr algn="ctr" defTabSz="762000" eaLnBrk="0" hangingPunct="0"/>
            <a:r>
              <a:rPr lang="de-DE" altLang="en-US" b="1">
                <a:latin typeface="Times New Roman" pitchFamily="16" charset="0"/>
              </a:rPr>
              <a:t>PHP</a:t>
            </a:r>
          </a:p>
          <a:p>
            <a:pPr algn="ctr" defTabSz="762000" eaLnBrk="0" hangingPunct="0"/>
            <a:r>
              <a:rPr lang="de-DE" altLang="en-US" b="1">
                <a:latin typeface="Times New Roman" pitchFamily="16" charset="0"/>
              </a:rPr>
              <a:t>Script</a:t>
            </a:r>
            <a:endParaRPr lang="de-DE" altLang="en-US" sz="1000" b="1">
              <a:latin typeface="Times New Roman" pitchFamily="16" charset="0"/>
            </a:endParaRPr>
          </a:p>
        </p:txBody>
      </p:sp>
      <p:sp>
        <p:nvSpPr>
          <p:cNvPr id="22535" name="Rectangle 8"/>
          <p:cNvSpPr>
            <a:spLocks noChangeArrowheads="1"/>
          </p:cNvSpPr>
          <p:nvPr/>
        </p:nvSpPr>
        <p:spPr bwMode="auto">
          <a:xfrm>
            <a:off x="850900" y="2119313"/>
            <a:ext cx="1600200" cy="428625"/>
          </a:xfrm>
          <a:prstGeom prst="rect">
            <a:avLst/>
          </a:prstGeom>
          <a:solidFill>
            <a:srgbClr val="99CCFF"/>
          </a:solidFill>
          <a:ln w="12700">
            <a:solidFill>
              <a:schemeClr val="tx1"/>
            </a:solidFill>
            <a:miter lim="800000"/>
            <a:headEnd/>
            <a:tailEnd/>
          </a:ln>
        </p:spPr>
        <p:txBody>
          <a:bodyPr wrap="none" anchor="ctr"/>
          <a:lstStyle/>
          <a:p>
            <a:pPr algn="ctr" defTabSz="762000" eaLnBrk="0" hangingPunct="0"/>
            <a:r>
              <a:rPr lang="de-DE" altLang="en-US">
                <a:latin typeface="Times New Roman" pitchFamily="16" charset="0"/>
              </a:rPr>
              <a:t>HTML-Form</a:t>
            </a:r>
          </a:p>
        </p:txBody>
      </p:sp>
      <p:sp>
        <p:nvSpPr>
          <p:cNvPr id="22536" name="Line 9"/>
          <p:cNvSpPr>
            <a:spLocks noChangeShapeType="1"/>
          </p:cNvSpPr>
          <p:nvPr/>
        </p:nvSpPr>
        <p:spPr bwMode="auto">
          <a:xfrm flipH="1">
            <a:off x="2636838" y="3352800"/>
            <a:ext cx="3103562" cy="0"/>
          </a:xfrm>
          <a:prstGeom prst="line">
            <a:avLst/>
          </a:prstGeom>
          <a:noFill/>
          <a:ln w="12700">
            <a:solidFill>
              <a:schemeClr val="tx1"/>
            </a:solidFill>
            <a:round/>
            <a:headEnd/>
            <a:tailEnd type="triangle" w="med" len="med"/>
          </a:ln>
        </p:spPr>
        <p:txBody>
          <a:bodyPr wrap="none" anchor="ctr"/>
          <a:lstStyle/>
          <a:p>
            <a:endParaRPr lang="en-US"/>
          </a:p>
        </p:txBody>
      </p:sp>
      <p:sp>
        <p:nvSpPr>
          <p:cNvPr id="22537" name="Text Box 10"/>
          <p:cNvSpPr txBox="1">
            <a:spLocks noChangeArrowheads="1"/>
          </p:cNvSpPr>
          <p:nvPr/>
        </p:nvSpPr>
        <p:spPr bwMode="auto">
          <a:xfrm>
            <a:off x="2460625" y="2209800"/>
            <a:ext cx="1168400" cy="530225"/>
          </a:xfrm>
          <a:prstGeom prst="rect">
            <a:avLst/>
          </a:prstGeom>
          <a:noFill/>
          <a:ln w="12700">
            <a:noFill/>
            <a:miter lim="800000"/>
            <a:headEnd/>
            <a:tailEnd/>
          </a:ln>
        </p:spPr>
        <p:txBody>
          <a:bodyPr wrap="none">
            <a:spAutoFit/>
          </a:bodyPr>
          <a:lstStyle/>
          <a:p>
            <a:pPr algn="ctr" defTabSz="762000" eaLnBrk="0" hangingPunct="0">
              <a:lnSpc>
                <a:spcPct val="80000"/>
              </a:lnSpc>
            </a:pPr>
            <a:r>
              <a:rPr lang="de-DE" altLang="en-US">
                <a:latin typeface="Times New Roman" pitchFamily="16" charset="0"/>
              </a:rPr>
              <a:t>Submit</a:t>
            </a:r>
          </a:p>
          <a:p>
            <a:pPr algn="ctr" defTabSz="762000" eaLnBrk="0" hangingPunct="0">
              <a:lnSpc>
                <a:spcPct val="80000"/>
              </a:lnSpc>
            </a:pPr>
            <a:r>
              <a:rPr lang="de-DE" altLang="en-US">
                <a:latin typeface="Times New Roman" pitchFamily="16" charset="0"/>
              </a:rPr>
              <a:t>Form Data</a:t>
            </a:r>
          </a:p>
        </p:txBody>
      </p:sp>
      <p:sp>
        <p:nvSpPr>
          <p:cNvPr id="22538" name="Line 11"/>
          <p:cNvSpPr>
            <a:spLocks noChangeShapeType="1"/>
          </p:cNvSpPr>
          <p:nvPr/>
        </p:nvSpPr>
        <p:spPr bwMode="auto">
          <a:xfrm>
            <a:off x="2603500" y="2895600"/>
            <a:ext cx="3136900" cy="0"/>
          </a:xfrm>
          <a:prstGeom prst="line">
            <a:avLst/>
          </a:prstGeom>
          <a:noFill/>
          <a:ln w="12700">
            <a:solidFill>
              <a:schemeClr val="tx1"/>
            </a:solidFill>
            <a:round/>
            <a:headEnd/>
            <a:tailEnd type="triangle" w="med" len="med"/>
          </a:ln>
        </p:spPr>
        <p:txBody>
          <a:bodyPr wrap="none" anchor="ctr"/>
          <a:lstStyle/>
          <a:p>
            <a:endParaRPr lang="en-US"/>
          </a:p>
        </p:txBody>
      </p:sp>
      <p:sp>
        <p:nvSpPr>
          <p:cNvPr id="22539" name="Text Box 12"/>
          <p:cNvSpPr txBox="1">
            <a:spLocks noChangeArrowheads="1"/>
          </p:cNvSpPr>
          <p:nvPr/>
        </p:nvSpPr>
        <p:spPr bwMode="auto">
          <a:xfrm>
            <a:off x="4930775" y="2133600"/>
            <a:ext cx="1136650" cy="530225"/>
          </a:xfrm>
          <a:prstGeom prst="rect">
            <a:avLst/>
          </a:prstGeom>
          <a:noFill/>
          <a:ln w="12700">
            <a:noFill/>
            <a:miter lim="800000"/>
            <a:headEnd/>
            <a:tailEnd/>
          </a:ln>
        </p:spPr>
        <p:txBody>
          <a:bodyPr wrap="none">
            <a:spAutoFit/>
          </a:bodyPr>
          <a:lstStyle/>
          <a:p>
            <a:pPr algn="ctr" defTabSz="762000" eaLnBrk="0" hangingPunct="0">
              <a:lnSpc>
                <a:spcPct val="80000"/>
              </a:lnSpc>
            </a:pPr>
            <a:r>
              <a:rPr lang="de-DE" altLang="en-US">
                <a:latin typeface="Times New Roman" pitchFamily="16" charset="0"/>
              </a:rPr>
              <a:t>Call PHP</a:t>
            </a:r>
          </a:p>
          <a:p>
            <a:pPr algn="ctr" defTabSz="762000" eaLnBrk="0" hangingPunct="0">
              <a:lnSpc>
                <a:spcPct val="80000"/>
              </a:lnSpc>
            </a:pPr>
            <a:r>
              <a:rPr lang="de-DE" altLang="en-US">
                <a:latin typeface="Times New Roman" pitchFamily="16" charset="0"/>
              </a:rPr>
              <a:t>interpreter</a:t>
            </a:r>
          </a:p>
        </p:txBody>
      </p:sp>
      <p:sp>
        <p:nvSpPr>
          <p:cNvPr id="22540" name="Text Box 13"/>
          <p:cNvSpPr txBox="1">
            <a:spLocks noChangeArrowheads="1"/>
          </p:cNvSpPr>
          <p:nvPr/>
        </p:nvSpPr>
        <p:spPr bwMode="auto">
          <a:xfrm>
            <a:off x="2557463" y="3557588"/>
            <a:ext cx="1060450" cy="311150"/>
          </a:xfrm>
          <a:prstGeom prst="rect">
            <a:avLst/>
          </a:prstGeom>
          <a:noFill/>
          <a:ln w="12700">
            <a:noFill/>
            <a:miter lim="800000"/>
            <a:headEnd/>
            <a:tailEnd/>
          </a:ln>
        </p:spPr>
        <p:txBody>
          <a:bodyPr wrap="none">
            <a:spAutoFit/>
          </a:bodyPr>
          <a:lstStyle/>
          <a:p>
            <a:pPr algn="ctr" defTabSz="762000" eaLnBrk="0" hangingPunct="0">
              <a:lnSpc>
                <a:spcPct val="80000"/>
              </a:lnSpc>
            </a:pPr>
            <a:r>
              <a:rPr lang="de-DE" altLang="en-US">
                <a:latin typeface="Times New Roman" pitchFamily="16" charset="0"/>
              </a:rPr>
              <a:t>Response</a:t>
            </a:r>
          </a:p>
        </p:txBody>
      </p:sp>
      <p:sp>
        <p:nvSpPr>
          <p:cNvPr id="22541" name="Text Box 14"/>
          <p:cNvSpPr txBox="1">
            <a:spLocks noChangeArrowheads="1"/>
          </p:cNvSpPr>
          <p:nvPr/>
        </p:nvSpPr>
        <p:spPr bwMode="auto">
          <a:xfrm>
            <a:off x="4991100" y="3546475"/>
            <a:ext cx="1060450" cy="311150"/>
          </a:xfrm>
          <a:prstGeom prst="rect">
            <a:avLst/>
          </a:prstGeom>
          <a:noFill/>
          <a:ln w="12700">
            <a:noFill/>
            <a:miter lim="800000"/>
            <a:headEnd/>
            <a:tailEnd/>
          </a:ln>
        </p:spPr>
        <p:txBody>
          <a:bodyPr wrap="none">
            <a:spAutoFit/>
          </a:bodyPr>
          <a:lstStyle/>
          <a:p>
            <a:pPr algn="ctr" defTabSz="762000" eaLnBrk="0" hangingPunct="0">
              <a:lnSpc>
                <a:spcPct val="80000"/>
              </a:lnSpc>
            </a:pPr>
            <a:r>
              <a:rPr lang="de-DE" altLang="en-US">
                <a:latin typeface="Times New Roman" pitchFamily="16" charset="0"/>
              </a:rPr>
              <a:t>Response</a:t>
            </a:r>
          </a:p>
        </p:txBody>
      </p:sp>
      <p:sp>
        <p:nvSpPr>
          <p:cNvPr id="22542" name="Rectangle 15"/>
          <p:cNvSpPr>
            <a:spLocks noChangeArrowheads="1"/>
          </p:cNvSpPr>
          <p:nvPr/>
        </p:nvSpPr>
        <p:spPr bwMode="auto">
          <a:xfrm>
            <a:off x="989013" y="2743200"/>
            <a:ext cx="1614487" cy="762000"/>
          </a:xfrm>
          <a:prstGeom prst="rect">
            <a:avLst/>
          </a:prstGeom>
          <a:solidFill>
            <a:srgbClr val="99CCFF"/>
          </a:solidFill>
          <a:ln w="12700">
            <a:solidFill>
              <a:schemeClr val="tx1"/>
            </a:solidFill>
            <a:miter lim="800000"/>
            <a:headEnd/>
            <a:tailEnd/>
          </a:ln>
        </p:spPr>
        <p:txBody>
          <a:bodyPr wrap="none" anchor="ctr"/>
          <a:lstStyle/>
          <a:p>
            <a:pPr algn="ctr" defTabSz="762000" eaLnBrk="0" hangingPunct="0"/>
            <a:r>
              <a:rPr lang="de-DE" altLang="en-US" sz="2000">
                <a:latin typeface="Times New Roman" pitchFamily="16" charset="0"/>
              </a:rPr>
              <a:t>Web-Browser</a:t>
            </a:r>
          </a:p>
        </p:txBody>
      </p:sp>
      <p:sp>
        <p:nvSpPr>
          <p:cNvPr id="22543" name="Line 16"/>
          <p:cNvSpPr>
            <a:spLocks noChangeShapeType="1"/>
          </p:cNvSpPr>
          <p:nvPr/>
        </p:nvSpPr>
        <p:spPr bwMode="auto">
          <a:xfrm flipH="1" flipV="1">
            <a:off x="1524000" y="2547938"/>
            <a:ext cx="311150" cy="195262"/>
          </a:xfrm>
          <a:prstGeom prst="line">
            <a:avLst/>
          </a:prstGeom>
          <a:noFill/>
          <a:ln w="12700">
            <a:solidFill>
              <a:schemeClr val="tx1"/>
            </a:solidFill>
            <a:round/>
            <a:headEnd/>
            <a:tailEnd/>
          </a:ln>
        </p:spPr>
        <p:txBody>
          <a:bodyPr wrap="none" anchor="ctr"/>
          <a:lstStyle/>
          <a:p>
            <a:endParaRPr lang="en-US"/>
          </a:p>
        </p:txBody>
      </p:sp>
      <p:sp>
        <p:nvSpPr>
          <p:cNvPr id="22544" name="Line 17"/>
          <p:cNvSpPr>
            <a:spLocks noChangeShapeType="1"/>
          </p:cNvSpPr>
          <p:nvPr/>
        </p:nvSpPr>
        <p:spPr bwMode="auto">
          <a:xfrm flipV="1">
            <a:off x="1517650" y="3505200"/>
            <a:ext cx="311150" cy="195263"/>
          </a:xfrm>
          <a:prstGeom prst="line">
            <a:avLst/>
          </a:prstGeom>
          <a:noFill/>
          <a:ln w="12700">
            <a:solidFill>
              <a:schemeClr val="tx1"/>
            </a:solidFill>
            <a:round/>
            <a:headEnd/>
            <a:tailEnd/>
          </a:ln>
        </p:spPr>
        <p:txBody>
          <a:bodyPr wrap="none" anchor="ctr"/>
          <a:lstStyle/>
          <a:p>
            <a:endParaRPr lang="en-US"/>
          </a:p>
        </p:txBody>
      </p:sp>
      <p:pic>
        <p:nvPicPr>
          <p:cNvPr id="22545" name="Picture 18" descr="server"/>
          <p:cNvPicPr>
            <a:picLocks noChangeAspect="1" noChangeArrowheads="1"/>
          </p:cNvPicPr>
          <p:nvPr/>
        </p:nvPicPr>
        <p:blipFill>
          <a:blip r:embed="rId4"/>
          <a:srcRect/>
          <a:stretch>
            <a:fillRect/>
          </a:stretch>
        </p:blipFill>
        <p:spPr bwMode="auto">
          <a:xfrm>
            <a:off x="5334000" y="4111625"/>
            <a:ext cx="1143000" cy="1612900"/>
          </a:xfrm>
          <a:prstGeom prst="rect">
            <a:avLst/>
          </a:prstGeom>
          <a:noFill/>
          <a:ln w="9525">
            <a:noFill/>
            <a:miter lim="800000"/>
            <a:headEnd/>
            <a:tailEnd/>
          </a:ln>
        </p:spPr>
      </p:pic>
      <p:pic>
        <p:nvPicPr>
          <p:cNvPr id="22546" name="Picture 19" descr="client"/>
          <p:cNvPicPr>
            <a:picLocks noChangeAspect="1" noChangeArrowheads="1"/>
          </p:cNvPicPr>
          <p:nvPr/>
        </p:nvPicPr>
        <p:blipFill>
          <a:blip r:embed="rId5"/>
          <a:srcRect/>
          <a:stretch>
            <a:fillRect/>
          </a:stretch>
        </p:blipFill>
        <p:spPr bwMode="auto">
          <a:xfrm>
            <a:off x="1562100" y="4711700"/>
            <a:ext cx="1409700" cy="1155700"/>
          </a:xfrm>
          <a:prstGeom prst="rect">
            <a:avLst/>
          </a:prstGeom>
          <a:noFill/>
          <a:ln w="9525">
            <a:noFill/>
            <a:miter lim="800000"/>
            <a:headEnd/>
            <a:tailEnd/>
          </a:ln>
        </p:spPr>
      </p:pic>
      <p:sp>
        <p:nvSpPr>
          <p:cNvPr id="22547" name="Oval 20"/>
          <p:cNvSpPr>
            <a:spLocks noChangeArrowheads="1"/>
          </p:cNvSpPr>
          <p:nvPr/>
        </p:nvSpPr>
        <p:spPr bwMode="auto">
          <a:xfrm>
            <a:off x="3838575" y="2147888"/>
            <a:ext cx="914400" cy="1966912"/>
          </a:xfrm>
          <a:prstGeom prst="ellipse">
            <a:avLst/>
          </a:prstGeom>
          <a:solidFill>
            <a:srgbClr val="CCECFF"/>
          </a:solidFill>
          <a:ln w="25400">
            <a:solidFill>
              <a:schemeClr val="tx1"/>
            </a:solidFill>
            <a:round/>
            <a:headEnd/>
            <a:tailEnd/>
          </a:ln>
        </p:spPr>
        <p:txBody>
          <a:bodyPr wrap="none" anchor="ctr"/>
          <a:lstStyle/>
          <a:p>
            <a:pPr algn="ctr" defTabSz="762000" eaLnBrk="0" hangingPunct="0"/>
            <a:r>
              <a:rPr lang="de-DE" altLang="en-US" sz="2000">
                <a:latin typeface="Times New Roman" pitchFamily="16" charset="0"/>
              </a:rPr>
              <a:t>WWW</a:t>
            </a:r>
          </a:p>
        </p:txBody>
      </p:sp>
      <p:sp>
        <p:nvSpPr>
          <p:cNvPr id="22548" name="Rectangle 21"/>
          <p:cNvSpPr>
            <a:spLocks noChangeArrowheads="1"/>
          </p:cNvSpPr>
          <p:nvPr/>
        </p:nvSpPr>
        <p:spPr bwMode="auto">
          <a:xfrm>
            <a:off x="857250" y="3714750"/>
            <a:ext cx="965200" cy="428625"/>
          </a:xfrm>
          <a:prstGeom prst="rect">
            <a:avLst/>
          </a:prstGeom>
          <a:solidFill>
            <a:srgbClr val="99CCFF"/>
          </a:solidFill>
          <a:ln w="12700">
            <a:solidFill>
              <a:schemeClr val="tx1"/>
            </a:solidFill>
            <a:miter lim="800000"/>
            <a:headEnd/>
            <a:tailEnd/>
          </a:ln>
        </p:spPr>
        <p:txBody>
          <a:bodyPr wrap="none" anchor="ctr"/>
          <a:lstStyle/>
          <a:p>
            <a:pPr algn="ctr" defTabSz="762000" eaLnBrk="0" hangingPunct="0"/>
            <a:r>
              <a:rPr lang="de-DE" altLang="en-US">
                <a:latin typeface="Times New Roman" pitchFamily="16" charset="0"/>
              </a:rPr>
              <a:t>Reply</a:t>
            </a:r>
          </a:p>
        </p:txBody>
      </p:sp>
      <p:sp>
        <p:nvSpPr>
          <p:cNvPr id="22549" name="Title 1"/>
          <p:cNvSpPr txBox="1">
            <a:spLocks/>
          </p:cNvSpPr>
          <p:nvPr/>
        </p:nvSpPr>
        <p:spPr bwMode="auto">
          <a:xfrm>
            <a:off x="1066800" y="990600"/>
            <a:ext cx="7772400" cy="457200"/>
          </a:xfrm>
          <a:prstGeom prst="rect">
            <a:avLst/>
          </a:prstGeom>
          <a:noFill/>
          <a:ln w="9525">
            <a:noFill/>
            <a:miter lim="800000"/>
            <a:headEnd/>
            <a:tailEnd/>
          </a:ln>
        </p:spPr>
        <p:txBody>
          <a:bodyPr bIns="91440" anchor="b"/>
          <a:lstStyle/>
          <a:p>
            <a:pPr algn="ctr"/>
            <a:r>
              <a:rPr lang="en-US" altLang="en-US" sz="3600" i="1">
                <a:solidFill>
                  <a:schemeClr val="tx2"/>
                </a:solidFill>
                <a:latin typeface="Franklin Gothic Book" pitchFamily="34" charset="0"/>
              </a:rPr>
              <a:t>PHP - </a:t>
            </a:r>
            <a:r>
              <a:rPr lang="en-US" altLang="en-US" sz="3600" i="1">
                <a:solidFill>
                  <a:schemeClr val="tx2"/>
                </a:solidFill>
                <a:latin typeface="Perpetua" pitchFamily="18" charset="0"/>
              </a:rPr>
              <a:t>Communication client-server</a:t>
            </a:r>
            <a:endParaRPr lang="en-US" altLang="en-US" sz="3600" i="1">
              <a:solidFill>
                <a:schemeClr val="tx2"/>
              </a:solidFill>
              <a:latin typeface="Franklin Gothic Book" pitchFamily="34" charset="0"/>
            </a:endParaRPr>
          </a:p>
        </p:txBody>
      </p:sp>
      <p:sp>
        <p:nvSpPr>
          <p:cNvPr id="23" name="Title 1"/>
          <p:cNvSpPr txBox="1">
            <a:spLocks/>
          </p:cNvSpPr>
          <p:nvPr/>
        </p:nvSpPr>
        <p:spPr bwMode="auto">
          <a:xfrm>
            <a:off x="228600" y="0"/>
            <a:ext cx="7772400" cy="914400"/>
          </a:xfrm>
          <a:prstGeom prst="rect">
            <a:avLst/>
          </a:prstGeom>
          <a:noFill/>
          <a:ln w="9525">
            <a:noFill/>
            <a:miter lim="800000"/>
            <a:headEnd/>
            <a:tailEnd/>
          </a:ln>
        </p:spPr>
        <p:txBody>
          <a:bodyPr bIns="91440" anchor="b">
            <a:normAutofit fontScale="90000" lnSpcReduction="20000"/>
          </a:bodyPr>
          <a:lstStyle/>
          <a:p>
            <a:pPr>
              <a:defRPr/>
            </a:pPr>
            <a:r>
              <a:rPr lang="en-US" sz="3200" b="1" u="sng" dirty="0">
                <a:solidFill>
                  <a:srgbClr val="9F1118"/>
                </a:solidFill>
                <a:effectLst>
                  <a:outerShdw blurRad="38100" dist="38100" dir="2700000" algn="tl">
                    <a:srgbClr val="000000"/>
                  </a:outerShdw>
                </a:effectLst>
                <a:latin typeface="+mj-lt"/>
                <a:ea typeface="+mj-ea"/>
                <a:cs typeface="+mj-cs"/>
              </a:rPr>
              <a:t/>
            </a:r>
            <a:br>
              <a:rPr lang="en-US" sz="3200" b="1" u="sng" dirty="0">
                <a:solidFill>
                  <a:srgbClr val="9F1118"/>
                </a:solidFill>
                <a:effectLst>
                  <a:outerShdw blurRad="38100" dist="38100" dir="2700000" algn="tl">
                    <a:srgbClr val="000000"/>
                  </a:outerShdw>
                </a:effectLst>
                <a:latin typeface="+mj-lt"/>
                <a:ea typeface="+mj-ea"/>
                <a:cs typeface="+mj-cs"/>
              </a:rPr>
            </a:br>
            <a:r>
              <a:rPr lang="en-US" sz="3200" b="1" u="sng" dirty="0">
                <a:solidFill>
                  <a:srgbClr val="9F1118"/>
                </a:solidFill>
                <a:effectLst>
                  <a:outerShdw blurRad="38100" dist="38100" dir="2700000" algn="tl">
                    <a:srgbClr val="000000"/>
                  </a:outerShdw>
                </a:effectLst>
                <a:latin typeface="+mj-lt"/>
                <a:ea typeface="+mj-ea"/>
                <a:cs typeface="+mj-cs"/>
              </a:rPr>
              <a:t>Used Technologies</a:t>
            </a:r>
            <a:endParaRPr lang="en-US" sz="3200" dirty="0">
              <a:solidFill>
                <a:schemeClr val="tx2"/>
              </a:solidFill>
              <a:latin typeface="+mj-lt"/>
              <a:ea typeface="+mj-ea"/>
              <a:cs typeface="+mj-cs"/>
            </a:endParaRPr>
          </a:p>
        </p:txBody>
      </p:sp>
      <p:pic>
        <p:nvPicPr>
          <p:cNvPr id="22551" name="Picture 21" descr="PHP">
            <a:hlinkClick r:id="rId6" tooltip="PHP"/>
          </p:cNvPr>
          <p:cNvPicPr>
            <a:picLocks noChangeAspect="1" noChangeArrowheads="1"/>
          </p:cNvPicPr>
          <p:nvPr/>
        </p:nvPicPr>
        <p:blipFill>
          <a:blip r:embed="rId7"/>
          <a:srcRect/>
          <a:stretch>
            <a:fillRect/>
          </a:stretch>
        </p:blipFill>
        <p:spPr bwMode="auto">
          <a:xfrm>
            <a:off x="7239000" y="152400"/>
            <a:ext cx="1714500" cy="904875"/>
          </a:xfrm>
          <a:prstGeom prst="rect">
            <a:avLst/>
          </a:prstGeom>
          <a:noFill/>
          <a:ln w="9525">
            <a:noFill/>
            <a:miter lim="800000"/>
            <a:headEnd/>
            <a:tailEnd/>
          </a:ln>
        </p:spPr>
      </p:pic>
      <p:sp>
        <p:nvSpPr>
          <p:cNvPr id="22552" name="Rectangle 24"/>
          <p:cNvSpPr>
            <a:spLocks noChangeArrowheads="1"/>
          </p:cNvSpPr>
          <p:nvPr/>
        </p:nvSpPr>
        <p:spPr bwMode="auto">
          <a:xfrm>
            <a:off x="762000" y="5943600"/>
            <a:ext cx="7848600" cy="723900"/>
          </a:xfrm>
          <a:prstGeom prst="rect">
            <a:avLst/>
          </a:prstGeom>
          <a:noFill/>
          <a:ln w="9525">
            <a:noFill/>
            <a:miter lim="800000"/>
            <a:headEnd/>
            <a:tailEnd/>
          </a:ln>
        </p:spPr>
        <p:txBody>
          <a:bodyPr>
            <a:spAutoFit/>
          </a:bodyPr>
          <a:lstStyle/>
          <a:p>
            <a:pPr marL="457200" indent="-457200">
              <a:spcBef>
                <a:spcPts val="575"/>
              </a:spcBef>
              <a:buFont typeface="Wingdings 2" pitchFamily="18" charset="2"/>
              <a:buNone/>
            </a:pPr>
            <a:r>
              <a:rPr lang="en-US" altLang="en-US"/>
              <a:t>PHP generally runs on a web server, taking PHP code as its input</a:t>
            </a:r>
          </a:p>
          <a:p>
            <a:pPr marL="457200" indent="-457200">
              <a:spcBef>
                <a:spcPts val="575"/>
              </a:spcBef>
              <a:buFont typeface="Wingdings 2" pitchFamily="18" charset="2"/>
              <a:buNone/>
            </a:pPr>
            <a:r>
              <a:rPr lang="en-US" altLang="en-US"/>
              <a:t>and creating Web pages as output </a:t>
            </a:r>
          </a:p>
        </p:txBody>
      </p:sp>
    </p:spTree>
    <p:custDataLst>
      <p:tags r:id="rId1"/>
    </p:custData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Multidimensional Arrays</a:t>
            </a:r>
          </a:p>
        </p:txBody>
      </p:sp>
      <p:pic>
        <p:nvPicPr>
          <p:cNvPr id="18434" name="Picture 2"/>
          <p:cNvPicPr>
            <a:picLocks noChangeAspect="1" noChangeArrowheads="1"/>
          </p:cNvPicPr>
          <p:nvPr/>
        </p:nvPicPr>
        <p:blipFill>
          <a:blip r:embed="rId3"/>
          <a:srcRect t="20290" b="7246"/>
          <a:stretch>
            <a:fillRect/>
          </a:stretch>
        </p:blipFill>
        <p:spPr bwMode="auto">
          <a:xfrm>
            <a:off x="152401" y="1524000"/>
            <a:ext cx="8915399" cy="5486400"/>
          </a:xfrm>
          <a:prstGeom prst="rect">
            <a:avLst/>
          </a:prstGeom>
          <a:noFill/>
          <a:ln w="9525">
            <a:noFill/>
            <a:miter lim="800000"/>
            <a:headEnd/>
            <a:tailEnd/>
          </a:ln>
          <a:effectLst/>
        </p:spPr>
      </p:pic>
      <p:grpSp>
        <p:nvGrpSpPr>
          <p:cNvPr id="2" name="Group 23"/>
          <p:cNvGrpSpPr>
            <a:grpSpLocks/>
          </p:cNvGrpSpPr>
          <p:nvPr/>
        </p:nvGrpSpPr>
        <p:grpSpPr bwMode="auto">
          <a:xfrm>
            <a:off x="3733800" y="3505200"/>
            <a:ext cx="5622925" cy="1204912"/>
            <a:chOff x="1823" y="3196"/>
            <a:chExt cx="3542" cy="759"/>
          </a:xfrm>
        </p:grpSpPr>
        <p:sp>
          <p:nvSpPr>
            <p:cNvPr id="6" name="Text Box 21"/>
            <p:cNvSpPr txBox="1">
              <a:spLocks noChangeArrowheads="1"/>
            </p:cNvSpPr>
            <p:nvPr/>
          </p:nvSpPr>
          <p:spPr bwMode="auto">
            <a:xfrm>
              <a:off x="2359" y="3275"/>
              <a:ext cx="3006" cy="680"/>
            </a:xfrm>
            <a:prstGeom prst="rect">
              <a:avLst/>
            </a:prstGeom>
            <a:solidFill>
              <a:srgbClr val="99CCFF"/>
            </a:solidFill>
            <a:ln w="9525">
              <a:solidFill>
                <a:schemeClr val="tx1"/>
              </a:solidFill>
              <a:miter lim="800000"/>
              <a:headEnd/>
              <a:tailEnd/>
            </a:ln>
            <a:effectLst/>
          </p:spPr>
          <p:txBody>
            <a:bodyPr>
              <a:spAutoFit/>
            </a:bodyPr>
            <a:lstStyle/>
            <a:p>
              <a:r>
                <a:rPr lang="en-US">
                  <a:latin typeface="Times New Roman" charset="0"/>
                </a:rPr>
                <a:t>Operator </a:t>
              </a:r>
              <a:r>
                <a:rPr lang="en-US" b="1">
                  <a:latin typeface="Courier New" pitchFamily="49" charset="0"/>
                </a:rPr>
                <a:t>=&gt;</a:t>
              </a:r>
              <a:r>
                <a:rPr lang="en-US">
                  <a:latin typeface="Times New Roman" charset="0"/>
                </a:rPr>
                <a:t> is used in function </a:t>
              </a:r>
              <a:r>
                <a:rPr lang="en-US" sz="1400">
                  <a:latin typeface="Lucida Console" pitchFamily="49" charset="0"/>
                </a:rPr>
                <a:t>array</a:t>
              </a:r>
              <a:r>
                <a:rPr lang="en-US">
                  <a:latin typeface="Times New Roman" charset="0"/>
                </a:rPr>
                <a:t> to assign each element a string index. The value to the left of the operator is the array index, and the value to the right is the element’s value.</a:t>
              </a:r>
            </a:p>
          </p:txBody>
        </p:sp>
        <p:sp>
          <p:nvSpPr>
            <p:cNvPr id="7" name="Line 22"/>
            <p:cNvSpPr>
              <a:spLocks noChangeShapeType="1"/>
            </p:cNvSpPr>
            <p:nvPr/>
          </p:nvSpPr>
          <p:spPr bwMode="auto">
            <a:xfrm flipH="1" flipV="1">
              <a:off x="1823" y="3196"/>
              <a:ext cx="529" cy="434"/>
            </a:xfrm>
            <a:prstGeom prst="line">
              <a:avLst/>
            </a:prstGeom>
            <a:noFill/>
            <a:ln w="9525">
              <a:solidFill>
                <a:schemeClr val="tx1"/>
              </a:solidFill>
              <a:round/>
              <a:headEnd/>
              <a:tailEnd type="triangle" w="med" len="med"/>
            </a:ln>
            <a:effectLst/>
          </p:spPr>
          <p:txBody>
            <a:bodyPr>
              <a:spAutoFit/>
            </a:bodyPr>
            <a:lstStyle/>
            <a:p>
              <a:endParaRPr lang="en-US"/>
            </a:p>
          </p:txBody>
        </p:sp>
      </p:grpSp>
    </p:spTree>
  </p:cSld>
  <p:clrMapOvr>
    <a:masterClrMapping/>
  </p:clrMapOvr>
  <p:transition spd="med"/>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Multidimensional Arrays</a:t>
            </a:r>
          </a:p>
        </p:txBody>
      </p:sp>
      <p:pic>
        <p:nvPicPr>
          <p:cNvPr id="19458" name="Picture 2"/>
          <p:cNvPicPr>
            <a:picLocks noChangeAspect="1" noChangeArrowheads="1"/>
          </p:cNvPicPr>
          <p:nvPr/>
        </p:nvPicPr>
        <p:blipFill>
          <a:blip r:embed="rId3"/>
          <a:srcRect/>
          <a:stretch>
            <a:fillRect/>
          </a:stretch>
        </p:blipFill>
        <p:spPr bwMode="auto">
          <a:xfrm>
            <a:off x="1219200" y="1514475"/>
            <a:ext cx="6705600" cy="4048125"/>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8600" y="990600"/>
            <a:ext cx="8229600" cy="609600"/>
          </a:xfrm>
        </p:spPr>
        <p:txBody>
          <a:bodyPr>
            <a:noAutofit/>
          </a:bodyPr>
          <a:lstStyle/>
          <a:p>
            <a:pPr eaLnBrk="1" fontAlgn="auto" hangingPunct="1">
              <a:spcAft>
                <a:spcPts val="0"/>
              </a:spcAft>
              <a:defRPr/>
            </a:pPr>
            <a:r>
              <a:rPr lang="en-GB" dirty="0" smtClean="0"/>
              <a:t>Arrays</a:t>
            </a:r>
            <a:endParaRPr lang="en-US" dirty="0" smtClean="0"/>
          </a:p>
        </p:txBody>
      </p:sp>
      <p:sp>
        <p:nvSpPr>
          <p:cNvPr id="33796" name="Text Box 5"/>
          <p:cNvSpPr txBox="1">
            <a:spLocks noChangeArrowheads="1"/>
          </p:cNvSpPr>
          <p:nvPr/>
        </p:nvSpPr>
        <p:spPr bwMode="auto">
          <a:xfrm>
            <a:off x="5327650" y="2376487"/>
            <a:ext cx="3060700" cy="336550"/>
          </a:xfrm>
          <a:prstGeom prst="rect">
            <a:avLst/>
          </a:prstGeom>
          <a:noFill/>
          <a:ln w="28575">
            <a:noFill/>
            <a:miter lim="800000"/>
            <a:headEnd/>
            <a:tailEnd/>
          </a:ln>
        </p:spPr>
        <p:txBody>
          <a:bodyPr>
            <a:spAutoFit/>
          </a:bodyPr>
          <a:lstStyle/>
          <a:p>
            <a:pPr>
              <a:spcBef>
                <a:spcPct val="50000"/>
              </a:spcBef>
            </a:pPr>
            <a:r>
              <a:rPr lang="en-US" sz="2000" dirty="0">
                <a:solidFill>
                  <a:schemeClr val="tx2"/>
                </a:solidFill>
                <a:latin typeface="Courier New" pitchFamily="49" charset="0"/>
                <a:ea typeface="MS PGothic" pitchFamily="34" charset="-128"/>
              </a:rPr>
              <a:t>array()</a:t>
            </a:r>
            <a:r>
              <a:rPr lang="en-US" sz="2000" dirty="0">
                <a:latin typeface="Arial Narrow" pitchFamily="34" charset="0"/>
                <a:ea typeface="MS PGothic" pitchFamily="34" charset="-128"/>
              </a:rPr>
              <a:t> = creates arrays</a:t>
            </a:r>
          </a:p>
        </p:txBody>
      </p:sp>
      <p:sp>
        <p:nvSpPr>
          <p:cNvPr id="33797" name="Text Box 6"/>
          <p:cNvSpPr txBox="1">
            <a:spLocks noChangeArrowheads="1"/>
          </p:cNvSpPr>
          <p:nvPr/>
        </p:nvSpPr>
        <p:spPr bwMode="auto">
          <a:xfrm>
            <a:off x="323850" y="2520950"/>
            <a:ext cx="4608513" cy="1141412"/>
          </a:xfrm>
          <a:prstGeom prst="rect">
            <a:avLst/>
          </a:prstGeom>
          <a:noFill/>
          <a:ln w="28575">
            <a:solidFill>
              <a:schemeClr val="tx1"/>
            </a:solidFill>
            <a:miter lim="800000"/>
            <a:headEnd/>
            <a:tailEnd/>
          </a:ln>
        </p:spPr>
        <p:txBody>
          <a:bodyPr>
            <a:spAutoFit/>
          </a:bodyPr>
          <a:lstStyle/>
          <a:p>
            <a:r>
              <a:rPr lang="en-US" sz="1400" dirty="0">
                <a:latin typeface="Courier New" pitchFamily="49" charset="0"/>
                <a:ea typeface="MS PGothic" pitchFamily="34" charset="-128"/>
              </a:rPr>
              <a:t>&lt;?</a:t>
            </a:r>
            <a:r>
              <a:rPr lang="en-US" sz="1400" dirty="0" err="1">
                <a:latin typeface="Courier New" pitchFamily="49" charset="0"/>
                <a:ea typeface="MS PGothic" pitchFamily="34" charset="-128"/>
              </a:rPr>
              <a:t>php</a:t>
            </a:r>
            <a:endParaRPr lang="en-US" sz="1400" dirty="0">
              <a:latin typeface="Courier New" pitchFamily="49" charset="0"/>
              <a:ea typeface="MS PGothic" pitchFamily="34" charset="-128"/>
            </a:endParaRPr>
          </a:p>
          <a:p>
            <a:r>
              <a:rPr lang="en-US" sz="1400" dirty="0">
                <a:latin typeface="Courier New" pitchFamily="49" charset="0"/>
                <a:ea typeface="MS PGothic" pitchFamily="34" charset="-128"/>
              </a:rPr>
              <a:t>$</a:t>
            </a:r>
            <a:r>
              <a:rPr lang="en-US" sz="1400" dirty="0" err="1">
                <a:latin typeface="Courier New" pitchFamily="49" charset="0"/>
                <a:ea typeface="MS PGothic" pitchFamily="34" charset="-128"/>
              </a:rPr>
              <a:t>arr</a:t>
            </a:r>
            <a:r>
              <a:rPr lang="en-US" sz="1400" dirty="0">
                <a:latin typeface="Courier New" pitchFamily="49" charset="0"/>
                <a:ea typeface="MS PGothic" pitchFamily="34" charset="-128"/>
              </a:rPr>
              <a:t> = array("</a:t>
            </a:r>
            <a:r>
              <a:rPr lang="en-US" sz="1400" dirty="0" err="1">
                <a:latin typeface="Courier New" pitchFamily="49" charset="0"/>
                <a:ea typeface="MS PGothic" pitchFamily="34" charset="-128"/>
              </a:rPr>
              <a:t>foo</a:t>
            </a:r>
            <a:r>
              <a:rPr lang="en-US" sz="1400" dirty="0">
                <a:latin typeface="Courier New" pitchFamily="49" charset="0"/>
                <a:ea typeface="MS PGothic" pitchFamily="34" charset="-128"/>
              </a:rPr>
              <a:t>" =&gt; "bar", 12 =&gt; true);</a:t>
            </a:r>
          </a:p>
          <a:p>
            <a:r>
              <a:rPr lang="en-US" sz="1400" dirty="0">
                <a:latin typeface="Courier New" pitchFamily="49" charset="0"/>
                <a:ea typeface="MS PGothic" pitchFamily="34" charset="-128"/>
              </a:rPr>
              <a:t>echo $</a:t>
            </a:r>
            <a:r>
              <a:rPr lang="en-US" sz="1400" dirty="0" err="1">
                <a:latin typeface="Courier New" pitchFamily="49" charset="0"/>
                <a:ea typeface="MS PGothic" pitchFamily="34" charset="-128"/>
              </a:rPr>
              <a:t>arr</a:t>
            </a:r>
            <a:r>
              <a:rPr lang="en-US" sz="1400" dirty="0">
                <a:latin typeface="Courier New" pitchFamily="49" charset="0"/>
                <a:ea typeface="MS PGothic" pitchFamily="34" charset="-128"/>
              </a:rPr>
              <a:t>["</a:t>
            </a:r>
            <a:r>
              <a:rPr lang="en-US" sz="1400" dirty="0" err="1">
                <a:latin typeface="Courier New" pitchFamily="49" charset="0"/>
                <a:ea typeface="MS PGothic" pitchFamily="34" charset="-128"/>
              </a:rPr>
              <a:t>foo</a:t>
            </a:r>
            <a:r>
              <a:rPr lang="en-US" sz="1400" dirty="0">
                <a:latin typeface="Courier New" pitchFamily="49" charset="0"/>
                <a:ea typeface="MS PGothic" pitchFamily="34" charset="-128"/>
              </a:rPr>
              <a:t>"]; // bar</a:t>
            </a:r>
          </a:p>
          <a:p>
            <a:r>
              <a:rPr lang="en-US" sz="1400" dirty="0">
                <a:latin typeface="Courier New" pitchFamily="49" charset="0"/>
                <a:ea typeface="MS PGothic" pitchFamily="34" charset="-128"/>
              </a:rPr>
              <a:t>echo $</a:t>
            </a:r>
            <a:r>
              <a:rPr lang="en-US" sz="1400" dirty="0" err="1">
                <a:latin typeface="Courier New" pitchFamily="49" charset="0"/>
                <a:ea typeface="MS PGothic" pitchFamily="34" charset="-128"/>
              </a:rPr>
              <a:t>arr</a:t>
            </a:r>
            <a:r>
              <a:rPr lang="en-US" sz="1400" dirty="0">
                <a:latin typeface="Courier New" pitchFamily="49" charset="0"/>
                <a:ea typeface="MS PGothic" pitchFamily="34" charset="-128"/>
              </a:rPr>
              <a:t>[12];    // 1</a:t>
            </a:r>
          </a:p>
          <a:p>
            <a:r>
              <a:rPr lang="en-US" sz="1400" dirty="0">
                <a:latin typeface="Courier New" pitchFamily="49" charset="0"/>
                <a:ea typeface="MS PGothic" pitchFamily="34" charset="-128"/>
              </a:rPr>
              <a:t>?&gt;</a:t>
            </a:r>
          </a:p>
        </p:txBody>
      </p:sp>
      <p:sp>
        <p:nvSpPr>
          <p:cNvPr id="33798" name="Text Box 7"/>
          <p:cNvSpPr txBox="1">
            <a:spLocks noChangeArrowheads="1"/>
          </p:cNvSpPr>
          <p:nvPr/>
        </p:nvSpPr>
        <p:spPr bwMode="auto">
          <a:xfrm>
            <a:off x="5292725" y="2847975"/>
            <a:ext cx="3455988" cy="733425"/>
          </a:xfrm>
          <a:prstGeom prst="rect">
            <a:avLst/>
          </a:prstGeom>
          <a:noFill/>
          <a:ln w="28575">
            <a:noFill/>
            <a:miter lim="800000"/>
            <a:headEnd/>
            <a:tailEnd/>
          </a:ln>
        </p:spPr>
        <p:txBody>
          <a:bodyPr>
            <a:spAutoFit/>
          </a:bodyPr>
          <a:lstStyle/>
          <a:p>
            <a:pPr>
              <a:spcBef>
                <a:spcPct val="50000"/>
              </a:spcBef>
            </a:pPr>
            <a:r>
              <a:rPr lang="en-US" sz="2000" dirty="0">
                <a:solidFill>
                  <a:schemeClr val="accent2"/>
                </a:solidFill>
                <a:latin typeface="Arial Narrow" pitchFamily="34" charset="0"/>
                <a:ea typeface="MS PGothic" pitchFamily="34" charset="-128"/>
              </a:rPr>
              <a:t>key</a:t>
            </a:r>
            <a:r>
              <a:rPr lang="en-US" sz="2000" dirty="0">
                <a:latin typeface="Arial Narrow" pitchFamily="34" charset="0"/>
                <a:ea typeface="MS PGothic" pitchFamily="34" charset="-128"/>
              </a:rPr>
              <a:t> = either an integer or a string. </a:t>
            </a:r>
          </a:p>
          <a:p>
            <a:pPr>
              <a:spcBef>
                <a:spcPct val="50000"/>
              </a:spcBef>
            </a:pPr>
            <a:r>
              <a:rPr lang="en-US" sz="2000" dirty="0">
                <a:solidFill>
                  <a:schemeClr val="accent2"/>
                </a:solidFill>
                <a:latin typeface="Arial Narrow" pitchFamily="34" charset="0"/>
                <a:ea typeface="MS PGothic" pitchFamily="34" charset="-128"/>
              </a:rPr>
              <a:t>value</a:t>
            </a:r>
            <a:r>
              <a:rPr lang="en-US" sz="2000" dirty="0">
                <a:latin typeface="Arial Narrow" pitchFamily="34" charset="0"/>
                <a:ea typeface="MS PGothic" pitchFamily="34" charset="-128"/>
              </a:rPr>
              <a:t> = any PHP type.</a:t>
            </a:r>
          </a:p>
        </p:txBody>
      </p:sp>
      <p:grpSp>
        <p:nvGrpSpPr>
          <p:cNvPr id="2" name="Group 15"/>
          <p:cNvGrpSpPr>
            <a:grpSpLocks/>
          </p:cNvGrpSpPr>
          <p:nvPr/>
        </p:nvGrpSpPr>
        <p:grpSpPr bwMode="auto">
          <a:xfrm>
            <a:off x="179388" y="3856037"/>
            <a:ext cx="8642350" cy="1477963"/>
            <a:chOff x="113" y="1752"/>
            <a:chExt cx="5444" cy="931"/>
          </a:xfrm>
        </p:grpSpPr>
        <p:sp>
          <p:nvSpPr>
            <p:cNvPr id="33806" name="Text Box 8"/>
            <p:cNvSpPr txBox="1">
              <a:spLocks noChangeArrowheads="1"/>
            </p:cNvSpPr>
            <p:nvPr/>
          </p:nvSpPr>
          <p:spPr bwMode="auto">
            <a:xfrm>
              <a:off x="113" y="1842"/>
              <a:ext cx="3130" cy="585"/>
            </a:xfrm>
            <a:prstGeom prst="rect">
              <a:avLst/>
            </a:prstGeom>
            <a:noFill/>
            <a:ln w="28575">
              <a:solidFill>
                <a:schemeClr val="tx1"/>
              </a:solidFill>
              <a:miter lim="800000"/>
              <a:headEnd/>
              <a:tailEnd/>
            </a:ln>
          </p:spPr>
          <p:txBody>
            <a:bodyPr>
              <a:spAutoFit/>
            </a:bodyPr>
            <a:lstStyle/>
            <a:p>
              <a:r>
                <a:rPr lang="en-US" sz="1400" dirty="0">
                  <a:latin typeface="Courier New" pitchFamily="49" charset="0"/>
                  <a:ea typeface="MS PGothic" pitchFamily="34" charset="-128"/>
                </a:rPr>
                <a:t>&lt;?</a:t>
              </a:r>
              <a:r>
                <a:rPr lang="en-US" sz="1400" dirty="0" err="1">
                  <a:latin typeface="Courier New" pitchFamily="49" charset="0"/>
                  <a:ea typeface="MS PGothic" pitchFamily="34" charset="-128"/>
                </a:rPr>
                <a:t>php</a:t>
              </a:r>
              <a:endParaRPr lang="en-US" sz="1400" dirty="0">
                <a:latin typeface="Courier New" pitchFamily="49" charset="0"/>
                <a:ea typeface="MS PGothic" pitchFamily="34" charset="-128"/>
              </a:endParaRPr>
            </a:p>
            <a:p>
              <a:r>
                <a:rPr lang="en-US" sz="1400" dirty="0">
                  <a:latin typeface="Courier New" pitchFamily="49" charset="0"/>
                  <a:ea typeface="MS PGothic" pitchFamily="34" charset="-128"/>
                </a:rPr>
                <a:t>array(5 =&gt; 43, 32, 56, "b" =&gt; 12);</a:t>
              </a:r>
            </a:p>
            <a:p>
              <a:r>
                <a:rPr lang="en-US" sz="1400" dirty="0">
                  <a:latin typeface="Courier New" pitchFamily="49" charset="0"/>
                  <a:ea typeface="MS PGothic" pitchFamily="34" charset="-128"/>
                </a:rPr>
                <a:t>array(5 =&gt; 43, 6 =&gt; 32, 7 =&gt; 56, "b" =&gt; 12);</a:t>
              </a:r>
            </a:p>
            <a:p>
              <a:r>
                <a:rPr lang="en-US" sz="1400" dirty="0">
                  <a:latin typeface="Courier New" pitchFamily="49" charset="0"/>
                  <a:ea typeface="MS PGothic" pitchFamily="34" charset="-128"/>
                </a:rPr>
                <a:t>?&gt;</a:t>
              </a:r>
            </a:p>
          </p:txBody>
        </p:sp>
        <p:sp>
          <p:nvSpPr>
            <p:cNvPr id="33807" name="Text Box 9"/>
            <p:cNvSpPr txBox="1">
              <a:spLocks noChangeArrowheads="1"/>
            </p:cNvSpPr>
            <p:nvPr/>
          </p:nvSpPr>
          <p:spPr bwMode="auto">
            <a:xfrm>
              <a:off x="3379" y="1752"/>
              <a:ext cx="2178" cy="931"/>
            </a:xfrm>
            <a:prstGeom prst="rect">
              <a:avLst/>
            </a:prstGeom>
            <a:noFill/>
            <a:ln w="28575">
              <a:noFill/>
              <a:miter lim="800000"/>
              <a:headEnd/>
              <a:tailEnd/>
            </a:ln>
          </p:spPr>
          <p:txBody>
            <a:bodyPr>
              <a:spAutoFit/>
            </a:bodyPr>
            <a:lstStyle/>
            <a:p>
              <a:pPr>
                <a:spcBef>
                  <a:spcPct val="50000"/>
                </a:spcBef>
              </a:pPr>
              <a:r>
                <a:rPr lang="en-US" sz="1600" dirty="0">
                  <a:latin typeface="Arial Narrow" pitchFamily="34" charset="0"/>
                  <a:ea typeface="MS PGothic" pitchFamily="34" charset="-128"/>
                </a:rPr>
                <a:t>if </a:t>
              </a:r>
              <a:r>
                <a:rPr lang="en-US" sz="1600" dirty="0">
                  <a:solidFill>
                    <a:schemeClr val="accent2"/>
                  </a:solidFill>
                  <a:latin typeface="Arial Narrow" pitchFamily="34" charset="0"/>
                  <a:ea typeface="MS PGothic" pitchFamily="34" charset="-128"/>
                </a:rPr>
                <a:t>no key given </a:t>
              </a:r>
              <a:r>
                <a:rPr lang="en-US" sz="1600" dirty="0">
                  <a:latin typeface="Arial Narrow" pitchFamily="34" charset="0"/>
                  <a:ea typeface="MS PGothic" pitchFamily="34" charset="-128"/>
                </a:rPr>
                <a:t>(as in example), the PHP interpreter uses (maximum of the integer indices + 1). </a:t>
              </a:r>
            </a:p>
            <a:p>
              <a:pPr>
                <a:spcBef>
                  <a:spcPct val="50000"/>
                </a:spcBef>
              </a:pPr>
              <a:r>
                <a:rPr lang="en-US" sz="1600" dirty="0">
                  <a:latin typeface="Arial Narrow" pitchFamily="34" charset="0"/>
                  <a:ea typeface="MS PGothic" pitchFamily="34" charset="-128"/>
                </a:rPr>
                <a:t>if </a:t>
              </a:r>
              <a:r>
                <a:rPr lang="en-US" sz="1600" dirty="0">
                  <a:solidFill>
                    <a:schemeClr val="accent2"/>
                  </a:solidFill>
                  <a:latin typeface="Arial Narrow" pitchFamily="34" charset="0"/>
                  <a:ea typeface="MS PGothic" pitchFamily="34" charset="-128"/>
                </a:rPr>
                <a:t>an existing key</a:t>
              </a:r>
              <a:r>
                <a:rPr lang="en-US" sz="1600" dirty="0">
                  <a:latin typeface="Arial Narrow" pitchFamily="34" charset="0"/>
                  <a:ea typeface="MS PGothic" pitchFamily="34" charset="-128"/>
                </a:rPr>
                <a:t>, its value will be overwritten.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a:t>
            </a:r>
          </a:p>
        </p:txBody>
      </p:sp>
      <p:sp>
        <p:nvSpPr>
          <p:cNvPr id="63491" name="Rectangle 2"/>
          <p:cNvSpPr>
            <a:spLocks noGrp="1" noChangeArrowheads="1"/>
          </p:cNvSpPr>
          <p:nvPr>
            <p:ph type="body" idx="1"/>
          </p:nvPr>
        </p:nvSpPr>
        <p:spPr>
          <a:xfrm>
            <a:off x="456480" y="1604329"/>
            <a:ext cx="8229600" cy="4526396"/>
          </a:xfrm>
        </p:spPr>
        <p:txBody>
          <a:bodyPr lIns="82945" tIns="41473" rIns="82945" bIns="41473"/>
          <a:lstStyle/>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We will now explore how to create your own functions.</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To keep the script from being executed when the page loads, you can put it into a function.</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A function will be executed by a call to the function.</a:t>
            </a:r>
          </a:p>
          <a:p>
            <a:pPr marL="0"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You may call a function from anywhere within a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456480" y="273629"/>
            <a:ext cx="8229600" cy="1146360"/>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a:t>
            </a:r>
          </a:p>
        </p:txBody>
      </p:sp>
      <p:sp>
        <p:nvSpPr>
          <p:cNvPr id="64515" name="Rectangle 2"/>
          <p:cNvSpPr>
            <a:spLocks noGrp="1" noChangeArrowheads="1"/>
          </p:cNvSpPr>
          <p:nvPr>
            <p:ph type="subTitle" idx="4294967295"/>
          </p:nvPr>
        </p:nvSpPr>
        <p:spPr>
          <a:xfrm>
            <a:off x="456480" y="1646094"/>
            <a:ext cx="8229600" cy="4444307"/>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 function will be executed by a call to the function.</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smtClean="0"/>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Give the function a name that reflects what the function does</a:t>
            </a:r>
          </a:p>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The function name can start with a letter or underscore (not a number)</a:t>
            </a:r>
            <a:r>
              <a:rPr lang="ar-EG" dirty="0" smtClean="0"/>
              <a:t>‏</a:t>
            </a:r>
            <a:endParaRPr lang="en-GB" dirty="0" smtClean="0"/>
          </a:p>
        </p:txBody>
      </p:sp>
      <p:pic>
        <p:nvPicPr>
          <p:cNvPr id="64516" name="Picture 3"/>
          <p:cNvPicPr>
            <a:picLocks noChangeAspect="1" noChangeArrowheads="1"/>
          </p:cNvPicPr>
          <p:nvPr/>
        </p:nvPicPr>
        <p:blipFill>
          <a:blip r:embed="rId3"/>
          <a:srcRect/>
          <a:stretch>
            <a:fillRect/>
          </a:stretch>
        </p:blipFill>
        <p:spPr bwMode="auto">
          <a:xfrm>
            <a:off x="2325600" y="2356087"/>
            <a:ext cx="3564000" cy="164897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456480" y="313954"/>
            <a:ext cx="8229600" cy="1064272"/>
          </a:xfrm>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a:t>
            </a:r>
          </a:p>
        </p:txBody>
      </p:sp>
      <p:sp>
        <p:nvSpPr>
          <p:cNvPr id="65539" name="Rectangle 2"/>
          <p:cNvSpPr>
            <a:spLocks noGrp="1" noChangeArrowheads="1"/>
          </p:cNvSpPr>
          <p:nvPr>
            <p:ph type="subTitle" idx="4294967295"/>
          </p:nvPr>
        </p:nvSpPr>
        <p:spPr>
          <a:xfrm>
            <a:off x="456480" y="1646093"/>
            <a:ext cx="8229600" cy="892894"/>
          </a:xfrm>
        </p:spPr>
        <p:txBody>
          <a:bodyPr lIns="82945" tIns="41473" rIns="82945" bIns="41473" anchor="ctr"/>
          <a:lstStyle/>
          <a:p>
            <a:pPr marL="0" indent="0">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 simple function that writes a name when it is called:</a:t>
            </a:r>
          </a:p>
        </p:txBody>
      </p:sp>
      <p:pic>
        <p:nvPicPr>
          <p:cNvPr id="65540" name="Picture 3"/>
          <p:cNvPicPr>
            <a:picLocks noChangeAspect="1" noChangeArrowheads="1"/>
          </p:cNvPicPr>
          <p:nvPr/>
        </p:nvPicPr>
        <p:blipFill>
          <a:blip r:embed="rId3"/>
          <a:srcRect/>
          <a:stretch>
            <a:fillRect/>
          </a:stretch>
        </p:blipFill>
        <p:spPr bwMode="auto">
          <a:xfrm>
            <a:off x="1908001" y="2240875"/>
            <a:ext cx="3648960" cy="426860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456480" y="273629"/>
            <a:ext cx="8229600" cy="1146360"/>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 - Parameters</a:t>
            </a:r>
          </a:p>
        </p:txBody>
      </p:sp>
      <p:sp>
        <p:nvSpPr>
          <p:cNvPr id="66563" name="Rectangle 2"/>
          <p:cNvSpPr>
            <a:spLocks noGrp="1" noChangeArrowheads="1"/>
          </p:cNvSpPr>
          <p:nvPr>
            <p:ph type="body" idx="1"/>
          </p:nvPr>
        </p:nvSpPr>
        <p:spPr>
          <a:xfrm>
            <a:off x="456480" y="1820351"/>
            <a:ext cx="8229600" cy="4228284"/>
          </a:xfrm>
        </p:spPr>
        <p:txBody>
          <a:bodyPr lIns="82945" tIns="41473" rIns="82945" b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Adding parameters...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To add more functionality to a function, we can add parameters. A parameter is just like a variable.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solidFill>
                  <a:srgbClr val="DC2300"/>
                </a:solidFill>
              </a:rPr>
              <a:t>&gt; </a:t>
            </a:r>
            <a:r>
              <a:rPr lang="en-GB" dirty="0" smtClean="0"/>
              <a:t>Parameters are specified after the function name, inside the parentheses.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 - Parameters</a:t>
            </a:r>
          </a:p>
        </p:txBody>
      </p:sp>
      <p:pic>
        <p:nvPicPr>
          <p:cNvPr id="67587" name="Picture 2"/>
          <p:cNvPicPr>
            <a:picLocks noChangeAspect="1" noChangeArrowheads="1"/>
          </p:cNvPicPr>
          <p:nvPr/>
        </p:nvPicPr>
        <p:blipFill>
          <a:blip r:embed="rId3"/>
          <a:srcRect/>
          <a:stretch>
            <a:fillRect/>
          </a:stretch>
        </p:blipFill>
        <p:spPr bwMode="auto">
          <a:xfrm>
            <a:off x="1097281" y="1401267"/>
            <a:ext cx="6426720" cy="5067892"/>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 - Parameters</a:t>
            </a:r>
          </a:p>
        </p:txBody>
      </p:sp>
      <p:pic>
        <p:nvPicPr>
          <p:cNvPr id="68611" name="Picture 2"/>
          <p:cNvPicPr>
            <a:picLocks noChangeAspect="1" noChangeArrowheads="1"/>
          </p:cNvPicPr>
          <p:nvPr/>
        </p:nvPicPr>
        <p:blipFill>
          <a:blip r:embed="rId3"/>
          <a:srcRect/>
          <a:stretch>
            <a:fillRect/>
          </a:stretch>
        </p:blipFill>
        <p:spPr bwMode="auto">
          <a:xfrm>
            <a:off x="2027520" y="2632596"/>
            <a:ext cx="4847040" cy="166049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a:xfrm>
            <a:off x="456480" y="313954"/>
            <a:ext cx="8229600" cy="1064272"/>
          </a:xfrm>
        </p:spPr>
        <p:txBody>
          <a:bodyPr tIns="41473"/>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smtClean="0"/>
              <a:t>PHP Functions - Parameters</a:t>
            </a:r>
          </a:p>
        </p:txBody>
      </p:sp>
      <p:pic>
        <p:nvPicPr>
          <p:cNvPr id="69635" name="Picture 2"/>
          <p:cNvPicPr>
            <a:picLocks noChangeAspect="1" noChangeArrowheads="1"/>
          </p:cNvPicPr>
          <p:nvPr/>
        </p:nvPicPr>
        <p:blipFill>
          <a:blip r:embed="rId3"/>
          <a:srcRect/>
          <a:stretch>
            <a:fillRect/>
          </a:stretch>
        </p:blipFill>
        <p:spPr bwMode="auto">
          <a:xfrm>
            <a:off x="1254240" y="1267333"/>
            <a:ext cx="6508800" cy="5168703"/>
          </a:xfrm>
          <a:prstGeom prst="rect">
            <a:avLst/>
          </a:prstGeom>
          <a:noFill/>
          <a:ln w="9525">
            <a:noFill/>
            <a:round/>
            <a:headEnd/>
            <a:tailEnd/>
          </a:ln>
          <a:effectLst/>
        </p:spPr>
      </p:pic>
      <p:sp>
        <p:nvSpPr>
          <p:cNvPr id="69636" name="Text Box 3"/>
          <p:cNvSpPr txBox="1">
            <a:spLocks noChangeArrowheads="1"/>
          </p:cNvSpPr>
          <p:nvPr/>
        </p:nvSpPr>
        <p:spPr bwMode="auto">
          <a:xfrm>
            <a:off x="5768640" y="4041065"/>
            <a:ext cx="2508480" cy="561659"/>
          </a:xfrm>
          <a:prstGeom prst="rect">
            <a:avLst/>
          </a:prstGeom>
          <a:noFill/>
          <a:ln w="9525">
            <a:noFill/>
            <a:round/>
            <a:headEnd/>
            <a:tailEnd/>
          </a:ln>
          <a:effectLst/>
        </p:spPr>
        <p:txBody>
          <a:bodyPr lIns="81639" tIns="40820" rIns="81639" bIns="40820"/>
          <a:lstStyle/>
          <a:p>
            <a:pPr>
              <a:tabLst>
                <a:tab pos="656650" algn="l"/>
                <a:tab pos="1313299" algn="l"/>
                <a:tab pos="1969949" algn="l"/>
              </a:tabLst>
            </a:pPr>
            <a:r>
              <a:rPr lang="en-GB" dirty="0">
                <a:solidFill>
                  <a:srgbClr val="DC2300"/>
                </a:solidFill>
              </a:rPr>
              <a:t>This example adds different punctuation.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WI" val="5"/>
  <p:tag name="NBP" val="1"/>
  <p:tag name="CVB" val="5"/>
  <p:tag name="SPT" val="FALSE"/>
  <p:tag name="BSN" val="5"/>
  <p:tag name="LFXCI" val="0"/>
  <p:tag name="SVT" val="TRUE"/>
  <p:tag name="CII" val="5"/>
</p:tagLst>
</file>

<file path=ppt/tags/tag2.xml><?xml version="1.0" encoding="utf-8"?>
<p:tagLst xmlns:a="http://schemas.openxmlformats.org/drawingml/2006/main" xmlns:r="http://schemas.openxmlformats.org/officeDocument/2006/relationships" xmlns:p="http://schemas.openxmlformats.org/presentationml/2006/main">
  <p:tag name="SWI" val="6"/>
  <p:tag name="NBP" val="1"/>
  <p:tag name="CVB" val="6"/>
  <p:tag name="SPT" val="FALSE"/>
  <p:tag name="BSN" val="6"/>
  <p:tag name="LFXCI" val="0"/>
  <p:tag name="SVT" val="TRUE"/>
  <p:tag name="CII" val="6"/>
</p:tagLst>
</file>

<file path=ppt/tags/tag3.xml><?xml version="1.0" encoding="utf-8"?>
<p:tagLst xmlns:a="http://schemas.openxmlformats.org/drawingml/2006/main" xmlns:r="http://schemas.openxmlformats.org/officeDocument/2006/relationships" xmlns:p="http://schemas.openxmlformats.org/presentationml/2006/main">
  <p:tag name="SWI" val="12"/>
  <p:tag name="NBP" val="1"/>
  <p:tag name="CVB" val="12"/>
  <p:tag name="SPT" val="FALSE"/>
  <p:tag name="BSN" val="12"/>
  <p:tag name="LFXCI" val="0"/>
  <p:tag name="SVT" val="TRUE"/>
  <p:tag name="CII" val="12"/>
</p:tagLst>
</file>

<file path=ppt/tags/tag4.xml><?xml version="1.0" encoding="utf-8"?>
<p:tagLst xmlns:a="http://schemas.openxmlformats.org/drawingml/2006/main" xmlns:r="http://schemas.openxmlformats.org/officeDocument/2006/relationships" xmlns:p="http://schemas.openxmlformats.org/presentationml/2006/main">
  <p:tag name="SWI" val="13"/>
  <p:tag name="NBP" val="1"/>
  <p:tag name="CVB" val="13"/>
  <p:tag name="SPT" val="FALSE"/>
  <p:tag name="BSN" val="13"/>
  <p:tag name="LFXCI" val="0"/>
  <p:tag name="SVT" val="TRUE"/>
  <p:tag name="CII" val="1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1328</TotalTime>
  <Words>3429</Words>
  <Application>Microsoft Office PowerPoint</Application>
  <PresentationFormat>On-screen Show (4:3)</PresentationFormat>
  <Paragraphs>565</Paragraphs>
  <Slides>102</Slides>
  <Notes>73</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Flow</vt:lpstr>
      <vt:lpstr>PHP lab 1</vt:lpstr>
      <vt:lpstr>PowerPoint Presentation</vt:lpstr>
      <vt:lpstr>HTML</vt:lpstr>
      <vt:lpstr>PowerPoint Presentation</vt:lpstr>
      <vt:lpstr>PowerPoint Presentation</vt:lpstr>
      <vt:lpstr>PowerPoint Presentation</vt:lpstr>
      <vt:lpstr>PowerPoint Presentation</vt:lpstr>
      <vt:lpstr>Where does PHP fit ?</vt:lpstr>
      <vt:lpstr>PowerPoint Presentation</vt:lpstr>
      <vt:lpstr>PHP vs. JSP</vt:lpstr>
      <vt:lpstr>PHP vs. ASP</vt:lpstr>
      <vt:lpstr>PowerPoint Presentation</vt:lpstr>
      <vt:lpstr>What we'll cover</vt:lpstr>
      <vt:lpstr>PHP Introduction</vt:lpstr>
      <vt:lpstr>PHP Introduction</vt:lpstr>
      <vt:lpstr>PHP Introduction</vt:lpstr>
      <vt:lpstr>PHP Introduction</vt:lpstr>
      <vt:lpstr>What does PHP code look like?</vt:lpstr>
      <vt:lpstr>PHP Introduction</vt:lpstr>
      <vt:lpstr>PowerPoint Presentation</vt:lpstr>
      <vt:lpstr>PHP Introduction</vt:lpstr>
      <vt:lpstr>PHP Introduction</vt:lpstr>
      <vt:lpstr>PHP Getting Started</vt:lpstr>
      <vt:lpstr>PHP Hello World</vt:lpstr>
      <vt:lpstr>PHP Hello World</vt:lpstr>
      <vt:lpstr>PHP Hello World</vt:lpstr>
      <vt:lpstr>PHP Comments</vt:lpstr>
      <vt:lpstr>PHP Variables</vt:lpstr>
      <vt:lpstr>PHP Variables</vt:lpstr>
      <vt:lpstr>PHP Variables</vt:lpstr>
      <vt:lpstr>PHP Concatenation</vt:lpstr>
      <vt:lpstr>PHP Concatenation</vt:lpstr>
      <vt:lpstr>Echo</vt:lpstr>
      <vt:lpstr>Echo example</vt:lpstr>
      <vt:lpstr>PowerPoint Presentation</vt:lpstr>
      <vt:lpstr>PowerPoint Presentation</vt:lpstr>
      <vt:lpstr>PowerPoint Presentation</vt:lpstr>
      <vt:lpstr>PowerPoint Presentation</vt:lpstr>
      <vt:lpstr>PHP Operators</vt:lpstr>
      <vt:lpstr>PHP Operators</vt:lpstr>
      <vt:lpstr>PHP Operators</vt:lpstr>
      <vt:lpstr>PHP Operators</vt:lpstr>
      <vt:lpstr>PHP Operators</vt:lpstr>
      <vt:lpstr>PHP Operators</vt:lpstr>
      <vt:lpstr>PHP Operators</vt:lpstr>
      <vt:lpstr>PHP Operators</vt:lpstr>
      <vt:lpstr>PHP Operators</vt:lpstr>
      <vt:lpstr>PHP Conditional Statements</vt:lpstr>
      <vt:lpstr>PHP Conditional Statements</vt:lpstr>
      <vt:lpstr>PHP Conditional Statements</vt:lpstr>
      <vt:lpstr>If ... Else...</vt:lpstr>
      <vt:lpstr>PHP Conditional Statements</vt:lpstr>
      <vt:lpstr>PHP Conditional Statements</vt:lpstr>
      <vt:lpstr>PHP Conditional Statements</vt:lpstr>
      <vt:lpstr>PHP Conditional Statements</vt:lpstr>
      <vt:lpstr>PHP Conditional Statements</vt:lpstr>
      <vt:lpstr>PHP Conditional Statements</vt:lpstr>
      <vt:lpstr>PHP Loops</vt:lpstr>
      <vt:lpstr>PHP Loops</vt:lpstr>
      <vt:lpstr>PHP Loops - While</vt:lpstr>
      <vt:lpstr>PHP Loops - While</vt:lpstr>
      <vt:lpstr>PHP Loops – Do ... While</vt:lpstr>
      <vt:lpstr>PHP Loops – Do ... While</vt:lpstr>
      <vt:lpstr>PHP Loops – Do ... While</vt:lpstr>
      <vt:lpstr>PHP Loops - For</vt:lpstr>
      <vt:lpstr>PHP Loops - For</vt:lpstr>
      <vt:lpstr>PHP Loops - For</vt:lpstr>
      <vt:lpstr>PHP Loops - For</vt:lpstr>
      <vt:lpstr>PHP Loops - Foreach</vt:lpstr>
      <vt:lpstr>PHP Loops - Foreach</vt:lpstr>
      <vt:lpstr>PHP Loops - Foreach</vt:lpstr>
      <vt:lpstr>PHP Arrays</vt:lpstr>
      <vt:lpstr>PHP Arrays</vt:lpstr>
      <vt:lpstr>PHP Arrays</vt:lpstr>
      <vt:lpstr>PHP Arrays</vt:lpstr>
      <vt:lpstr>PHP Numeric Arrays</vt:lpstr>
      <vt:lpstr>PHP Numeric Arrays</vt:lpstr>
      <vt:lpstr>PHP Numeric Arrays</vt:lpstr>
      <vt:lpstr>PHP Numeric Arrays</vt:lpstr>
      <vt:lpstr>PHP Numeric Arrays</vt:lpstr>
      <vt:lpstr>PHP Associative Arrays</vt:lpstr>
      <vt:lpstr>PHP Associative Arrays</vt:lpstr>
      <vt:lpstr>PHP Associative Arrays</vt:lpstr>
      <vt:lpstr>PHP Associative Arrays</vt:lpstr>
      <vt:lpstr>PHP Associative Arrays</vt:lpstr>
      <vt:lpstr>PHP Multidimensional Arrays</vt:lpstr>
      <vt:lpstr>PHP Multidimensional Arrays</vt:lpstr>
      <vt:lpstr>PHP Multidimensional Arrays</vt:lpstr>
      <vt:lpstr>PHP Multidimensional Arrays</vt:lpstr>
      <vt:lpstr>PHP Multidimensional Arrays</vt:lpstr>
      <vt:lpstr>PHP Multidimensional Arrays</vt:lpstr>
      <vt:lpstr>Arrays</vt:lpstr>
      <vt:lpstr>PHP Functions</vt:lpstr>
      <vt:lpstr>PHP Functions</vt:lpstr>
      <vt:lpstr>PHP Functions</vt:lpstr>
      <vt:lpstr>PHP Functions - Parameters</vt:lpstr>
      <vt:lpstr>PHP Functions - Parameters</vt:lpstr>
      <vt:lpstr>PHP Functions - Parameters</vt:lpstr>
      <vt:lpstr>PHP Functions - Parameters</vt:lpstr>
      <vt:lpstr>PHP Functions - Parameters</vt:lpstr>
      <vt:lpstr>Functions example</vt:lpstr>
      <vt:lpstr>Lab Activities: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atef</dc:creator>
  <cp:lastModifiedBy>Windows User</cp:lastModifiedBy>
  <cp:revision>130</cp:revision>
  <dcterms:created xsi:type="dcterms:W3CDTF">2006-08-16T00:00:00Z</dcterms:created>
  <dcterms:modified xsi:type="dcterms:W3CDTF">2022-05-08T02:52:40Z</dcterms:modified>
</cp:coreProperties>
</file>