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89" r:id="rId12"/>
    <p:sldId id="290" r:id="rId13"/>
    <p:sldId id="291" r:id="rId14"/>
    <p:sldId id="292" r:id="rId15"/>
    <p:sldId id="293" r:id="rId16"/>
    <p:sldId id="267" r:id="rId17"/>
    <p:sldId id="295" r:id="rId18"/>
    <p:sldId id="269" r:id="rId19"/>
    <p:sldId id="296" r:id="rId20"/>
    <p:sldId id="287" r:id="rId21"/>
  </p:sldIdLst>
  <p:sldSz cx="10972800" cy="8229600" type="B4JIS"/>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422" y="-84"/>
      </p:cViewPr>
      <p:guideLst>
        <p:guide orient="horz" pos="2592"/>
        <p:guide pos="3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75708556"/>
      </p:ext>
    </p:extLst>
  </p:cSld>
  <p:clrMap bg1="lt1" tx1="dk1" bg2="dk2" tx2="lt2" accent1="accent1" accent2="accent2" accent3="accent3" accent4="accent4" accent5="accent5" accent6="accent6" hlink="hlink" folHlink="folHlink"/>
  <p:notesStyle>
    <a:lvl1pPr marL="0" algn="l" defTabSz="914328" rtl="0" eaLnBrk="1" latinLnBrk="0" hangingPunct="1">
      <a:defRPr sz="1200" kern="1200">
        <a:solidFill>
          <a:schemeClr val="tx1"/>
        </a:solidFill>
        <a:latin typeface="+mn-lt"/>
        <a:ea typeface="+mn-ea"/>
        <a:cs typeface="+mn-cs"/>
      </a:defRPr>
    </a:lvl1pPr>
    <a:lvl2pPr marL="457164"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8" algn="l" defTabSz="914328" rtl="0" eaLnBrk="1" latinLnBrk="0" hangingPunct="1">
      <a:defRPr sz="1200" kern="1200">
        <a:solidFill>
          <a:schemeClr val="tx1"/>
        </a:solidFill>
        <a:latin typeface="+mn-lt"/>
        <a:ea typeface="+mn-ea"/>
        <a:cs typeface="+mn-cs"/>
      </a:defRPr>
    </a:lvl6pPr>
    <a:lvl7pPr marL="2742982"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7"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97513" y="175566"/>
            <a:ext cx="10577779" cy="3006547"/>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
        <p:nvSpPr>
          <p:cNvPr id="8" name="Title 7"/>
          <p:cNvSpPr>
            <a:spLocks noGrp="1"/>
          </p:cNvSpPr>
          <p:nvPr>
            <p:ph type="ctrTitle"/>
          </p:nvPr>
        </p:nvSpPr>
        <p:spPr>
          <a:xfrm>
            <a:off x="557081" y="457201"/>
            <a:ext cx="9875520" cy="2651760"/>
          </a:xfrm>
        </p:spPr>
        <p:txBody>
          <a:bodyPr lIns="54860" rIns="274298" anchor="b">
            <a:normAutofit/>
          </a:bodyPr>
          <a:lstStyle>
            <a:lvl1pPr marL="0" algn="r">
              <a:defRPr sz="5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560321" y="3383280"/>
            <a:ext cx="7872281" cy="2103120"/>
          </a:xfrm>
        </p:spPr>
        <p:txBody>
          <a:bodyPr lIns="54860" rIns="296242"/>
          <a:lstStyle>
            <a:lvl1pPr marL="0" indent="0" algn="r">
              <a:spcBef>
                <a:spcPts val="0"/>
              </a:spcBef>
              <a:buNone/>
              <a:defRPr>
                <a:effectLst/>
              </a:defRPr>
            </a:lvl1pPr>
            <a:lvl2pPr marL="548596" indent="0" algn="ctr">
              <a:buNone/>
            </a:lvl2pPr>
            <a:lvl3pPr marL="1097192" indent="0" algn="ctr">
              <a:buNone/>
            </a:lvl3pPr>
            <a:lvl4pPr marL="1645788" indent="0" algn="ctr">
              <a:buNone/>
            </a:lvl4pPr>
            <a:lvl5pPr marL="2194385" indent="0" algn="ctr">
              <a:buNone/>
            </a:lvl5pPr>
            <a:lvl6pPr marL="2742982" indent="0" algn="ctr">
              <a:buNone/>
            </a:lvl6pPr>
            <a:lvl7pPr marL="3291576" indent="0" algn="ctr">
              <a:buNone/>
            </a:lvl7pPr>
            <a:lvl8pPr marL="3840173" indent="0" algn="ctr">
              <a:buNone/>
            </a:lvl8pPr>
            <a:lvl9pPr marL="438877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6675120" y="7810805"/>
            <a:ext cx="3602736" cy="329184"/>
          </a:xfrm>
        </p:spPr>
        <p:txBody>
          <a:bodyPr vert="horz" rtlCol="0"/>
          <a:lstStyle>
            <a:extLst/>
          </a:lstStyle>
          <a:p>
            <a:endParaRPr lang="en-US"/>
          </a:p>
        </p:txBody>
      </p:sp>
      <p:sp>
        <p:nvSpPr>
          <p:cNvPr id="11" name="Slide Number Placeholder 10"/>
          <p:cNvSpPr>
            <a:spLocks noGrp="1"/>
          </p:cNvSpPr>
          <p:nvPr>
            <p:ph type="sldNum" sz="quarter" idx="11"/>
          </p:nvPr>
        </p:nvSpPr>
        <p:spPr>
          <a:xfrm>
            <a:off x="10366742" y="7810805"/>
            <a:ext cx="557146" cy="329184"/>
          </a:xfrm>
        </p:spPr>
        <p:txBody>
          <a:bodyPr vert="horz" rtlCol="0"/>
          <a:lstStyle>
            <a:lvl1pPr>
              <a:defRPr>
                <a:solidFill>
                  <a:schemeClr val="tx2">
                    <a:shade val="90000"/>
                  </a:schemeClr>
                </a:solidFill>
              </a:defRPr>
            </a:lvl1pPr>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12" name="Footer Placeholder 11"/>
          <p:cNvSpPr>
            <a:spLocks noGrp="1"/>
          </p:cNvSpPr>
          <p:nvPr>
            <p:ph type="ftr" sz="quarter" idx="12"/>
          </p:nvPr>
        </p:nvSpPr>
        <p:spPr>
          <a:xfrm>
            <a:off x="1920241" y="7810805"/>
            <a:ext cx="4688957" cy="329184"/>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329566"/>
            <a:ext cx="2468880" cy="7021830"/>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48640" y="329566"/>
            <a:ext cx="7223760" cy="702183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06070" y="1709508"/>
            <a:ext cx="9601200"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200154" y="3920947"/>
            <a:ext cx="8887968"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
        <p:nvSpPr>
          <p:cNvPr id="2" name="Title 1"/>
          <p:cNvSpPr>
            <a:spLocks noGrp="1"/>
          </p:cNvSpPr>
          <p:nvPr>
            <p:ph type="title"/>
          </p:nvPr>
        </p:nvSpPr>
        <p:spPr>
          <a:xfrm>
            <a:off x="866851" y="597876"/>
            <a:ext cx="9326880" cy="3277210"/>
          </a:xfrm>
        </p:spPr>
        <p:txBody>
          <a:bodyPr rIns="120691"/>
          <a:lstStyle>
            <a:lvl1pPr algn="r">
              <a:buNone/>
              <a:defRPr sz="48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66776" y="3945256"/>
            <a:ext cx="9326880" cy="1811654"/>
          </a:xfrm>
        </p:spPr>
        <p:txBody>
          <a:bodyPr rIns="153607" anchor="t"/>
          <a:lstStyle>
            <a:lvl1pPr marL="0" indent="0" algn="r">
              <a:buNone/>
              <a:defRPr sz="2400">
                <a:solidFill>
                  <a:schemeClr val="tx1">
                    <a:tint val="75000"/>
                  </a:schemeClr>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6675120" y="7816404"/>
            <a:ext cx="3602736" cy="329184"/>
          </a:xfrm>
        </p:spPr>
        <p:txBody>
          <a:bodyPr vert="horz" rtlCol="0"/>
          <a:lstStyle>
            <a:extLst/>
          </a:lstStyle>
          <a:p>
            <a:endParaRPr lang="en-US"/>
          </a:p>
        </p:txBody>
      </p:sp>
      <p:sp>
        <p:nvSpPr>
          <p:cNvPr id="9" name="Slide Number Placeholder 8"/>
          <p:cNvSpPr>
            <a:spLocks noGrp="1"/>
          </p:cNvSpPr>
          <p:nvPr>
            <p:ph type="sldNum" sz="quarter" idx="11"/>
          </p:nvPr>
        </p:nvSpPr>
        <p:spPr>
          <a:xfrm>
            <a:off x="10366742" y="7816404"/>
            <a:ext cx="557146" cy="329184"/>
          </a:xfrm>
        </p:spPr>
        <p:txBody>
          <a:bodyPr vert="horz" rtlCol="0"/>
          <a:lstStyle>
            <a:lvl1pPr>
              <a:defRPr>
                <a:solidFill>
                  <a:schemeClr val="tx2">
                    <a:shade val="90000"/>
                  </a:schemeClr>
                </a:solidFill>
              </a:defRPr>
            </a:lvl1pPr>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10" name="Footer Placeholder 9"/>
          <p:cNvSpPr>
            <a:spLocks noGrp="1"/>
          </p:cNvSpPr>
          <p:nvPr>
            <p:ph type="ftr" sz="quarter" idx="12"/>
          </p:nvPr>
        </p:nvSpPr>
        <p:spPr>
          <a:xfrm>
            <a:off x="1920241" y="7816404"/>
            <a:ext cx="4688957" cy="329184"/>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48640" y="1975104"/>
            <a:ext cx="4846320" cy="5431536"/>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7840" y="1975104"/>
            <a:ext cx="4846320" cy="5431536"/>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10369296" y="7817482"/>
            <a:ext cx="557146" cy="329184"/>
          </a:xfrm>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10" name="Rectangle 9"/>
          <p:cNvSpPr/>
          <p:nvPr/>
        </p:nvSpPr>
        <p:spPr>
          <a:xfrm>
            <a:off x="706070" y="1709508"/>
            <a:ext cx="9601200"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740093" y="2598259"/>
            <a:ext cx="4498848"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b"/>
          <a:lstStyle>
            <a:extLst/>
          </a:lstStyle>
          <a:p>
            <a:pPr algn="ctr" eaLnBrk="1" latinLnBrk="0" hangingPunct="1"/>
            <a:endParaRPr kumimoji="0" lang="en-US"/>
          </a:p>
        </p:txBody>
      </p:sp>
      <p:sp>
        <p:nvSpPr>
          <p:cNvPr id="11" name="Rectangle 10"/>
          <p:cNvSpPr/>
          <p:nvPr/>
        </p:nvSpPr>
        <p:spPr>
          <a:xfrm>
            <a:off x="5760720" y="2598259"/>
            <a:ext cx="4498848"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b"/>
          <a:lstStyle>
            <a:extLst/>
          </a:lstStyle>
          <a:p>
            <a:pPr algn="ctr" eaLnBrk="1" latinLnBrk="0" hangingPunct="1"/>
            <a:endParaRPr kumimoji="0" lang="en-US"/>
          </a:p>
        </p:txBody>
      </p:sp>
      <p:sp>
        <p:nvSpPr>
          <p:cNvPr id="2" name="Title 1"/>
          <p:cNvSpPr>
            <a:spLocks noGrp="1"/>
          </p:cNvSpPr>
          <p:nvPr>
            <p:ph type="title"/>
          </p:nvPr>
        </p:nvSpPr>
        <p:spPr>
          <a:xfrm>
            <a:off x="548640" y="302338"/>
            <a:ext cx="9875520" cy="13716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48640" y="1842136"/>
            <a:ext cx="4848226" cy="767714"/>
          </a:xfrm>
        </p:spPr>
        <p:txBody>
          <a:bodyPr anchor="b">
            <a:noAutofit/>
          </a:bodyPr>
          <a:lstStyle>
            <a:lvl1pPr marL="109718" indent="0" algn="l">
              <a:spcBef>
                <a:spcPts val="0"/>
              </a:spcBef>
              <a:buNone/>
              <a:defRPr sz="2600" b="0" cap="all" baseline="0"/>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4033" y="1842136"/>
            <a:ext cx="4850130" cy="767714"/>
          </a:xfrm>
        </p:spPr>
        <p:txBody>
          <a:bodyPr anchor="b">
            <a:noAutofit/>
          </a:bodyPr>
          <a:lstStyle>
            <a:lvl1pPr marL="109718" indent="0" algn="l">
              <a:spcBef>
                <a:spcPts val="0"/>
              </a:spcBef>
              <a:buNone/>
              <a:defRPr sz="2600" b="0" cap="all" baseline="0"/>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48640" y="2834640"/>
            <a:ext cx="4848226" cy="4730116"/>
          </a:xfrm>
        </p:spPr>
        <p:txBody>
          <a:bodyPr lIns="109718"/>
          <a:lstStyle>
            <a:lvl1pPr>
              <a:defRPr sz="26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4033" y="2834640"/>
            <a:ext cx="4850130" cy="4730116"/>
          </a:xfrm>
        </p:spPr>
        <p:txBody>
          <a:bodyPr/>
          <a:lstStyle>
            <a:lvl1pPr>
              <a:defRPr sz="26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10369296" y="7817482"/>
            <a:ext cx="557146" cy="329184"/>
          </a:xfrm>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8640" y="303862"/>
            <a:ext cx="9875520" cy="13716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7" name="Rectangle 6"/>
          <p:cNvSpPr/>
          <p:nvPr/>
        </p:nvSpPr>
        <p:spPr>
          <a:xfrm>
            <a:off x="706070" y="1709508"/>
            <a:ext cx="9601200"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a:buClr>
                <a:srgbClr val="888888"/>
              </a:buClr>
              <a:buSzPct val="25000"/>
            </a:pPr>
            <a:fld id="{00000000-1234-1234-1234-123412341234}" type="slidenum">
              <a:rPr lang="en-US" smtClean="0"/>
              <a:pPr>
                <a:buClr>
                  <a:srgbClr val="888888"/>
                </a:buClr>
                <a:buSzPct val="2500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6069062" y="1269187"/>
            <a:ext cx="4498848" cy="10973"/>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
        <p:nvSpPr>
          <p:cNvPr id="2" name="Title 1"/>
          <p:cNvSpPr>
            <a:spLocks noGrp="1"/>
          </p:cNvSpPr>
          <p:nvPr>
            <p:ph type="title"/>
          </p:nvPr>
        </p:nvSpPr>
        <p:spPr>
          <a:xfrm>
            <a:off x="5955763" y="365760"/>
            <a:ext cx="4718304" cy="914400"/>
          </a:xfrm>
        </p:spPr>
        <p:txBody>
          <a:bodyPr anchor="b"/>
          <a:lstStyle>
            <a:lvl1pPr marL="0" algn="r">
              <a:buNone/>
              <a:defRPr sz="24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955763" y="1329072"/>
            <a:ext cx="4718304" cy="1280160"/>
          </a:xfrm>
        </p:spPr>
        <p:txBody>
          <a:bodyPr/>
          <a:lstStyle>
            <a:lvl1pPr marL="0" indent="0" algn="r">
              <a:spcBef>
                <a:spcPts val="0"/>
              </a:spcBef>
              <a:buNone/>
              <a:defRPr sz="17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74320" y="2651760"/>
            <a:ext cx="10399747" cy="4773168"/>
          </a:xfrm>
        </p:spPr>
        <p:txBody>
          <a:bodyPr/>
          <a:lstStyle>
            <a:lvl1pPr marL="351102">
              <a:defRPr sz="3800"/>
            </a:lvl1pPr>
            <a:lvl2pPr marL="713174">
              <a:defRPr sz="3400"/>
            </a:lvl2pPr>
            <a:lvl3pPr marL="987473">
              <a:defRPr sz="2900"/>
            </a:lvl3pPr>
            <a:lvl4pPr marL="1261771">
              <a:defRPr sz="2400"/>
            </a:lvl4pPr>
            <a:lvl5pPr marL="1514124">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6675120" y="7816404"/>
            <a:ext cx="3602736" cy="329184"/>
          </a:xfrm>
        </p:spPr>
        <p:txBody>
          <a:bodyPr vert="horz" rtlCol="0"/>
          <a:lstStyle>
            <a:extLst/>
          </a:lstStyle>
          <a:p>
            <a:endParaRPr lang="en-US"/>
          </a:p>
        </p:txBody>
      </p:sp>
      <p:sp>
        <p:nvSpPr>
          <p:cNvPr id="10" name="Slide Number Placeholder 9"/>
          <p:cNvSpPr>
            <a:spLocks noGrp="1"/>
          </p:cNvSpPr>
          <p:nvPr>
            <p:ph type="sldNum" sz="quarter" idx="11"/>
          </p:nvPr>
        </p:nvSpPr>
        <p:spPr>
          <a:xfrm>
            <a:off x="10366742" y="7816404"/>
            <a:ext cx="557146" cy="329184"/>
          </a:xfrm>
        </p:spPr>
        <p:txBody>
          <a:bodyPr vert="horz" rtlCol="0"/>
          <a:lstStyle>
            <a:lvl1pPr>
              <a:defRPr>
                <a:solidFill>
                  <a:schemeClr val="tx2">
                    <a:shade val="90000"/>
                  </a:schemeClr>
                </a:solidFill>
              </a:defRPr>
            </a:lvl1pPr>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11" name="Footer Placeholder 10"/>
          <p:cNvSpPr>
            <a:spLocks noGrp="1"/>
          </p:cNvSpPr>
          <p:nvPr>
            <p:ph type="ftr" sz="quarter" idx="12"/>
          </p:nvPr>
        </p:nvSpPr>
        <p:spPr>
          <a:xfrm>
            <a:off x="1920241" y="7816404"/>
            <a:ext cx="4688957" cy="329184"/>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48532" y="5669280"/>
            <a:ext cx="6583680" cy="797443"/>
          </a:xfrm>
        </p:spPr>
        <p:txBody>
          <a:bodyPr anchor="b"/>
          <a:lstStyle>
            <a:lvl1pPr marL="0" algn="r">
              <a:buNone/>
              <a:defRPr sz="24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648532" y="6466726"/>
            <a:ext cx="6583680" cy="1094706"/>
          </a:xfrm>
        </p:spPr>
        <p:txBody>
          <a:bodyPr/>
          <a:lstStyle>
            <a:lvl1pPr marL="0" indent="0" algn="r">
              <a:spcBef>
                <a:spcPts val="0"/>
              </a:spcBef>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65760" y="299837"/>
            <a:ext cx="10241280" cy="521208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8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6675120" y="7810805"/>
            <a:ext cx="3602736" cy="329184"/>
          </a:xfrm>
        </p:spPr>
        <p:txBody>
          <a:bodyPr vert="horz" rtlCol="0"/>
          <a:lstStyle>
            <a:extLst/>
          </a:lstStyle>
          <a:p>
            <a:endParaRPr lang="en-US"/>
          </a:p>
        </p:txBody>
      </p:sp>
      <p:sp>
        <p:nvSpPr>
          <p:cNvPr id="9" name="Slide Number Placeholder 8"/>
          <p:cNvSpPr>
            <a:spLocks noGrp="1"/>
          </p:cNvSpPr>
          <p:nvPr>
            <p:ph type="sldNum" sz="quarter" idx="11"/>
          </p:nvPr>
        </p:nvSpPr>
        <p:spPr>
          <a:xfrm>
            <a:off x="10366742" y="7810805"/>
            <a:ext cx="557146" cy="329184"/>
          </a:xfrm>
        </p:spPr>
        <p:txBody>
          <a:bodyPr vert="horz" rtlCol="0"/>
          <a:lstStyle>
            <a:lvl1pPr>
              <a:defRPr>
                <a:solidFill>
                  <a:schemeClr val="tx2">
                    <a:shade val="90000"/>
                  </a:schemeClr>
                </a:solidFill>
              </a:defRPr>
            </a:lvl1pPr>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10" name="Footer Placeholder 9"/>
          <p:cNvSpPr>
            <a:spLocks noGrp="1"/>
          </p:cNvSpPr>
          <p:nvPr>
            <p:ph type="ftr" sz="quarter" idx="12"/>
          </p:nvPr>
        </p:nvSpPr>
        <p:spPr>
          <a:xfrm>
            <a:off x="1920241" y="7810805"/>
            <a:ext cx="4688957" cy="329184"/>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97513" y="176502"/>
            <a:ext cx="10573015" cy="7878470"/>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109718" tIns="54860" rIns="109718" bIns="54860"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554481" y="7680960"/>
            <a:ext cx="5054717" cy="329184"/>
          </a:xfrm>
          <a:prstGeom prst="rect">
            <a:avLst/>
          </a:prstGeom>
        </p:spPr>
        <p:txBody>
          <a:bodyPr lIns="109718" tIns="54860" rIns="109718" bIns="54860"/>
          <a:lstStyle>
            <a:lvl1pPr algn="r" eaLnBrk="1" latinLnBrk="0" hangingPunct="1">
              <a:defRPr kumimoji="0" sz="16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6675120" y="7680960"/>
            <a:ext cx="3602736" cy="329184"/>
          </a:xfrm>
          <a:prstGeom prst="rect">
            <a:avLst/>
          </a:prstGeom>
        </p:spPr>
        <p:txBody>
          <a:bodyPr lIns="109718" tIns="54860" rIns="109718" bIns="54860"/>
          <a:lstStyle>
            <a:lvl1pPr algn="l" eaLnBrk="1" latinLnBrk="0" hangingPunct="1">
              <a:defRPr kumimoji="0" sz="1600">
                <a:solidFill>
                  <a:schemeClr val="bg2">
                    <a:tint val="60000"/>
                    <a:satMod val="155000"/>
                  </a:schemeClr>
                </a:solidFill>
              </a:defRPr>
            </a:lvl1pPr>
            <a:extLst/>
          </a:lstStyle>
          <a:p>
            <a:endParaRPr lang="en-US"/>
          </a:p>
        </p:txBody>
      </p:sp>
      <p:sp>
        <p:nvSpPr>
          <p:cNvPr id="23" name="Slide Number Placeholder 22"/>
          <p:cNvSpPr>
            <a:spLocks noGrp="1"/>
          </p:cNvSpPr>
          <p:nvPr>
            <p:ph type="sldNum" sz="quarter" idx="4"/>
          </p:nvPr>
        </p:nvSpPr>
        <p:spPr>
          <a:xfrm>
            <a:off x="10366742" y="7817482"/>
            <a:ext cx="557146" cy="329184"/>
          </a:xfrm>
          <a:prstGeom prst="rect">
            <a:avLst/>
          </a:prstGeom>
        </p:spPr>
        <p:txBody>
          <a:bodyPr lIns="109718" tIns="54860" rIns="109718" bIns="54860" anchor="ctr"/>
          <a:lstStyle>
            <a:lvl1pPr algn="r" eaLnBrk="1" latinLnBrk="0" hangingPunct="1">
              <a:defRPr kumimoji="0" sz="1900">
                <a:solidFill>
                  <a:schemeClr val="tx2">
                    <a:shade val="90000"/>
                  </a:schemeClr>
                </a:solidFill>
                <a:effectLst/>
              </a:defRPr>
            </a:lvl1pPr>
            <a:extLst/>
          </a:lstStyle>
          <a:p>
            <a:pPr>
              <a:buClr>
                <a:srgbClr val="888888"/>
              </a:buClr>
              <a:buSzPct val="25000"/>
            </a:pPr>
            <a:fld id="{00000000-1234-1234-1234-123412341234}" type="slidenum">
              <a:rPr lang="en-US" smtClean="0"/>
              <a:pPr>
                <a:buClr>
                  <a:srgbClr val="888888"/>
                </a:buClr>
                <a:buSzPct val="25000"/>
              </a:pPr>
              <a:t>‹#›</a:t>
            </a:fld>
            <a:endParaRPr lang="en-US"/>
          </a:p>
        </p:txBody>
      </p:sp>
      <p:sp>
        <p:nvSpPr>
          <p:cNvPr id="22" name="Title Placeholder 21"/>
          <p:cNvSpPr>
            <a:spLocks noGrp="1"/>
          </p:cNvSpPr>
          <p:nvPr>
            <p:ph type="title"/>
          </p:nvPr>
        </p:nvSpPr>
        <p:spPr>
          <a:xfrm>
            <a:off x="548640" y="304243"/>
            <a:ext cx="9875520" cy="1371600"/>
          </a:xfrm>
          <a:prstGeom prst="rect">
            <a:avLst/>
          </a:prstGeom>
        </p:spPr>
        <p:txBody>
          <a:bodyPr lIns="109718" tIns="54860" rIns="109718" bIns="5486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548640" y="1975484"/>
            <a:ext cx="9875520" cy="5431536"/>
          </a:xfrm>
          <a:prstGeom prst="rect">
            <a:avLst/>
          </a:prstGeom>
        </p:spPr>
        <p:txBody>
          <a:bodyPr lIns="109718" tIns="54860" rIns="109718" bIns="5486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65831" algn="r" rtl="0" eaLnBrk="1" latinLnBrk="0" hangingPunct="1">
        <a:spcBef>
          <a:spcPct val="0"/>
        </a:spcBef>
        <a:buNone/>
        <a:defRPr kumimoji="0" sz="55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350492" indent="-350492" algn="l" rtl="0" eaLnBrk="1" latinLnBrk="0" hangingPunct="1">
        <a:spcBef>
          <a:spcPts val="0"/>
        </a:spcBef>
        <a:buClr>
          <a:schemeClr val="accent1"/>
        </a:buClr>
        <a:buSzPct val="70000"/>
        <a:buFont typeface="Wingdings 2"/>
        <a:buChar char=""/>
        <a:defRPr kumimoji="0" sz="3800" kern="1200">
          <a:solidFill>
            <a:schemeClr val="tx1"/>
          </a:solidFill>
          <a:latin typeface="+mn-lt"/>
          <a:ea typeface="+mn-ea"/>
          <a:cs typeface="+mn-cs"/>
        </a:defRPr>
      </a:lvl1pPr>
      <a:lvl2pPr marL="768035" indent="-274298" algn="l" rtl="0" eaLnBrk="1" latinLnBrk="0" hangingPunct="1">
        <a:spcBef>
          <a:spcPts val="480"/>
        </a:spcBef>
        <a:buClr>
          <a:schemeClr val="accent2"/>
        </a:buClr>
        <a:buSzPct val="90000"/>
        <a:buFontTx/>
        <a:buChar char="•"/>
        <a:defRPr kumimoji="0" sz="3100" kern="1200">
          <a:solidFill>
            <a:schemeClr val="tx1"/>
          </a:solidFill>
          <a:latin typeface="+mn-lt"/>
          <a:ea typeface="+mn-ea"/>
          <a:cs typeface="+mn-cs"/>
        </a:defRPr>
      </a:lvl2pPr>
      <a:lvl3pPr marL="987473" indent="-230410" algn="l" rtl="0" eaLnBrk="1" latinLnBrk="0" hangingPunct="1">
        <a:spcBef>
          <a:spcPts val="480"/>
        </a:spcBef>
        <a:buClr>
          <a:schemeClr val="accent3"/>
        </a:buClr>
        <a:buSzPct val="100000"/>
        <a:buFont typeface="Wingdings 2"/>
        <a:buChar char=""/>
        <a:defRPr kumimoji="0" sz="2800" kern="1200">
          <a:solidFill>
            <a:schemeClr val="tx1"/>
          </a:solidFill>
          <a:latin typeface="+mn-lt"/>
          <a:ea typeface="+mn-ea"/>
          <a:cs typeface="+mn-cs"/>
        </a:defRPr>
      </a:lvl3pPr>
      <a:lvl4pPr marL="1206912" indent="-219439" algn="l" rtl="0" eaLnBrk="1" latinLnBrk="0" hangingPunct="1">
        <a:spcBef>
          <a:spcPts val="480"/>
        </a:spcBef>
        <a:buClr>
          <a:schemeClr val="accent3"/>
        </a:buClr>
        <a:buSzPct val="100000"/>
        <a:buFont typeface="Wingdings 2"/>
        <a:buChar char=""/>
        <a:defRPr kumimoji="0" sz="2400" kern="1200">
          <a:solidFill>
            <a:schemeClr val="tx1"/>
          </a:solidFill>
          <a:latin typeface="+mn-lt"/>
          <a:ea typeface="+mn-ea"/>
          <a:cs typeface="+mn-cs"/>
        </a:defRPr>
      </a:lvl4pPr>
      <a:lvl5pPr marL="1426349" indent="-219439" algn="l" rtl="0" eaLnBrk="1" latinLnBrk="0" hangingPunct="1">
        <a:spcBef>
          <a:spcPts val="480"/>
        </a:spcBef>
        <a:buClr>
          <a:schemeClr val="accent3"/>
        </a:buClr>
        <a:buSzPct val="100000"/>
        <a:buFont typeface="Wingdings 2"/>
        <a:buChar char=""/>
        <a:defRPr kumimoji="0" sz="2300" kern="1200">
          <a:solidFill>
            <a:schemeClr val="tx1"/>
          </a:solidFill>
          <a:latin typeface="+mn-lt"/>
          <a:ea typeface="+mn-ea"/>
          <a:cs typeface="+mn-cs"/>
        </a:defRPr>
      </a:lvl5pPr>
      <a:lvl6pPr marL="1645788" indent="-208466" algn="l" rtl="0" eaLnBrk="1" latinLnBrk="0" hangingPunct="1">
        <a:spcBef>
          <a:spcPts val="480"/>
        </a:spcBef>
        <a:buClr>
          <a:schemeClr val="accent4"/>
        </a:buClr>
        <a:buFont typeface="Wingdings 2"/>
        <a:buChar char=""/>
        <a:defRPr kumimoji="0" sz="2200" kern="1200" baseline="0">
          <a:solidFill>
            <a:schemeClr val="tx1"/>
          </a:solidFill>
          <a:latin typeface="+mn-lt"/>
          <a:ea typeface="+mn-ea"/>
          <a:cs typeface="+mn-cs"/>
        </a:defRPr>
      </a:lvl6pPr>
      <a:lvl7pPr marL="1865227" indent="-208466" algn="l" rtl="0" eaLnBrk="1" latinLnBrk="0" hangingPunct="1">
        <a:spcBef>
          <a:spcPts val="480"/>
        </a:spcBef>
        <a:buClr>
          <a:schemeClr val="accent4"/>
        </a:buClr>
        <a:buFont typeface="Wingdings 2"/>
        <a:buChar char=""/>
        <a:defRPr kumimoji="0" sz="1900" kern="1200" baseline="0">
          <a:solidFill>
            <a:schemeClr val="tx1"/>
          </a:solidFill>
          <a:latin typeface="+mn-lt"/>
          <a:ea typeface="+mn-ea"/>
          <a:cs typeface="+mn-cs"/>
        </a:defRPr>
      </a:lvl7pPr>
      <a:lvl8pPr marL="2084665" indent="-208466" algn="l" rtl="0" eaLnBrk="1" latinLnBrk="0" hangingPunct="1">
        <a:spcBef>
          <a:spcPts val="480"/>
        </a:spcBef>
        <a:buClr>
          <a:schemeClr val="accent4"/>
        </a:buClr>
        <a:buFont typeface="Wingdings 2"/>
        <a:buChar char=""/>
        <a:defRPr kumimoji="0" sz="1900" kern="1200" baseline="0">
          <a:solidFill>
            <a:schemeClr val="tx1"/>
          </a:solidFill>
          <a:latin typeface="+mn-lt"/>
          <a:ea typeface="+mn-ea"/>
          <a:cs typeface="+mn-cs"/>
        </a:defRPr>
      </a:lvl8pPr>
      <a:lvl9pPr marL="2304104" indent="-208466" algn="l" rtl="0" eaLnBrk="1" latinLnBrk="0" hangingPunct="1">
        <a:spcBef>
          <a:spcPts val="480"/>
        </a:spcBef>
        <a:buClr>
          <a:schemeClr val="accent4"/>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48596" algn="l" rtl="0" eaLnBrk="1" latinLnBrk="0" hangingPunct="1">
        <a:defRPr kumimoji="0" kern="1200">
          <a:solidFill>
            <a:schemeClr val="tx1"/>
          </a:solidFill>
          <a:latin typeface="+mn-lt"/>
          <a:ea typeface="+mn-ea"/>
          <a:cs typeface="+mn-cs"/>
        </a:defRPr>
      </a:lvl2pPr>
      <a:lvl3pPr marL="1097192" algn="l" rtl="0" eaLnBrk="1" latinLnBrk="0" hangingPunct="1">
        <a:defRPr kumimoji="0" kern="1200">
          <a:solidFill>
            <a:schemeClr val="tx1"/>
          </a:solidFill>
          <a:latin typeface="+mn-lt"/>
          <a:ea typeface="+mn-ea"/>
          <a:cs typeface="+mn-cs"/>
        </a:defRPr>
      </a:lvl3pPr>
      <a:lvl4pPr marL="1645788" algn="l" rtl="0" eaLnBrk="1" latinLnBrk="0" hangingPunct="1">
        <a:defRPr kumimoji="0" kern="1200">
          <a:solidFill>
            <a:schemeClr val="tx1"/>
          </a:solidFill>
          <a:latin typeface="+mn-lt"/>
          <a:ea typeface="+mn-ea"/>
          <a:cs typeface="+mn-cs"/>
        </a:defRPr>
      </a:lvl4pPr>
      <a:lvl5pPr marL="2194385" algn="l" rtl="0" eaLnBrk="1" latinLnBrk="0" hangingPunct="1">
        <a:defRPr kumimoji="0" kern="1200">
          <a:solidFill>
            <a:schemeClr val="tx1"/>
          </a:solidFill>
          <a:latin typeface="+mn-lt"/>
          <a:ea typeface="+mn-ea"/>
          <a:cs typeface="+mn-cs"/>
        </a:defRPr>
      </a:lvl5pPr>
      <a:lvl6pPr marL="2742982" algn="l" rtl="0" eaLnBrk="1" latinLnBrk="0" hangingPunct="1">
        <a:defRPr kumimoji="0" kern="1200">
          <a:solidFill>
            <a:schemeClr val="tx1"/>
          </a:solidFill>
          <a:latin typeface="+mn-lt"/>
          <a:ea typeface="+mn-ea"/>
          <a:cs typeface="+mn-cs"/>
        </a:defRPr>
      </a:lvl6pPr>
      <a:lvl7pPr marL="3291576" algn="l" rtl="0" eaLnBrk="1" latinLnBrk="0" hangingPunct="1">
        <a:defRPr kumimoji="0" kern="1200">
          <a:solidFill>
            <a:schemeClr val="tx1"/>
          </a:solidFill>
          <a:latin typeface="+mn-lt"/>
          <a:ea typeface="+mn-ea"/>
          <a:cs typeface="+mn-cs"/>
        </a:defRPr>
      </a:lvl7pPr>
      <a:lvl8pPr marL="3840173" algn="l" rtl="0" eaLnBrk="1" latinLnBrk="0" hangingPunct="1">
        <a:defRPr kumimoji="0" kern="1200">
          <a:solidFill>
            <a:schemeClr val="tx1"/>
          </a:solidFill>
          <a:latin typeface="+mn-lt"/>
          <a:ea typeface="+mn-ea"/>
          <a:cs typeface="+mn-cs"/>
        </a:defRPr>
      </a:lvl8pPr>
      <a:lvl9pPr marL="438877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phpfreaks.com/phpmanual/page/ref.session.html" TargetMode="External"/><Relationship Id="rId2" Type="http://schemas.openxmlformats.org/officeDocument/2006/relationships/hyperlink" Target="http://www.serverpowered.com/" TargetMode="External"/><Relationship Id="rId1" Type="http://schemas.openxmlformats.org/officeDocument/2006/relationships/slideLayout" Target="../slideLayouts/slideLayout2.xml"/><Relationship Id="rId5" Type="http://schemas.openxmlformats.org/officeDocument/2006/relationships/hyperlink" Target="../../../Local%20Settings/Temp/array/%3cbr%20/%3e/%3cbr%20/%3e%20each/(array%20arr/)/%3cbr%20/%3e%3cbr%20/%3eReturn%20the%20currently%20pointed%20key..value%20pair%20in%20the%20passed%20array,%20and%20advance%20the%20pointer%20to%20the%20next%20element',%20CAPTION,%20'each" TargetMode="External"/><Relationship Id="rId4" Type="http://schemas.openxmlformats.org/officeDocument/2006/relationships/hyperlink" Target="http://www.phpfreaks.com/phpmanual/page/function.each.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idx="4294967295"/>
          </p:nvPr>
        </p:nvSpPr>
        <p:spPr>
          <a:xfrm>
            <a:off x="762000" y="2895600"/>
            <a:ext cx="9874250" cy="1371600"/>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800">
                <a:solidFill>
                  <a:srgbClr val="EAF1DD"/>
                </a:solidFill>
              </a:rPr>
              <a:t>INTRODUCTION TO PHP</a:t>
            </a:r>
          </a:p>
          <a:p>
            <a:pPr marL="0" algn="ctr">
              <a:spcBef>
                <a:spcPts val="0"/>
              </a:spcBef>
              <a:buClr>
                <a:srgbClr val="EAF1DD"/>
              </a:buClr>
              <a:buSzPct val="25000"/>
            </a:pPr>
            <a:r>
              <a:rPr lang="en-US" sz="4800">
                <a:solidFill>
                  <a:srgbClr val="EAF1DD"/>
                </a:solidFill>
              </a:rPr>
              <a:t>SESSIONS AND COOKIES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Destroying A Cookie	</a:t>
            </a:r>
          </a:p>
        </p:txBody>
      </p:sp>
      <p:sp>
        <p:nvSpPr>
          <p:cNvPr id="149" name="Shape 149"/>
          <p:cNvSpPr txBox="1">
            <a:spLocks noGrp="1"/>
          </p:cNvSpPr>
          <p:nvPr>
            <p:ph idx="1"/>
          </p:nvPr>
        </p:nvSpPr>
        <p:spPr>
          <a:xfrm>
            <a:off x="1030552" y="1952100"/>
            <a:ext cx="8774399" cy="4082999"/>
          </a:xfrm>
          <a:prstGeom prst="rect">
            <a:avLst/>
          </a:prstGeom>
          <a:noFill/>
          <a:ln>
            <a:noFill/>
          </a:ln>
        </p:spPr>
        <p:txBody>
          <a:bodyPr lIns="91417" tIns="45696" rIns="91417" bIns="45696" anchor="t" anchorCtr="0">
            <a:noAutofit/>
          </a:bodyPr>
          <a:lstStyle/>
          <a:p>
            <a:pPr indent="50796">
              <a:buClr>
                <a:schemeClr val="lt1"/>
              </a:buClr>
              <a:buSzPct val="100000"/>
              <a:buFont typeface="Calibri"/>
              <a:buChar char="•"/>
            </a:pPr>
            <a:r>
              <a:rPr lang="en-US" sz="2400">
                <a:solidFill>
                  <a:schemeClr val="lt1"/>
                </a:solidFill>
                <a:latin typeface="Calibri"/>
                <a:ea typeface="Calibri"/>
                <a:cs typeface="Calibri"/>
                <a:sym typeface="Calibri"/>
              </a:rPr>
              <a:t>There is no special methods to destroy a cookie, We achieve it by setting the cookie time into a past time so that it destroys it</a:t>
            </a:r>
          </a:p>
          <a:p>
            <a:pPr indent="203184">
              <a:buClr>
                <a:srgbClr val="000000"/>
              </a:buClr>
              <a:buNone/>
            </a:pPr>
            <a:endParaRPr sz="2400">
              <a:solidFill>
                <a:schemeClr val="lt1"/>
              </a:solidFill>
              <a:latin typeface="Calibri"/>
              <a:ea typeface="Calibri"/>
              <a:cs typeface="Calibri"/>
              <a:sym typeface="Calibri"/>
            </a:endParaRPr>
          </a:p>
          <a:p>
            <a:pPr lvl="1" indent="482562">
              <a:spcBef>
                <a:spcPts val="640"/>
              </a:spcBef>
              <a:buClr>
                <a:srgbClr val="FFFF00"/>
              </a:buClr>
              <a:buSzPct val="100000"/>
              <a:buFont typeface="Calibri"/>
              <a:buChar char="–"/>
            </a:pPr>
            <a:r>
              <a:rPr lang="en-US" sz="2400">
                <a:solidFill>
                  <a:srgbClr val="FFFF00"/>
                </a:solidFill>
                <a:latin typeface="Calibri"/>
                <a:ea typeface="Calibri"/>
                <a:cs typeface="Calibri"/>
                <a:sym typeface="Calibri"/>
              </a:rPr>
              <a:t>Eg : setcookie(‘userid’,100,time()-100);</a:t>
            </a:r>
          </a:p>
          <a:p>
            <a:pPr marL="0" indent="0">
              <a:buNone/>
            </a:pPr>
            <a:endParaRPr sz="2400">
              <a:solidFill>
                <a:schemeClr val="lt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914400"/>
            <a:ext cx="10287000" cy="7315200"/>
          </a:xfrm>
          <a:prstGeom prst="rect">
            <a:avLst/>
          </a:prstGeom>
          <a:noFill/>
          <a:ln w="9525">
            <a:noFill/>
            <a:miter lim="800000"/>
            <a:headEnd/>
            <a:tailEnd/>
          </a:ln>
          <a:effectLst/>
        </p:spPr>
      </p:pic>
      <p:sp>
        <p:nvSpPr>
          <p:cNvPr id="3" name="Rectangle 2"/>
          <p:cNvSpPr txBox="1">
            <a:spLocks noChangeArrowheads="1"/>
          </p:cNvSpPr>
          <p:nvPr/>
        </p:nvSpPr>
        <p:spPr>
          <a:xfrm>
            <a:off x="3200400" y="228600"/>
            <a:ext cx="3810000" cy="1219200"/>
          </a:xfrm>
          <a:prstGeom prst="rect">
            <a:avLst/>
          </a:prstGeom>
        </p:spPr>
        <p:txBody>
          <a:bodyPr lIns="109718" tIns="54860" rIns="109718" bIns="54860" anchor="b">
            <a:normAutofit fontScale="77500" lnSpcReduction="20000"/>
            <a:scene3d>
              <a:camera prst="orthographicFront"/>
              <a:lightRig rig="soft" dir="t">
                <a:rot lat="0" lon="0" rev="2400000"/>
              </a:lightRig>
            </a:scene3d>
            <a:sp3d>
              <a:bevelT w="19050" h="12700"/>
            </a:sp3d>
          </a:bodyPr>
          <a:lstStyle/>
          <a:p>
            <a:pPr marL="65831" algn="r" defTabSz="914328">
              <a:spcBef>
                <a:spcPct val="0"/>
              </a:spcBef>
              <a:defRPr/>
            </a:pPr>
            <a: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t>cookies.html</a:t>
            </a:r>
            <a:b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br>
            <a:endPar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endParaRPr>
          </a:p>
        </p:txBody>
      </p:sp>
      <p:grpSp>
        <p:nvGrpSpPr>
          <p:cNvPr id="4" name="Group 1032"/>
          <p:cNvGrpSpPr>
            <a:grpSpLocks/>
          </p:cNvGrpSpPr>
          <p:nvPr/>
        </p:nvGrpSpPr>
        <p:grpSpPr bwMode="auto">
          <a:xfrm>
            <a:off x="5075238" y="2636840"/>
            <a:ext cx="4906963" cy="550133"/>
            <a:chOff x="2554" y="116"/>
            <a:chExt cx="2707" cy="418"/>
          </a:xfrm>
        </p:grpSpPr>
        <p:sp>
          <p:nvSpPr>
            <p:cNvPr id="5" name="Text Box 1028"/>
            <p:cNvSpPr txBox="1">
              <a:spLocks noChangeArrowheads="1"/>
            </p:cNvSpPr>
            <p:nvPr/>
          </p:nvSpPr>
          <p:spPr bwMode="auto">
            <a:xfrm>
              <a:off x="2934" y="253"/>
              <a:ext cx="2327" cy="281"/>
            </a:xfrm>
            <a:prstGeom prst="rect">
              <a:avLst/>
            </a:prstGeom>
            <a:solidFill>
              <a:srgbClr val="99CCFF"/>
            </a:solidFill>
            <a:ln w="9525">
              <a:solidFill>
                <a:schemeClr val="tx1"/>
              </a:solidFill>
              <a:miter lim="800000"/>
              <a:headEnd/>
              <a:tailEnd/>
            </a:ln>
            <a:effectLst/>
          </p:spPr>
          <p:txBody>
            <a:bodyPr>
              <a:spAutoFit/>
            </a:bodyPr>
            <a:lstStyle/>
            <a:p>
              <a:r>
                <a:rPr lang="en-US" sz="1800" dirty="0">
                  <a:latin typeface="Times New Roman" pitchFamily="18" charset="0"/>
                </a:rPr>
                <a:t>Form data is </a:t>
              </a:r>
              <a:r>
                <a:rPr lang="en-US" sz="1800" dirty="0">
                  <a:latin typeface="Lucida Console" pitchFamily="49" charset="0"/>
                </a:rPr>
                <a:t>post</a:t>
              </a:r>
              <a:r>
                <a:rPr lang="en-US" sz="1800" dirty="0">
                  <a:latin typeface="Times New Roman" pitchFamily="18" charset="0"/>
                </a:rPr>
                <a:t>ed to </a:t>
              </a:r>
              <a:r>
                <a:rPr lang="en-US" sz="1800" dirty="0">
                  <a:latin typeface="Lucida Console" pitchFamily="49" charset="0"/>
                </a:rPr>
                <a:t>file1.php</a:t>
              </a:r>
              <a:r>
                <a:rPr lang="en-US" sz="1800" dirty="0">
                  <a:latin typeface="Times New Roman" pitchFamily="18" charset="0"/>
                </a:rPr>
                <a:t>.</a:t>
              </a:r>
            </a:p>
          </p:txBody>
        </p:sp>
        <p:sp>
          <p:nvSpPr>
            <p:cNvPr id="6" name="Line 1029"/>
            <p:cNvSpPr>
              <a:spLocks noChangeShapeType="1"/>
            </p:cNvSpPr>
            <p:nvPr/>
          </p:nvSpPr>
          <p:spPr bwMode="auto">
            <a:xfrm flipH="1" flipV="1">
              <a:off x="2554" y="116"/>
              <a:ext cx="388" cy="144"/>
            </a:xfrm>
            <a:prstGeom prst="line">
              <a:avLst/>
            </a:prstGeom>
            <a:noFill/>
            <a:ln w="9525">
              <a:solidFill>
                <a:schemeClr val="bg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5403" y="304800"/>
            <a:ext cx="7772399" cy="754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914400"/>
            <a:ext cx="10439399" cy="7162800"/>
          </a:xfrm>
          <a:prstGeom prst="rect">
            <a:avLst/>
          </a:prstGeom>
          <a:noFill/>
          <a:ln w="9525">
            <a:noFill/>
            <a:miter lim="800000"/>
            <a:headEnd/>
            <a:tailEnd/>
          </a:ln>
          <a:effectLst/>
        </p:spPr>
      </p:pic>
      <p:sp>
        <p:nvSpPr>
          <p:cNvPr id="5" name="Rectangle 2"/>
          <p:cNvSpPr txBox="1">
            <a:spLocks noChangeArrowheads="1"/>
          </p:cNvSpPr>
          <p:nvPr/>
        </p:nvSpPr>
        <p:spPr>
          <a:xfrm>
            <a:off x="3200400" y="228600"/>
            <a:ext cx="3810000" cy="1219200"/>
          </a:xfrm>
          <a:prstGeom prst="rect">
            <a:avLst/>
          </a:prstGeom>
        </p:spPr>
        <p:txBody>
          <a:bodyPr lIns="109718" tIns="54860" rIns="109718" bIns="54860" anchor="b">
            <a:normAutofit fontScale="77500" lnSpcReduction="20000"/>
            <a:scene3d>
              <a:camera prst="orthographicFront"/>
              <a:lightRig rig="soft" dir="t">
                <a:rot lat="0" lon="0" rev="2400000"/>
              </a:lightRig>
            </a:scene3d>
            <a:sp3d>
              <a:bevelT w="19050" h="12700"/>
            </a:sp3d>
          </a:bodyPr>
          <a:lstStyle/>
          <a:p>
            <a:pPr marL="65831" algn="r" defTabSz="914328">
              <a:spcBef>
                <a:spcPct val="0"/>
              </a:spcBef>
              <a:defRPr/>
            </a:pPr>
            <a: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t>File1.php</a:t>
            </a:r>
            <a:b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br>
            <a:endPar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endParaRPr>
          </a:p>
        </p:txBody>
      </p:sp>
      <p:grpSp>
        <p:nvGrpSpPr>
          <p:cNvPr id="6" name="Group 12"/>
          <p:cNvGrpSpPr>
            <a:grpSpLocks/>
          </p:cNvGrpSpPr>
          <p:nvPr/>
        </p:nvGrpSpPr>
        <p:grpSpPr bwMode="auto">
          <a:xfrm>
            <a:off x="2971800" y="2667005"/>
            <a:ext cx="7240588" cy="1379538"/>
            <a:chOff x="898" y="1463"/>
            <a:chExt cx="4561" cy="869"/>
          </a:xfrm>
        </p:grpSpPr>
        <p:sp>
          <p:nvSpPr>
            <p:cNvPr id="7" name="Text Box 4"/>
            <p:cNvSpPr txBox="1">
              <a:spLocks noChangeArrowheads="1"/>
            </p:cNvSpPr>
            <p:nvPr/>
          </p:nvSpPr>
          <p:spPr bwMode="auto">
            <a:xfrm>
              <a:off x="2989" y="1731"/>
              <a:ext cx="2470" cy="601"/>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Function </a:t>
              </a:r>
              <a:r>
                <a:rPr lang="en-US" dirty="0" err="1">
                  <a:latin typeface="Lucida Console" pitchFamily="49" charset="0"/>
                </a:rPr>
                <a:t>setcookie</a:t>
              </a:r>
              <a:r>
                <a:rPr lang="en-US" dirty="0">
                  <a:latin typeface="Times New Roman" pitchFamily="18" charset="0"/>
                </a:rPr>
                <a:t> takes the name of the cookie to be set as the first argument, followed by the value to be stored in the cookie. The optional third argument specifies the expiration date of the cookie.</a:t>
              </a:r>
            </a:p>
          </p:txBody>
        </p:sp>
        <p:sp>
          <p:nvSpPr>
            <p:cNvPr id="8" name="Line 5"/>
            <p:cNvSpPr>
              <a:spLocks noChangeShapeType="1"/>
            </p:cNvSpPr>
            <p:nvPr/>
          </p:nvSpPr>
          <p:spPr bwMode="auto">
            <a:xfrm flipH="1" flipV="1">
              <a:off x="898" y="1463"/>
              <a:ext cx="2083" cy="694"/>
            </a:xfrm>
            <a:prstGeom prst="line">
              <a:avLst/>
            </a:prstGeom>
            <a:noFill/>
            <a:ln w="9525">
              <a:solidFill>
                <a:schemeClr val="bg1"/>
              </a:solidFill>
              <a:round/>
              <a:headEnd/>
              <a:tailEnd type="triangle" w="med" len="med"/>
            </a:ln>
            <a:effectLst/>
          </p:spPr>
          <p:txBody>
            <a:bodyPr>
              <a:spAutoFit/>
            </a:bodyPr>
            <a:lstStyle/>
            <a:p>
              <a:endParaRPr lang="en-US"/>
            </a:p>
          </p:txBody>
        </p:sp>
      </p:grpSp>
      <p:grpSp>
        <p:nvGrpSpPr>
          <p:cNvPr id="9" name="Group 15"/>
          <p:cNvGrpSpPr>
            <a:grpSpLocks/>
          </p:cNvGrpSpPr>
          <p:nvPr/>
        </p:nvGrpSpPr>
        <p:grpSpPr bwMode="auto">
          <a:xfrm>
            <a:off x="5181600" y="3429009"/>
            <a:ext cx="3868738" cy="622300"/>
            <a:chOff x="2316" y="1792"/>
            <a:chExt cx="2437" cy="392"/>
          </a:xfrm>
        </p:grpSpPr>
        <p:sp>
          <p:nvSpPr>
            <p:cNvPr id="10" name="Text Box 13"/>
            <p:cNvSpPr txBox="1">
              <a:spLocks noChangeArrowheads="1"/>
            </p:cNvSpPr>
            <p:nvPr/>
          </p:nvSpPr>
          <p:spPr bwMode="auto">
            <a:xfrm>
              <a:off x="2725" y="1990"/>
              <a:ext cx="2028" cy="194"/>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Hyperlink to </a:t>
              </a:r>
              <a:r>
                <a:rPr lang="en-US" dirty="0">
                  <a:latin typeface="Lucida Console" pitchFamily="49" charset="0"/>
                </a:rPr>
                <a:t>getCookies.php</a:t>
              </a:r>
              <a:r>
                <a:rPr lang="en-US" dirty="0">
                  <a:latin typeface="Times New Roman" pitchFamily="18" charset="0"/>
                </a:rPr>
                <a:t>.</a:t>
              </a:r>
            </a:p>
          </p:txBody>
        </p:sp>
        <p:sp>
          <p:nvSpPr>
            <p:cNvPr id="11" name="Line 14"/>
            <p:cNvSpPr>
              <a:spLocks noChangeShapeType="1"/>
            </p:cNvSpPr>
            <p:nvPr/>
          </p:nvSpPr>
          <p:spPr bwMode="auto">
            <a:xfrm flipH="1" flipV="1">
              <a:off x="2316" y="1792"/>
              <a:ext cx="410" cy="316"/>
            </a:xfrm>
            <a:prstGeom prst="line">
              <a:avLst/>
            </a:prstGeom>
            <a:noFill/>
            <a:ln w="9525">
              <a:solidFill>
                <a:schemeClr val="bg1"/>
              </a:solidFill>
              <a:round/>
              <a:headEnd/>
              <a:tailEnd type="triangle" w="med" len="med"/>
            </a:ln>
            <a:effec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b="24000"/>
          <a:stretch>
            <a:fillRect/>
          </a:stretch>
        </p:blipFill>
        <p:spPr bwMode="auto">
          <a:xfrm>
            <a:off x="533400" y="2819400"/>
            <a:ext cx="7848600" cy="1447800"/>
          </a:xfrm>
          <a:prstGeom prst="rect">
            <a:avLst/>
          </a:prstGeom>
          <a:noFill/>
          <a:ln w="9525">
            <a:noFill/>
            <a:miter lim="800000"/>
            <a:headEnd/>
            <a:tailEnd/>
          </a:ln>
          <a:effectLst/>
        </p:spPr>
      </p:pic>
      <p:sp>
        <p:nvSpPr>
          <p:cNvPr id="5" name="TextBox 4"/>
          <p:cNvSpPr txBox="1"/>
          <p:nvPr/>
        </p:nvSpPr>
        <p:spPr>
          <a:xfrm>
            <a:off x="533400" y="1524000"/>
            <a:ext cx="1981200" cy="590926"/>
          </a:xfrm>
          <a:prstGeom prst="rect">
            <a:avLst/>
          </a:prstGeom>
          <a:noFill/>
        </p:spPr>
        <p:txBody>
          <a:bodyPr wrap="square" lIns="91433" tIns="45716" rIns="91433" bIns="45716" rtlCol="0">
            <a:spAutoFit/>
          </a:bodyPr>
          <a:lstStyle/>
          <a:p>
            <a:r>
              <a:rPr lang="en-US" sz="3200" b="1" u="sng" dirty="0">
                <a:solidFill>
                  <a:srgbClr val="C00000"/>
                </a:solidFill>
              </a:rPr>
              <a:t>output</a:t>
            </a:r>
            <a:endParaRPr lang="en-US" sz="3200" b="1" u="sng"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r="10744"/>
          <a:stretch>
            <a:fillRect/>
          </a:stretch>
        </p:blipFill>
        <p:spPr bwMode="auto">
          <a:xfrm>
            <a:off x="2133600" y="6400800"/>
            <a:ext cx="8229600" cy="1524000"/>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228600" y="228603"/>
            <a:ext cx="10439400" cy="5943599"/>
          </a:xfrm>
          <a:prstGeom prst="rect">
            <a:avLst/>
          </a:prstGeom>
          <a:noFill/>
          <a:ln w="9525">
            <a:noFill/>
            <a:miter lim="800000"/>
            <a:headEnd/>
            <a:tailEnd/>
          </a:ln>
          <a:effectLst/>
        </p:spPr>
      </p:pic>
      <p:sp>
        <p:nvSpPr>
          <p:cNvPr id="4" name="Rectangle 2"/>
          <p:cNvSpPr txBox="1">
            <a:spLocks noChangeArrowheads="1"/>
          </p:cNvSpPr>
          <p:nvPr/>
        </p:nvSpPr>
        <p:spPr>
          <a:xfrm>
            <a:off x="7162800" y="762000"/>
            <a:ext cx="3200400" cy="1219200"/>
          </a:xfrm>
          <a:prstGeom prst="rect">
            <a:avLst/>
          </a:prstGeom>
        </p:spPr>
        <p:txBody>
          <a:bodyPr lIns="109718" tIns="54860" rIns="109718" bIns="54860" anchor="b">
            <a:normAutofit fontScale="62500" lnSpcReduction="20000"/>
            <a:scene3d>
              <a:camera prst="orthographicFront"/>
              <a:lightRig rig="soft" dir="t">
                <a:rot lat="0" lon="0" rev="2400000"/>
              </a:lightRig>
            </a:scene3d>
            <a:sp3d>
              <a:bevelT w="19050" h="12700"/>
            </a:sp3d>
          </a:bodyPr>
          <a:lstStyle/>
          <a:p>
            <a:pPr marL="65831" algn="r" defTabSz="914328">
              <a:spcBef>
                <a:spcPct val="0"/>
              </a:spcBef>
              <a:defRPr/>
            </a:pPr>
            <a:r>
              <a:rPr lang="en-US" sz="5500" kern="1200" dirty="0" err="1">
                <a:solidFill>
                  <a:srgbClr val="C00000"/>
                </a:solidFill>
                <a:effectLst>
                  <a:outerShdw blurRad="38100" dist="25500" dir="5400000" algn="tl" rotWithShape="0">
                    <a:srgbClr val="000000">
                      <a:satMod val="180000"/>
                      <a:alpha val="75000"/>
                    </a:srgbClr>
                  </a:outerShdw>
                </a:effectLst>
                <a:latin typeface="+mj-lt"/>
                <a:ea typeface="+mj-ea"/>
                <a:cs typeface="+mj-cs"/>
              </a:rPr>
              <a:t>getcookie</a:t>
            </a:r>
            <a: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t>.</a:t>
            </a:r>
            <a:r>
              <a:rPr lang="en-US" sz="5500" kern="1200" dirty="0" err="1">
                <a:solidFill>
                  <a:srgbClr val="C00000"/>
                </a:solidFill>
                <a:effectLst>
                  <a:outerShdw blurRad="38100" dist="25500" dir="5400000" algn="tl" rotWithShape="0">
                    <a:srgbClr val="000000">
                      <a:satMod val="180000"/>
                      <a:alpha val="75000"/>
                    </a:srgbClr>
                  </a:outerShdw>
                </a:effectLst>
                <a:latin typeface="+mj-lt"/>
                <a:ea typeface="+mj-ea"/>
                <a:cs typeface="+mj-cs"/>
              </a:rPr>
              <a:t>php</a:t>
            </a:r>
            <a: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t/>
            </a:r>
            <a:br>
              <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rPr>
            </a:br>
            <a:endParaRPr lang="en-US" sz="5500" kern="1200" dirty="0">
              <a:solidFill>
                <a:srgbClr val="C00000"/>
              </a:solidFill>
              <a:effectLst>
                <a:outerShdw blurRad="38100" dist="25500" dir="5400000" algn="tl" rotWithShape="0">
                  <a:srgbClr val="000000">
                    <a:satMod val="180000"/>
                    <a:alpha val="75000"/>
                  </a:srgbClr>
                </a:outerShdw>
              </a:effectLst>
              <a:latin typeface="+mj-lt"/>
              <a:ea typeface="+mj-ea"/>
              <a:cs typeface="+mj-cs"/>
            </a:endParaRPr>
          </a:p>
        </p:txBody>
      </p:sp>
      <p:sp>
        <p:nvSpPr>
          <p:cNvPr id="5" name="TextBox 4"/>
          <p:cNvSpPr txBox="1"/>
          <p:nvPr/>
        </p:nvSpPr>
        <p:spPr>
          <a:xfrm>
            <a:off x="381000" y="6629400"/>
            <a:ext cx="1981200" cy="590926"/>
          </a:xfrm>
          <a:prstGeom prst="rect">
            <a:avLst/>
          </a:prstGeom>
          <a:noFill/>
        </p:spPr>
        <p:txBody>
          <a:bodyPr wrap="square" lIns="91433" tIns="45716" rIns="91433" bIns="45716" rtlCol="0">
            <a:spAutoFit/>
          </a:bodyPr>
          <a:lstStyle/>
          <a:p>
            <a:r>
              <a:rPr lang="en-US" sz="3200" b="1" u="sng" dirty="0">
                <a:solidFill>
                  <a:srgbClr val="C00000"/>
                </a:solidFill>
              </a:rPr>
              <a:t>output</a:t>
            </a:r>
            <a:endParaRPr lang="en-US" sz="3200" b="1" u="sng" dirty="0">
              <a:solidFill>
                <a:srgbClr val="C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idx="4294967295"/>
          </p:nvPr>
        </p:nvSpPr>
        <p:spPr>
          <a:xfrm>
            <a:off x="717550" y="2949575"/>
            <a:ext cx="10255250" cy="1371600"/>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FFFFFF"/>
                </a:solidFill>
              </a:rPr>
              <a:t>SESSIONS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04800" y="685800"/>
            <a:ext cx="9784080" cy="731520"/>
          </a:xfrm>
          <a:prstGeom prst="rect">
            <a:avLst/>
          </a:prstGeom>
          <a:noFill/>
          <a:ln w="9525">
            <a:noFill/>
            <a:miter lim="800000"/>
            <a:headEnd/>
            <a:tailEnd/>
          </a:ln>
          <a:effectLst/>
        </p:spPr>
        <p:txBody>
          <a:bodyPr lIns="109718" tIns="54860" rIns="109718" bIns="54860" anchor="ctr" anchorCtr="1"/>
          <a:lstStyle/>
          <a:p>
            <a:r>
              <a:rPr lang="en-US" altLang="zh-CN" sz="5000" b="1" dirty="0">
                <a:solidFill>
                  <a:schemeClr val="tx2"/>
                </a:solidFill>
                <a:effectLst>
                  <a:outerShdw blurRad="38100" dist="38100" dir="2700000" algn="tl">
                    <a:srgbClr val="C0C0C0"/>
                  </a:outerShdw>
                </a:effectLst>
                <a:latin typeface="Times New Roman" pitchFamily="18" charset="0"/>
                <a:ea typeface="宋体" pitchFamily="2" charset="-122"/>
              </a:rPr>
              <a:t>WHY PHP – Sessions ?</a:t>
            </a:r>
          </a:p>
        </p:txBody>
      </p:sp>
      <p:sp>
        <p:nvSpPr>
          <p:cNvPr id="58371" name="Text Box 3"/>
          <p:cNvSpPr txBox="1">
            <a:spLocks noChangeArrowheads="1"/>
          </p:cNvSpPr>
          <p:nvPr/>
        </p:nvSpPr>
        <p:spPr bwMode="auto">
          <a:xfrm>
            <a:off x="274320" y="1371600"/>
            <a:ext cx="10424160" cy="878206"/>
          </a:xfrm>
          <a:prstGeom prst="rect">
            <a:avLst/>
          </a:prstGeom>
          <a:noFill/>
          <a:ln w="9525">
            <a:noFill/>
            <a:miter lim="800000"/>
            <a:headEnd/>
            <a:tailEnd/>
          </a:ln>
          <a:effectLst/>
        </p:spPr>
        <p:txBody>
          <a:bodyPr lIns="109718" tIns="54860" rIns="109718" bIns="54860" anchorCtr="1">
            <a:spAutoFit/>
          </a:bodyPr>
          <a:lstStyle/>
          <a:p>
            <a:pPr algn="ctr">
              <a:spcBef>
                <a:spcPct val="50000"/>
              </a:spcBef>
            </a:pPr>
            <a:endParaRPr lang="en-US" sz="5000" dirty="0">
              <a:solidFill>
                <a:schemeClr val="tx2"/>
              </a:solidFill>
              <a:effectLst>
                <a:outerShdw blurRad="38100" dist="38100" dir="2700000" algn="tl">
                  <a:srgbClr val="C0C0C0"/>
                </a:outerShdw>
              </a:effectLst>
              <a:latin typeface="Tahoma" pitchFamily="34" charset="0"/>
            </a:endParaRPr>
          </a:p>
        </p:txBody>
      </p:sp>
      <p:sp>
        <p:nvSpPr>
          <p:cNvPr id="58372" name="Text Box 4"/>
          <p:cNvSpPr txBox="1">
            <a:spLocks noChangeArrowheads="1"/>
          </p:cNvSpPr>
          <p:nvPr/>
        </p:nvSpPr>
        <p:spPr bwMode="auto">
          <a:xfrm>
            <a:off x="609600" y="1828800"/>
            <a:ext cx="9601200" cy="6020110"/>
          </a:xfrm>
          <a:prstGeom prst="rect">
            <a:avLst/>
          </a:prstGeom>
          <a:noFill/>
          <a:ln w="9525">
            <a:noFill/>
            <a:miter lim="800000"/>
            <a:headEnd/>
            <a:tailEnd/>
          </a:ln>
          <a:effectLst/>
        </p:spPr>
        <p:txBody>
          <a:bodyPr wrap="square" lIns="109718" tIns="54860" rIns="109718" bIns="54860" anchorCtr="1">
            <a:spAutoFit/>
          </a:bodyPr>
          <a:lstStyle/>
          <a:p>
            <a:pPr algn="just" fontAlgn="t">
              <a:spcBef>
                <a:spcPct val="50000"/>
              </a:spcBef>
            </a:pPr>
            <a:r>
              <a:rPr lang="en-US" sz="2400" kern="1200" dirty="0">
                <a:solidFill>
                  <a:schemeClr val="lt1"/>
                </a:solidFill>
                <a:latin typeface="Calibri"/>
                <a:ea typeface="Calibri"/>
                <a:cs typeface="Calibri"/>
                <a:sym typeface="Calibri"/>
              </a:rPr>
              <a:t>Whenever you want to create a </a:t>
            </a:r>
            <a:r>
              <a:rPr lang="en-US" sz="2000" dirty="0">
                <a:solidFill>
                  <a:schemeClr val="tx1"/>
                </a:solidFill>
                <a:effectLst>
                  <a:outerShdw blurRad="38100" dist="38100" dir="2700000" algn="tl">
                    <a:srgbClr val="C0C0C0"/>
                  </a:outerShdw>
                </a:effectLst>
                <a:latin typeface="Tahoma" pitchFamily="34" charset="0"/>
                <a:hlinkClick r:id="rId2" tooltip="Web Hosting"/>
              </a:rPr>
              <a:t>website</a:t>
            </a:r>
            <a:r>
              <a:rPr lang="en-US" sz="2000" dirty="0">
                <a:solidFill>
                  <a:schemeClr val="tx1"/>
                </a:solidFill>
                <a:effectLst>
                  <a:outerShdw blurRad="38100" dist="38100" dir="2700000" algn="tl">
                    <a:srgbClr val="C0C0C0"/>
                  </a:outerShdw>
                </a:effectLst>
                <a:latin typeface="Tahoma" pitchFamily="34" charset="0"/>
              </a:rPr>
              <a:t> </a:t>
            </a:r>
            <a:r>
              <a:rPr lang="en-US" sz="2400" kern="1200" dirty="0">
                <a:solidFill>
                  <a:schemeClr val="lt1"/>
                </a:solidFill>
                <a:latin typeface="Calibri"/>
                <a:ea typeface="Calibri"/>
                <a:cs typeface="Calibri"/>
                <a:sym typeface="Calibri"/>
              </a:rPr>
              <a:t>that allows you to store and display information about a user, determine which user groups a person belongs to, utilize permissions on your </a:t>
            </a:r>
            <a:r>
              <a:rPr lang="en-US" sz="2000" dirty="0">
                <a:solidFill>
                  <a:schemeClr val="tx1"/>
                </a:solidFill>
                <a:effectLst>
                  <a:outerShdw blurRad="38100" dist="38100" dir="2700000" algn="tl">
                    <a:srgbClr val="C0C0C0"/>
                  </a:outerShdw>
                </a:effectLst>
                <a:latin typeface="Tahoma" pitchFamily="34" charset="0"/>
                <a:hlinkClick r:id="rId2" tooltip="Web Hosting"/>
              </a:rPr>
              <a:t>website</a:t>
            </a:r>
            <a:r>
              <a:rPr lang="en-US" sz="2000" dirty="0">
                <a:solidFill>
                  <a:schemeClr val="tx1"/>
                </a:solidFill>
                <a:effectLst>
                  <a:outerShdw blurRad="38100" dist="38100" dir="2700000" algn="tl">
                    <a:srgbClr val="C0C0C0"/>
                  </a:outerShdw>
                </a:effectLst>
                <a:latin typeface="Tahoma" pitchFamily="34" charset="0"/>
              </a:rPr>
              <a:t> </a:t>
            </a:r>
            <a:r>
              <a:rPr lang="en-US" sz="2400" kern="1200" dirty="0">
                <a:solidFill>
                  <a:schemeClr val="lt1"/>
                </a:solidFill>
                <a:latin typeface="Calibri"/>
                <a:ea typeface="Calibri"/>
                <a:cs typeface="Calibri"/>
                <a:sym typeface="Calibri"/>
              </a:rPr>
              <a:t>or you just want to do something cool on your site,</a:t>
            </a:r>
            <a:r>
              <a:rPr lang="en-US" sz="2000" dirty="0">
                <a:solidFill>
                  <a:schemeClr val="tx1"/>
                </a:solidFill>
                <a:effectLst>
                  <a:outerShdw blurRad="38100" dist="38100" dir="2700000" algn="tl">
                    <a:srgbClr val="C0C0C0"/>
                  </a:outerShdw>
                </a:effectLst>
                <a:latin typeface="Tahoma" pitchFamily="34" charset="0"/>
              </a:rPr>
              <a:t> </a:t>
            </a:r>
            <a:r>
              <a:rPr lang="en-US" sz="2000" dirty="0">
                <a:solidFill>
                  <a:schemeClr val="tx1"/>
                </a:solidFill>
                <a:effectLst>
                  <a:outerShdw blurRad="38100" dist="38100" dir="2700000" algn="tl">
                    <a:srgbClr val="C0C0C0"/>
                  </a:outerShdw>
                </a:effectLst>
                <a:latin typeface="Tahoma" pitchFamily="34" charset="0"/>
                <a:hlinkClick r:id="rId3"/>
              </a:rPr>
              <a:t>PHP's Sessions</a:t>
            </a:r>
            <a:r>
              <a:rPr lang="en-US" sz="2000" dirty="0">
                <a:solidFill>
                  <a:schemeClr val="tx1"/>
                </a:solidFill>
                <a:effectLst>
                  <a:outerShdw blurRad="38100" dist="38100" dir="2700000" algn="tl">
                    <a:srgbClr val="C0C0C0"/>
                  </a:outerShdw>
                </a:effectLst>
                <a:latin typeface="Tahoma" pitchFamily="34" charset="0"/>
              </a:rPr>
              <a:t> </a:t>
            </a:r>
            <a:r>
              <a:rPr lang="en-US" sz="2400" kern="1200" dirty="0">
                <a:solidFill>
                  <a:schemeClr val="lt1"/>
                </a:solidFill>
                <a:latin typeface="Calibri"/>
                <a:ea typeface="Calibri"/>
                <a:cs typeface="Calibri"/>
                <a:sym typeface="Calibri"/>
              </a:rPr>
              <a:t>are vital to </a:t>
            </a:r>
            <a:r>
              <a:rPr lang="en-US" sz="2000" dirty="0">
                <a:solidFill>
                  <a:schemeClr val="tx1"/>
                </a:solidFill>
                <a:effectLst>
                  <a:outerShdw blurRad="38100" dist="38100" dir="2700000" algn="tl">
                    <a:srgbClr val="C0C0C0"/>
                  </a:outerShdw>
                </a:effectLst>
                <a:latin typeface="Tahoma" pitchFamily="34" charset="0"/>
                <a:hlinkClick r:id="rId4"/>
                <a:hlinkMouseOver r:id="rId5" action="ppaction://hlinkfile"/>
              </a:rPr>
              <a:t>each</a:t>
            </a:r>
            <a:r>
              <a:rPr lang="en-US" sz="2000" dirty="0">
                <a:solidFill>
                  <a:schemeClr val="tx1"/>
                </a:solidFill>
                <a:effectLst>
                  <a:outerShdw blurRad="38100" dist="38100" dir="2700000" algn="tl">
                    <a:srgbClr val="C0C0C0"/>
                  </a:outerShdw>
                </a:effectLst>
                <a:latin typeface="Tahoma" pitchFamily="34" charset="0"/>
              </a:rPr>
              <a:t> </a:t>
            </a:r>
            <a:r>
              <a:rPr lang="en-US" sz="2400" kern="1200" dirty="0">
                <a:solidFill>
                  <a:schemeClr val="lt1"/>
                </a:solidFill>
                <a:latin typeface="Calibri"/>
                <a:ea typeface="Calibri"/>
                <a:cs typeface="Calibri"/>
                <a:sym typeface="Calibri"/>
              </a:rPr>
              <a:t>of these features. </a:t>
            </a:r>
            <a:endParaRPr lang="en-US" sz="2000" dirty="0">
              <a:solidFill>
                <a:schemeClr val="tx1"/>
              </a:solidFill>
              <a:effectLst>
                <a:outerShdw blurRad="38100" dist="38100" dir="2700000" algn="tl">
                  <a:srgbClr val="C0C0C0"/>
                </a:outerShdw>
              </a:effectLst>
              <a:latin typeface="Tahoma" pitchFamily="34" charset="0"/>
            </a:endParaRPr>
          </a:p>
          <a:p>
            <a:pPr algn="just">
              <a:spcBef>
                <a:spcPct val="50000"/>
              </a:spcBef>
            </a:pPr>
            <a:r>
              <a:rPr lang="en-US" sz="2400" kern="1200" dirty="0">
                <a:solidFill>
                  <a:schemeClr val="lt1"/>
                </a:solidFill>
                <a:latin typeface="Calibri"/>
                <a:ea typeface="Calibri"/>
                <a:cs typeface="Calibri"/>
                <a:sym typeface="Calibri"/>
              </a:rPr>
              <a:t>Cookies are about 30% unreliable right now and it's getting worse every day. More and more web browsers are starting to come with security and privacy settings and people browsing the net these days are starting to frown upon Cookies because they store information on their local computer that they do not want stored there</a:t>
            </a:r>
            <a:r>
              <a:rPr lang="en-US" sz="2400" kern="1200" dirty="0">
                <a:solidFill>
                  <a:schemeClr val="lt1"/>
                </a:solidFill>
                <a:latin typeface="Calibri"/>
                <a:ea typeface="Calibri"/>
                <a:cs typeface="Calibri"/>
                <a:sym typeface="Calibri"/>
              </a:rPr>
              <a:t>.</a:t>
            </a:r>
            <a:endParaRPr lang="en-US" sz="2400" kern="1200" dirty="0">
              <a:solidFill>
                <a:schemeClr val="lt1"/>
              </a:solidFill>
              <a:latin typeface="Calibri"/>
              <a:ea typeface="Calibri"/>
              <a:cs typeface="Calibri"/>
              <a:sym typeface="Calibri"/>
            </a:endParaRPr>
          </a:p>
          <a:p>
            <a:pPr algn="just">
              <a:spcBef>
                <a:spcPct val="50000"/>
              </a:spcBef>
            </a:pPr>
            <a:r>
              <a:rPr lang="en-US" sz="2400" kern="1200" dirty="0">
                <a:solidFill>
                  <a:schemeClr val="lt1"/>
                </a:solidFill>
                <a:latin typeface="Calibri"/>
                <a:ea typeface="Calibri"/>
                <a:cs typeface="Calibri"/>
                <a:sym typeface="Calibri"/>
              </a:rPr>
              <a:t>PHP has a great set of functions that can achieve the same results of Cookies and more without storing information on the user's computer. PHP Sessions store the information on the web server in a location that you chose in special files. These files are connected to the user's web browser via the server and a special ID called a "Session ID". This is nearly 99% flawless in operation and it is virtually invisible to the user</a:t>
            </a:r>
            <a:r>
              <a:rPr lang="en-US" sz="2000" dirty="0">
                <a:solidFill>
                  <a:schemeClr val="tx1"/>
                </a:solidFill>
                <a:effectLst>
                  <a:outerShdw blurRad="38100" dist="38100" dir="2700000" algn="tl">
                    <a:srgbClr val="C0C0C0"/>
                  </a:outerShdw>
                </a:effectLst>
                <a:latin typeface="Tahoma" pitchFamily="34"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Creating and accessing session</a:t>
            </a:r>
          </a:p>
        </p:txBody>
      </p:sp>
      <p:sp>
        <p:nvSpPr>
          <p:cNvPr id="166" name="Shape 166"/>
          <p:cNvSpPr txBox="1"/>
          <p:nvPr/>
        </p:nvSpPr>
        <p:spPr>
          <a:xfrm>
            <a:off x="548650" y="2063636"/>
            <a:ext cx="9875400" cy="4795800"/>
          </a:xfrm>
          <a:prstGeom prst="rect">
            <a:avLst/>
          </a:prstGeom>
          <a:noFill/>
          <a:ln>
            <a:noFill/>
          </a:ln>
        </p:spPr>
        <p:txBody>
          <a:bodyPr lIns="91417" tIns="45696" rIns="91417" bIns="45696" anchor="t" anchorCtr="0">
            <a:noAutofit/>
          </a:bodyPr>
          <a:lstStyle/>
          <a:p>
            <a:pPr marL="342874" indent="-342874">
              <a:buClr>
                <a:srgbClr val="FFFFFF"/>
              </a:buClr>
              <a:buSzPct val="100000"/>
              <a:buFont typeface="Arial"/>
              <a:buChar char="•"/>
            </a:pPr>
            <a:r>
              <a:rPr lang="en-US" sz="3200">
                <a:solidFill>
                  <a:srgbClr val="FFFFFF"/>
                </a:solidFill>
              </a:rPr>
              <a:t>Once session is started you can create and access session variables like any other arrays in PHP </a:t>
            </a:r>
          </a:p>
          <a:p>
            <a:pPr marL="742890" lvl="1" indent="-285726">
              <a:spcBef>
                <a:spcPts val="560"/>
              </a:spcBef>
              <a:buClr>
                <a:srgbClr val="92D050"/>
              </a:buClr>
              <a:buSzPct val="100000"/>
              <a:buFont typeface="Arial"/>
              <a:buChar char="–"/>
            </a:pPr>
            <a:r>
              <a:rPr lang="en-US" sz="2800">
                <a:solidFill>
                  <a:srgbClr val="92D050"/>
                </a:solidFill>
              </a:rPr>
              <a:t>$_SESSION[</a:t>
            </a:r>
            <a:r>
              <a:rPr lang="en-US" sz="2800">
                <a:solidFill>
                  <a:srgbClr val="FFFFFF"/>
                </a:solidFill>
              </a:rPr>
              <a:t>‘</a:t>
            </a:r>
            <a:r>
              <a:rPr lang="en-US" sz="2800">
                <a:solidFill>
                  <a:srgbClr val="FFFF00"/>
                </a:solidFill>
              </a:rPr>
              <a:t>userid</a:t>
            </a:r>
            <a:r>
              <a:rPr lang="en-US" sz="2800">
                <a:solidFill>
                  <a:srgbClr val="92D050"/>
                </a:solidFill>
              </a:rPr>
              <a:t>’] = </a:t>
            </a:r>
            <a:r>
              <a:rPr lang="en-US" sz="2800">
                <a:solidFill>
                  <a:srgbClr val="00B0F0"/>
                </a:solidFill>
              </a:rPr>
              <a:t>100</a:t>
            </a:r>
            <a:r>
              <a:rPr lang="en-US" sz="2800">
                <a:solidFill>
                  <a:srgbClr val="FFFFFF"/>
                </a:solidFill>
              </a:rPr>
              <a:t>;</a:t>
            </a:r>
          </a:p>
          <a:p>
            <a:pPr marL="342874" indent="-139688">
              <a:spcBef>
                <a:spcPts val="640"/>
              </a:spcBef>
            </a:pPr>
            <a:endParaRPr sz="3200">
              <a:solidFill>
                <a:srgbClr val="FFFFFF"/>
              </a:solidFill>
            </a:endParaRPr>
          </a:p>
          <a:p>
            <a:pPr marL="742890" lvl="1" indent="-107941">
              <a:spcBef>
                <a:spcPts val="560"/>
              </a:spcBef>
            </a:pPr>
            <a:endParaRPr sz="2800">
              <a:solidFill>
                <a:srgbClr val="92D050"/>
              </a:solidFill>
            </a:endParaRPr>
          </a:p>
          <a:p>
            <a:pPr marL="742890" lvl="1" indent="-285726">
              <a:spcBef>
                <a:spcPts val="560"/>
              </a:spcBef>
              <a:buClr>
                <a:srgbClr val="92D050"/>
              </a:buClr>
              <a:buSzPct val="100000"/>
              <a:buFont typeface="Arial"/>
              <a:buChar char="–"/>
            </a:pPr>
            <a:r>
              <a:rPr lang="en-US" sz="2800">
                <a:solidFill>
                  <a:srgbClr val="92D050"/>
                </a:solidFill>
              </a:rPr>
              <a:t>echo $_SESSION[‘</a:t>
            </a:r>
            <a:r>
              <a:rPr lang="en-US" sz="2800">
                <a:solidFill>
                  <a:srgbClr val="FFFF00"/>
                </a:solidFill>
              </a:rPr>
              <a:t>userid</a:t>
            </a:r>
            <a:r>
              <a:rPr lang="en-US" sz="2800">
                <a:solidFill>
                  <a:srgbClr val="92D050"/>
                </a:solidFill>
              </a:rPr>
              <a:t>’];</a:t>
            </a:r>
            <a:r>
              <a:rPr lang="en-US" sz="2800">
                <a:solidFill>
                  <a:srgbClr val="FFFFFF"/>
                </a:solidFill>
              </a:rPr>
              <a:t> 		//prints 100</a:t>
            </a:r>
          </a:p>
        </p:txBody>
      </p:sp>
      <p:sp>
        <p:nvSpPr>
          <p:cNvPr id="167" name="Shape 167"/>
          <p:cNvSpPr txBox="1"/>
          <p:nvPr/>
        </p:nvSpPr>
        <p:spPr>
          <a:xfrm>
            <a:off x="911374" y="3919203"/>
            <a:ext cx="3332400" cy="580499"/>
          </a:xfrm>
          <a:prstGeom prst="rect">
            <a:avLst/>
          </a:prstGeom>
          <a:solidFill>
            <a:srgbClr val="76A5AF"/>
          </a:solidFill>
          <a:ln>
            <a:noFill/>
          </a:ln>
        </p:spPr>
        <p:txBody>
          <a:bodyPr lIns="91417" tIns="45696" rIns="91417" bIns="45696" anchor="t" anchorCtr="0">
            <a:noAutofit/>
          </a:bodyPr>
          <a:lstStyle/>
          <a:p>
            <a:pPr>
              <a:buSzPct val="25000"/>
            </a:pPr>
            <a:r>
              <a:rPr lang="en-US" sz="2400">
                <a:solidFill>
                  <a:srgbClr val="FFFF00"/>
                </a:solidFill>
                <a:latin typeface="Calibri"/>
                <a:ea typeface="Calibri"/>
                <a:cs typeface="Calibri"/>
                <a:sym typeface="Calibri"/>
              </a:rPr>
              <a:t>Session variable name</a:t>
            </a:r>
          </a:p>
        </p:txBody>
      </p:sp>
      <p:sp>
        <p:nvSpPr>
          <p:cNvPr id="168" name="Shape 168"/>
          <p:cNvSpPr txBox="1"/>
          <p:nvPr/>
        </p:nvSpPr>
        <p:spPr>
          <a:xfrm>
            <a:off x="4704599" y="4085331"/>
            <a:ext cx="2368800" cy="580499"/>
          </a:xfrm>
          <a:prstGeom prst="rect">
            <a:avLst/>
          </a:prstGeom>
          <a:solidFill>
            <a:srgbClr val="9FC5E8"/>
          </a:solidFill>
          <a:ln>
            <a:noFill/>
          </a:ln>
        </p:spPr>
        <p:txBody>
          <a:bodyPr lIns="91417" tIns="45696" rIns="91417" bIns="45696" anchor="t" anchorCtr="0">
            <a:noAutofit/>
          </a:bodyPr>
          <a:lstStyle/>
          <a:p>
            <a:pPr>
              <a:buSzPct val="25000"/>
            </a:pPr>
            <a:r>
              <a:rPr lang="en-US" sz="2400">
                <a:solidFill>
                  <a:srgbClr val="4BACC6"/>
                </a:solidFill>
                <a:latin typeface="Calibri"/>
                <a:ea typeface="Calibri"/>
                <a:cs typeface="Calibri"/>
                <a:sym typeface="Calibri"/>
              </a:rPr>
              <a:t>variable value</a:t>
            </a:r>
          </a:p>
        </p:txBody>
      </p:sp>
      <p:cxnSp>
        <p:nvCxnSpPr>
          <p:cNvPr id="169" name="Shape 169"/>
          <p:cNvCxnSpPr/>
          <p:nvPr/>
        </p:nvCxnSpPr>
        <p:spPr>
          <a:xfrm rot="5400000">
            <a:off x="3715033" y="3647920"/>
            <a:ext cx="378600" cy="900"/>
          </a:xfrm>
          <a:prstGeom prst="straightConnector1">
            <a:avLst/>
          </a:prstGeom>
          <a:noFill/>
          <a:ln w="25400" cap="flat" cmpd="sng">
            <a:solidFill>
              <a:srgbClr val="FFFF00"/>
            </a:solidFill>
            <a:prstDash val="solid"/>
            <a:round/>
            <a:headEnd type="none" w="med" len="med"/>
            <a:tailEnd type="stealth" w="lg" len="lg"/>
          </a:ln>
        </p:spPr>
      </p:cxnSp>
      <p:cxnSp>
        <p:nvCxnSpPr>
          <p:cNvPr id="170" name="Shape 170"/>
          <p:cNvCxnSpPr/>
          <p:nvPr/>
        </p:nvCxnSpPr>
        <p:spPr>
          <a:xfrm rot="5400000">
            <a:off x="5259249" y="3794551"/>
            <a:ext cx="454199" cy="900"/>
          </a:xfrm>
          <a:prstGeom prst="straightConnector1">
            <a:avLst/>
          </a:prstGeom>
          <a:noFill/>
          <a:ln w="25400" cap="flat" cmpd="sng">
            <a:solidFill>
              <a:srgbClr val="FFFF00"/>
            </a:solidFill>
            <a:prstDash val="solid"/>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48640" y="274320"/>
            <a:ext cx="9418320" cy="731520"/>
          </a:xfrm>
          <a:prstGeom prst="rect">
            <a:avLst/>
          </a:prstGeom>
          <a:noFill/>
          <a:ln w="9525" algn="ctr">
            <a:noFill/>
            <a:miter lim="800000"/>
            <a:headEnd/>
            <a:tailEnd/>
          </a:ln>
          <a:effectLst/>
        </p:spPr>
        <p:txBody>
          <a:bodyPr lIns="109718" tIns="54860" rIns="109718" bIns="54860" anchor="ctr" anchorCtr="1"/>
          <a:lstStyle/>
          <a:p>
            <a:r>
              <a:rPr lang="en-US" altLang="zh-CN" sz="5000" b="1" dirty="0">
                <a:solidFill>
                  <a:schemeClr val="tx2"/>
                </a:solidFill>
                <a:effectLst>
                  <a:outerShdw blurRad="38100" dist="38100" dir="2700000" algn="tl">
                    <a:srgbClr val="C0C0C0"/>
                  </a:outerShdw>
                </a:effectLst>
                <a:latin typeface="Times New Roman" pitchFamily="18" charset="0"/>
                <a:ea typeface="宋体" pitchFamily="2" charset="-122"/>
              </a:rPr>
              <a:t>PHP - Sessions</a:t>
            </a:r>
          </a:p>
        </p:txBody>
      </p:sp>
      <p:sp>
        <p:nvSpPr>
          <p:cNvPr id="59395" name="Rectangle 3"/>
          <p:cNvSpPr>
            <a:spLocks noChangeArrowheads="1"/>
          </p:cNvSpPr>
          <p:nvPr/>
        </p:nvSpPr>
        <p:spPr bwMode="auto">
          <a:xfrm>
            <a:off x="381000" y="2438402"/>
            <a:ext cx="10241280" cy="2911566"/>
          </a:xfrm>
          <a:prstGeom prst="rect">
            <a:avLst/>
          </a:prstGeom>
          <a:noFill/>
          <a:ln w="9525">
            <a:noFill/>
            <a:miter lim="800000"/>
            <a:headEnd/>
            <a:tailEnd/>
          </a:ln>
          <a:effectLst/>
        </p:spPr>
        <p:txBody>
          <a:bodyPr lIns="109718" tIns="54860" rIns="109718" bIns="54860">
            <a:spAutoFit/>
          </a:bodyPr>
          <a:lstStyle/>
          <a:p>
            <a:pPr eaLnBrk="0" hangingPunct="0">
              <a:buFontTx/>
              <a:buChar char="•"/>
            </a:pPr>
            <a:r>
              <a:rPr lang="en-US" altLang="zh-CN" sz="2400" kern="1200" dirty="0">
                <a:solidFill>
                  <a:schemeClr val="lt1"/>
                </a:solidFill>
                <a:latin typeface="Calibri"/>
                <a:ea typeface="Calibri"/>
                <a:cs typeface="Calibri"/>
                <a:sym typeface="Calibri"/>
              </a:rPr>
              <a:t>Sessions store their identifier in a cookie in the client’s browser</a:t>
            </a:r>
          </a:p>
          <a:p>
            <a:pPr eaLnBrk="0" hangingPunct="0">
              <a:buFontTx/>
              <a:buChar char="•"/>
            </a:pPr>
            <a:r>
              <a:rPr lang="en-US" altLang="zh-CN" sz="2400" kern="1200" dirty="0">
                <a:solidFill>
                  <a:schemeClr val="lt1"/>
                </a:solidFill>
                <a:latin typeface="Calibri"/>
                <a:ea typeface="Calibri"/>
                <a:cs typeface="Calibri"/>
                <a:sym typeface="Calibri"/>
              </a:rPr>
              <a:t>Every page that uses session data must be proceeded by the </a:t>
            </a:r>
            <a:r>
              <a:rPr lang="en-US" altLang="zh-CN" sz="2400" kern="1200" dirty="0" err="1">
                <a:solidFill>
                  <a:schemeClr val="lt1"/>
                </a:solidFill>
                <a:latin typeface="Calibri"/>
                <a:ea typeface="Calibri"/>
                <a:cs typeface="Calibri"/>
                <a:sym typeface="Calibri"/>
              </a:rPr>
              <a:t>session_start</a:t>
            </a:r>
            <a:r>
              <a:rPr lang="en-US" altLang="zh-CN" sz="2400" kern="1200" dirty="0">
                <a:solidFill>
                  <a:schemeClr val="lt1"/>
                </a:solidFill>
                <a:latin typeface="Calibri"/>
                <a:ea typeface="Calibri"/>
                <a:cs typeface="Calibri"/>
                <a:sym typeface="Calibri"/>
              </a:rPr>
              <a:t>() function</a:t>
            </a:r>
          </a:p>
          <a:p>
            <a:pPr eaLnBrk="0" hangingPunct="0">
              <a:buFontTx/>
              <a:buChar char="•"/>
            </a:pPr>
            <a:r>
              <a:rPr lang="en-US" altLang="zh-CN" sz="2400" kern="1200" dirty="0">
                <a:solidFill>
                  <a:schemeClr val="lt1"/>
                </a:solidFill>
                <a:latin typeface="Calibri"/>
                <a:ea typeface="Calibri"/>
                <a:cs typeface="Calibri"/>
                <a:sym typeface="Calibri"/>
              </a:rPr>
              <a:t>Session variables are then set and retrieved by accessing the global $_SESSION[]</a:t>
            </a:r>
            <a:r>
              <a:rPr lang="en-US" altLang="zh-CN" sz="2400" b="1" dirty="0">
                <a:solidFill>
                  <a:schemeClr val="accent2"/>
                </a:solidFill>
                <a:effectLst>
                  <a:outerShdw blurRad="38100" dist="38100" dir="2700000" algn="tl">
                    <a:srgbClr val="C0C0C0"/>
                  </a:outerShdw>
                </a:effectLst>
                <a:latin typeface="Tahoma" pitchFamily="34" charset="0"/>
                <a:ea typeface="宋体" pitchFamily="2" charset="-122"/>
              </a:rPr>
              <a:t/>
            </a:r>
            <a:br>
              <a:rPr lang="en-US" altLang="zh-CN" sz="2400" b="1" dirty="0">
                <a:solidFill>
                  <a:schemeClr val="accent2"/>
                </a:solidFill>
                <a:effectLst>
                  <a:outerShdw blurRad="38100" dist="38100" dir="2700000" algn="tl">
                    <a:srgbClr val="C0C0C0"/>
                  </a:outerShdw>
                </a:effectLst>
                <a:latin typeface="Tahoma" pitchFamily="34" charset="0"/>
                <a:ea typeface="宋体" pitchFamily="2" charset="-122"/>
              </a:rPr>
            </a:br>
            <a:endParaRPr lang="en-US" altLang="zh-CN" sz="2400" b="1" dirty="0">
              <a:solidFill>
                <a:schemeClr val="accent2"/>
              </a:solidFill>
              <a:effectLst>
                <a:outerShdw blurRad="38100" dist="38100" dir="2700000" algn="tl">
                  <a:srgbClr val="C0C0C0"/>
                </a:outerShdw>
              </a:effectLst>
              <a:latin typeface="Tahoma" pitchFamily="34" charset="0"/>
              <a:ea typeface="宋体" pitchFamily="2" charset="-122"/>
            </a:endParaRPr>
          </a:p>
          <a:p>
            <a:pPr eaLnBrk="0" hangingPunct="0">
              <a:buFontTx/>
              <a:buChar char="•"/>
            </a:pPr>
            <a:r>
              <a:rPr lang="en-US" altLang="zh-CN" sz="2400" kern="1200" dirty="0">
                <a:solidFill>
                  <a:schemeClr val="lt1"/>
                </a:solidFill>
                <a:latin typeface="Calibri"/>
                <a:ea typeface="Calibri"/>
                <a:cs typeface="Calibri"/>
                <a:sym typeface="Calibri"/>
              </a:rPr>
              <a:t>Save it as session.php</a:t>
            </a:r>
            <a:r>
              <a:rPr lang="en-US" altLang="zh-CN" b="1" dirty="0">
                <a:solidFill>
                  <a:schemeClr val="accent1"/>
                </a:solidFill>
                <a:effectLst>
                  <a:outerShdw blurRad="38100" dist="38100" dir="2700000" algn="tl">
                    <a:srgbClr val="C0C0C0"/>
                  </a:outerShdw>
                </a:effectLst>
                <a:latin typeface="Tahoma" pitchFamily="34" charset="0"/>
                <a:ea typeface="宋体" pitchFamily="2" charset="-122"/>
              </a:rPr>
              <a:t/>
            </a:r>
            <a:br>
              <a:rPr lang="en-US" altLang="zh-CN" b="1" dirty="0">
                <a:solidFill>
                  <a:schemeClr val="accent1"/>
                </a:solidFill>
                <a:effectLst>
                  <a:outerShdw blurRad="38100" dist="38100" dir="2700000" algn="tl">
                    <a:srgbClr val="C0C0C0"/>
                  </a:outerShdw>
                </a:effectLst>
                <a:latin typeface="Tahoma" pitchFamily="34" charset="0"/>
                <a:ea typeface="宋体" pitchFamily="2" charset="-122"/>
              </a:rPr>
            </a:br>
            <a:endParaRPr lang="zh-CN" altLang="en-US" dirty="0">
              <a:solidFill>
                <a:srgbClr val="0000FF"/>
              </a:solidFill>
              <a:latin typeface="Tahoma" pitchFamily="34" charset="0"/>
              <a:ea typeface="宋体" pitchFamily="2" charset="-122"/>
            </a:endParaRPr>
          </a:p>
        </p:txBody>
      </p:sp>
      <p:sp>
        <p:nvSpPr>
          <p:cNvPr id="59396" name="Rectangle 4"/>
          <p:cNvSpPr>
            <a:spLocks noChangeArrowheads="1"/>
          </p:cNvSpPr>
          <p:nvPr/>
        </p:nvSpPr>
        <p:spPr bwMode="auto">
          <a:xfrm>
            <a:off x="0" y="1280163"/>
            <a:ext cx="10515600" cy="476250"/>
          </a:xfrm>
          <a:prstGeom prst="rect">
            <a:avLst/>
          </a:prstGeom>
          <a:noFill/>
          <a:ln w="9525">
            <a:noFill/>
            <a:miter lim="800000"/>
            <a:headEnd/>
            <a:tailEnd/>
          </a:ln>
          <a:effectLst/>
        </p:spPr>
        <p:txBody>
          <a:bodyPr lIns="109718" tIns="54860" rIns="109718" bIns="54860">
            <a:spAutoFit/>
          </a:bodyPr>
          <a:lstStyle/>
          <a:p>
            <a:pPr eaLnBrk="0" hangingPunct="0">
              <a:buFontTx/>
              <a:buChar char="•"/>
            </a:pPr>
            <a:endParaRPr lang="zh-CN" altLang="en-US" sz="2400" b="1" dirty="0">
              <a:solidFill>
                <a:schemeClr val="accent2"/>
              </a:solidFill>
              <a:effectLst>
                <a:outerShdw blurRad="38100" dist="38100" dir="2700000" algn="tl">
                  <a:srgbClr val="C0C0C0"/>
                </a:outerShdw>
              </a:effectLst>
              <a:latin typeface="Tahoma" pitchFamily="34" charset="0"/>
              <a:ea typeface="宋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381000" y="5029200"/>
            <a:ext cx="10134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48689" y="391790"/>
            <a:ext cx="9875400" cy="1371598"/>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800">
                <a:solidFill>
                  <a:srgbClr val="EAF1DD"/>
                </a:solidFill>
                <a:latin typeface="Arial"/>
                <a:ea typeface="Arial"/>
                <a:cs typeface="Arial"/>
                <a:sym typeface="Arial"/>
              </a:rPr>
              <a:t>What you Benefit ???</a:t>
            </a:r>
          </a:p>
        </p:txBody>
      </p:sp>
      <p:sp>
        <p:nvSpPr>
          <p:cNvPr id="93" name="Shape 93"/>
          <p:cNvSpPr txBox="1"/>
          <p:nvPr/>
        </p:nvSpPr>
        <p:spPr>
          <a:xfrm>
            <a:off x="1242824" y="2300900"/>
            <a:ext cx="8322900" cy="4480498"/>
          </a:xfrm>
          <a:prstGeom prst="rect">
            <a:avLst/>
          </a:prstGeom>
          <a:noFill/>
          <a:ln>
            <a:noFill/>
          </a:ln>
        </p:spPr>
        <p:txBody>
          <a:bodyPr lIns="91417" tIns="91417" rIns="91417" bIns="91417" anchor="t" anchorCtr="0">
            <a:noAutofit/>
          </a:bodyPr>
          <a:lstStyle/>
          <a:p>
            <a:pPr>
              <a:lnSpc>
                <a:spcPct val="150000"/>
              </a:lnSpc>
              <a:buClr>
                <a:srgbClr val="FFFFFF"/>
              </a:buClr>
              <a:buSzPct val="25000"/>
            </a:pPr>
            <a:r>
              <a:rPr lang="en-US" sz="2400">
                <a:solidFill>
                  <a:srgbClr val="FFFFFF"/>
                </a:solidFill>
                <a:latin typeface="Calibri"/>
                <a:ea typeface="Calibri"/>
                <a:cs typeface="Calibri"/>
                <a:sym typeface="Calibri"/>
              </a:rPr>
              <a:t>By the end of this session you will learn </a:t>
            </a:r>
          </a:p>
          <a:p>
            <a:pPr marL="457164" indent="-380969">
              <a:lnSpc>
                <a:spcPct val="150000"/>
              </a:lnSpc>
              <a:buClr>
                <a:srgbClr val="FFFFFF"/>
              </a:buClr>
              <a:buSzPct val="100000"/>
              <a:buFont typeface="Calibri"/>
              <a:buChar char="●"/>
            </a:pPr>
            <a:r>
              <a:rPr lang="en-US" sz="2400">
                <a:solidFill>
                  <a:srgbClr val="FFFFFF"/>
                </a:solidFill>
                <a:latin typeface="Calibri"/>
                <a:ea typeface="Calibri"/>
                <a:cs typeface="Calibri"/>
                <a:sym typeface="Calibri"/>
              </a:rPr>
              <a:t>How to use Sessions and Cookies to maintain the state among multiple requests.</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80614" y="125517"/>
            <a:ext cx="9875400" cy="1371599"/>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Comparison</a:t>
            </a:r>
          </a:p>
        </p:txBody>
      </p:sp>
      <p:sp>
        <p:nvSpPr>
          <p:cNvPr id="293" name="Shape 293"/>
          <p:cNvSpPr txBox="1"/>
          <p:nvPr/>
        </p:nvSpPr>
        <p:spPr>
          <a:xfrm>
            <a:off x="457200" y="1600200"/>
            <a:ext cx="8229600" cy="4526100"/>
          </a:xfrm>
          <a:prstGeom prst="rect">
            <a:avLst/>
          </a:prstGeom>
          <a:noFill/>
          <a:ln>
            <a:noFill/>
          </a:ln>
        </p:spPr>
        <p:txBody>
          <a:bodyPr lIns="91417" tIns="45696" rIns="91417" bIns="45696" anchor="t" anchorCtr="0">
            <a:noAutofit/>
          </a:bodyPr>
          <a:lstStyle/>
          <a:p>
            <a:pPr marL="342874"/>
            <a:r>
              <a:rPr lang="en-US" sz="3200">
                <a:latin typeface="Calibri"/>
                <a:ea typeface="Calibri"/>
                <a:cs typeface="Calibri"/>
                <a:sym typeface="Calibri"/>
              </a:rPr>
              <a:t> </a:t>
            </a:r>
          </a:p>
        </p:txBody>
      </p:sp>
      <p:grpSp>
        <p:nvGrpSpPr>
          <p:cNvPr id="294" name="Shape 294"/>
          <p:cNvGrpSpPr/>
          <p:nvPr/>
        </p:nvGrpSpPr>
        <p:grpSpPr>
          <a:xfrm>
            <a:off x="457211" y="1068149"/>
            <a:ext cx="9898819" cy="5179108"/>
            <a:chOff x="1999" y="4202"/>
            <a:chExt cx="11169" cy="3957"/>
          </a:xfrm>
        </p:grpSpPr>
        <p:sp>
          <p:nvSpPr>
            <p:cNvPr id="295" name="Shape 295"/>
            <p:cNvSpPr/>
            <p:nvPr/>
          </p:nvSpPr>
          <p:spPr>
            <a:xfrm>
              <a:off x="1999" y="4259"/>
              <a:ext cx="4799" cy="3900"/>
            </a:xfrm>
            <a:prstGeom prst="rect">
              <a:avLst/>
            </a:prstGeom>
            <a:solidFill>
              <a:srgbClr val="FFFFFF">
                <a:alpha val="0"/>
              </a:srgbClr>
            </a:solidFill>
            <a:ln>
              <a:noFill/>
            </a:ln>
          </p:spPr>
          <p:txBody>
            <a:bodyPr lIns="91425" tIns="45700" rIns="91425" bIns="45700" anchor="t" anchorCtr="0">
              <a:noAutofit/>
            </a:bodyPr>
            <a:lstStyle/>
            <a:p>
              <a:pPr>
                <a:buClr>
                  <a:srgbClr val="000000"/>
                </a:buClr>
              </a:pPr>
              <a:endParaRPr sz="2400">
                <a:solidFill>
                  <a:srgbClr val="FFFFFF"/>
                </a:solidFill>
                <a:latin typeface="Calibri"/>
                <a:ea typeface="Calibri"/>
                <a:cs typeface="Calibri"/>
                <a:sym typeface="Calibri"/>
              </a:endParaRPr>
            </a:p>
            <a:p>
              <a:pPr>
                <a:buClr>
                  <a:srgbClr val="000000"/>
                </a:buClr>
              </a:pPr>
              <a:endParaRPr sz="2400">
                <a:solidFill>
                  <a:srgbClr val="FFFFFF"/>
                </a:solidFill>
                <a:latin typeface="Calibri"/>
                <a:ea typeface="Calibri"/>
                <a:cs typeface="Calibri"/>
                <a:sym typeface="Calibri"/>
              </a:endParaRPr>
            </a:p>
            <a:p>
              <a:r>
                <a:rPr lang="en-US" sz="2400">
                  <a:solidFill>
                    <a:srgbClr val="FFFFFF"/>
                  </a:solidFill>
                  <a:latin typeface="Calibri"/>
                  <a:ea typeface="Calibri"/>
                  <a:cs typeface="Calibri"/>
                  <a:sym typeface="Calibri"/>
                </a:rPr>
                <a:t> Cookies are </a:t>
              </a:r>
              <a:r>
                <a:rPr lang="en-US" sz="2400">
                  <a:solidFill>
                    <a:srgbClr val="FFFF00"/>
                  </a:solidFill>
                  <a:latin typeface="Calibri"/>
                  <a:ea typeface="Calibri"/>
                  <a:cs typeface="Calibri"/>
                  <a:sym typeface="Calibri"/>
                </a:rPr>
                <a:t>stored in the user's browser</a:t>
              </a:r>
            </a:p>
            <a:p>
              <a:endParaRPr sz="2400">
                <a:solidFill>
                  <a:srgbClr val="FFFF00"/>
                </a:solidFill>
                <a:latin typeface="Calibri"/>
                <a:ea typeface="Calibri"/>
                <a:cs typeface="Calibri"/>
                <a:sym typeface="Calibri"/>
              </a:endParaRPr>
            </a:p>
            <a:p>
              <a:r>
                <a:rPr lang="en-US" sz="2400">
                  <a:solidFill>
                    <a:srgbClr val="FFFFFF"/>
                  </a:solidFill>
                  <a:latin typeface="Calibri"/>
                  <a:ea typeface="Calibri"/>
                  <a:cs typeface="Calibri"/>
                  <a:sym typeface="Calibri"/>
                </a:rPr>
                <a:t>A cookie can keep information in the user's browser until deleted by user or set as per the timer. It will not be </a:t>
              </a:r>
              <a:r>
                <a:rPr lang="en-US" sz="2400">
                  <a:solidFill>
                    <a:srgbClr val="FFFF00"/>
                  </a:solidFill>
                  <a:latin typeface="Calibri"/>
                  <a:ea typeface="Calibri"/>
                  <a:cs typeface="Calibri"/>
                  <a:sym typeface="Calibri"/>
                </a:rPr>
                <a:t>destroyed even if you close the browser.</a:t>
              </a:r>
            </a:p>
            <a:p>
              <a:endParaRPr sz="2400">
                <a:solidFill>
                  <a:srgbClr val="FFFF00"/>
                </a:solidFill>
                <a:latin typeface="Calibri"/>
                <a:ea typeface="Calibri"/>
                <a:cs typeface="Calibri"/>
                <a:sym typeface="Calibri"/>
              </a:endParaRPr>
            </a:p>
            <a:p>
              <a:r>
                <a:rPr lang="en-US" sz="2400">
                  <a:solidFill>
                    <a:srgbClr val="FFFF00"/>
                  </a:solidFill>
                  <a:latin typeface="Calibri"/>
                  <a:ea typeface="Calibri"/>
                  <a:cs typeface="Calibri"/>
                  <a:sym typeface="Calibri"/>
                </a:rPr>
                <a:t>Cookies can only store string</a:t>
              </a:r>
            </a:p>
            <a:p>
              <a:endParaRPr sz="2400">
                <a:solidFill>
                  <a:srgbClr val="FFFF00"/>
                </a:solidFill>
                <a:latin typeface="Calibri"/>
                <a:ea typeface="Calibri"/>
                <a:cs typeface="Calibri"/>
                <a:sym typeface="Calibri"/>
              </a:endParaRPr>
            </a:p>
            <a:p>
              <a:endParaRPr sz="2400">
                <a:solidFill>
                  <a:srgbClr val="FFFF00"/>
                </a:solidFill>
                <a:latin typeface="Calibri"/>
                <a:ea typeface="Calibri"/>
                <a:cs typeface="Calibri"/>
                <a:sym typeface="Calibri"/>
              </a:endParaRPr>
            </a:p>
            <a:p>
              <a:endParaRPr sz="2400">
                <a:solidFill>
                  <a:srgbClr val="FFFF00"/>
                </a:solidFill>
                <a:latin typeface="Calibri"/>
                <a:ea typeface="Calibri"/>
                <a:cs typeface="Calibri"/>
                <a:sym typeface="Calibri"/>
              </a:endParaRPr>
            </a:p>
            <a:p>
              <a:r>
                <a:rPr lang="en-US" sz="2400">
                  <a:solidFill>
                    <a:srgbClr val="FFFFFF"/>
                  </a:solidFill>
                  <a:latin typeface="Calibri"/>
                  <a:ea typeface="Calibri"/>
                  <a:cs typeface="Calibri"/>
                  <a:sym typeface="Calibri"/>
                </a:rPr>
                <a:t>We can </a:t>
              </a:r>
              <a:r>
                <a:rPr lang="en-US" sz="2400">
                  <a:solidFill>
                    <a:srgbClr val="FFFF00"/>
                  </a:solidFill>
                  <a:latin typeface="Calibri"/>
                  <a:ea typeface="Calibri"/>
                  <a:cs typeface="Calibri"/>
                  <a:sym typeface="Calibri"/>
                </a:rPr>
                <a:t>save cookie </a:t>
              </a:r>
              <a:r>
                <a:rPr lang="en-US" sz="2400">
                  <a:solidFill>
                    <a:srgbClr val="FFFFFF"/>
                  </a:solidFill>
                  <a:latin typeface="Calibri"/>
                  <a:ea typeface="Calibri"/>
                  <a:cs typeface="Calibri"/>
                  <a:sym typeface="Calibri"/>
                </a:rPr>
                <a:t>for future reference</a:t>
              </a:r>
            </a:p>
          </p:txBody>
        </p:sp>
        <p:sp>
          <p:nvSpPr>
            <p:cNvPr id="296" name="Shape 296"/>
            <p:cNvSpPr/>
            <p:nvPr/>
          </p:nvSpPr>
          <p:spPr>
            <a:xfrm>
              <a:off x="7468" y="4202"/>
              <a:ext cx="5700" cy="3900"/>
            </a:xfrm>
            <a:prstGeom prst="rect">
              <a:avLst/>
            </a:prstGeom>
            <a:solidFill>
              <a:srgbClr val="FFFFFF">
                <a:alpha val="0"/>
              </a:srgbClr>
            </a:solidFill>
            <a:ln>
              <a:noFill/>
            </a:ln>
          </p:spPr>
          <p:txBody>
            <a:bodyPr lIns="91425" tIns="45700" rIns="91425" bIns="45700" anchor="t" anchorCtr="0">
              <a:noAutofit/>
            </a:bodyPr>
            <a:lstStyle/>
            <a:p>
              <a:pPr>
                <a:buClr>
                  <a:srgbClr val="000000"/>
                </a:buClr>
              </a:pPr>
              <a:endParaRPr sz="2400" b="1" u="sng">
                <a:solidFill>
                  <a:srgbClr val="FFFFFF"/>
                </a:solidFill>
                <a:latin typeface="Calibri"/>
                <a:ea typeface="Calibri"/>
                <a:cs typeface="Calibri"/>
                <a:sym typeface="Calibri"/>
              </a:endParaRPr>
            </a:p>
            <a:p>
              <a:pPr>
                <a:buClr>
                  <a:srgbClr val="000000"/>
                </a:buClr>
              </a:pPr>
              <a:endParaRPr sz="2400">
                <a:solidFill>
                  <a:srgbClr val="FFFFFF"/>
                </a:solidFill>
                <a:latin typeface="Calibri"/>
                <a:ea typeface="Calibri"/>
                <a:cs typeface="Calibri"/>
                <a:sym typeface="Calibri"/>
              </a:endParaRPr>
            </a:p>
            <a:p>
              <a:r>
                <a:rPr lang="en-US" sz="2400">
                  <a:solidFill>
                    <a:srgbClr val="FFFFFF"/>
                  </a:solidFill>
                  <a:latin typeface="Calibri"/>
                  <a:ea typeface="Calibri"/>
                  <a:cs typeface="Calibri"/>
                  <a:sym typeface="Calibri"/>
                </a:rPr>
                <a:t> Sessions are stored in </a:t>
              </a:r>
              <a:r>
                <a:rPr lang="en-US" sz="2400">
                  <a:solidFill>
                    <a:srgbClr val="FFFF00"/>
                  </a:solidFill>
                  <a:latin typeface="Calibri"/>
                  <a:ea typeface="Calibri"/>
                  <a:cs typeface="Calibri"/>
                  <a:sym typeface="Calibri"/>
                </a:rPr>
                <a:t>server</a:t>
              </a:r>
            </a:p>
            <a:p>
              <a:endParaRPr sz="2400">
                <a:solidFill>
                  <a:srgbClr val="FFFF00"/>
                </a:solidFill>
                <a:latin typeface="Calibri"/>
                <a:ea typeface="Calibri"/>
                <a:cs typeface="Calibri"/>
                <a:sym typeface="Calibri"/>
              </a:endParaRPr>
            </a:p>
            <a:p>
              <a:endParaRPr sz="2400">
                <a:solidFill>
                  <a:srgbClr val="FFFF00"/>
                </a:solidFill>
                <a:latin typeface="Calibri"/>
                <a:ea typeface="Calibri"/>
                <a:cs typeface="Calibri"/>
                <a:sym typeface="Calibri"/>
              </a:endParaRPr>
            </a:p>
            <a:p>
              <a:r>
                <a:rPr lang="en-US" sz="2400">
                  <a:solidFill>
                    <a:srgbClr val="FFFFFF"/>
                  </a:solidFill>
                  <a:latin typeface="Calibri"/>
                  <a:ea typeface="Calibri"/>
                  <a:cs typeface="Calibri"/>
                  <a:sym typeface="Calibri"/>
                </a:rPr>
                <a:t>A session is available as long as the browser is opened. User cant disable the session. It will be </a:t>
              </a:r>
              <a:r>
                <a:rPr lang="en-US" sz="2400">
                  <a:solidFill>
                    <a:srgbClr val="FFFF00"/>
                  </a:solidFill>
                  <a:latin typeface="Calibri"/>
                  <a:ea typeface="Calibri"/>
                  <a:cs typeface="Calibri"/>
                  <a:sym typeface="Calibri"/>
                </a:rPr>
                <a:t>destroyed if you close the browser</a:t>
              </a:r>
            </a:p>
            <a:p>
              <a:endParaRPr sz="2400">
                <a:solidFill>
                  <a:srgbClr val="FFFF00"/>
                </a:solidFill>
                <a:latin typeface="Calibri"/>
                <a:ea typeface="Calibri"/>
                <a:cs typeface="Calibri"/>
                <a:sym typeface="Calibri"/>
              </a:endParaRPr>
            </a:p>
            <a:p>
              <a:endParaRPr sz="2400">
                <a:solidFill>
                  <a:srgbClr val="FFFF00"/>
                </a:solidFill>
                <a:latin typeface="Calibri"/>
                <a:ea typeface="Calibri"/>
                <a:cs typeface="Calibri"/>
                <a:sym typeface="Calibri"/>
              </a:endParaRPr>
            </a:p>
            <a:p>
              <a:r>
                <a:rPr lang="en-US" sz="2400">
                  <a:solidFill>
                    <a:srgbClr val="FFFFFF"/>
                  </a:solidFill>
                  <a:latin typeface="Calibri"/>
                  <a:ea typeface="Calibri"/>
                  <a:cs typeface="Calibri"/>
                  <a:sym typeface="Calibri"/>
                </a:rPr>
                <a:t>Can store not only strings but also </a:t>
              </a:r>
              <a:r>
                <a:rPr lang="en-US" sz="2400">
                  <a:solidFill>
                    <a:srgbClr val="FFFF00"/>
                  </a:solidFill>
                  <a:latin typeface="Calibri"/>
                  <a:ea typeface="Calibri"/>
                  <a:cs typeface="Calibri"/>
                  <a:sym typeface="Calibri"/>
                </a:rPr>
                <a:t>objects</a:t>
              </a:r>
            </a:p>
            <a:p>
              <a:endParaRPr sz="2400">
                <a:solidFill>
                  <a:srgbClr val="FFFF00"/>
                </a:solidFill>
                <a:latin typeface="Calibri"/>
                <a:ea typeface="Calibri"/>
                <a:cs typeface="Calibri"/>
                <a:sym typeface="Calibri"/>
              </a:endParaRPr>
            </a:p>
            <a:p>
              <a:endParaRPr sz="2400">
                <a:solidFill>
                  <a:srgbClr val="FFFF00"/>
                </a:solidFill>
                <a:latin typeface="Calibri"/>
                <a:ea typeface="Calibri"/>
                <a:cs typeface="Calibri"/>
                <a:sym typeface="Calibri"/>
              </a:endParaRPr>
            </a:p>
            <a:p>
              <a:r>
                <a:rPr lang="en-US" sz="2400">
                  <a:solidFill>
                    <a:srgbClr val="FFFF00"/>
                  </a:solidFill>
                  <a:latin typeface="Calibri"/>
                  <a:ea typeface="Calibri"/>
                  <a:cs typeface="Calibri"/>
                  <a:sym typeface="Calibri"/>
                </a:rPr>
                <a:t>session cant be.</a:t>
              </a:r>
            </a:p>
          </p:txBody>
        </p:sp>
      </p:grpSp>
      <p:cxnSp>
        <p:nvCxnSpPr>
          <p:cNvPr id="297" name="Shape 297"/>
          <p:cNvCxnSpPr/>
          <p:nvPr/>
        </p:nvCxnSpPr>
        <p:spPr>
          <a:xfrm flipH="1">
            <a:off x="5040176" y="1292998"/>
            <a:ext cx="13199" cy="6175199"/>
          </a:xfrm>
          <a:prstGeom prst="straightConnector1">
            <a:avLst/>
          </a:prstGeom>
          <a:noFill/>
          <a:ln w="25400" cap="flat" cmpd="sng">
            <a:solidFill>
              <a:srgbClr val="FFFFFF"/>
            </a:solidFill>
            <a:prstDash val="solid"/>
            <a:round/>
            <a:headEnd type="none" w="med" len="med"/>
            <a:tailEnd type="none" w="med" len="med"/>
          </a:ln>
        </p:spPr>
      </p:cxnSp>
      <p:cxnSp>
        <p:nvCxnSpPr>
          <p:cNvPr id="298" name="Shape 298"/>
          <p:cNvCxnSpPr/>
          <p:nvPr/>
        </p:nvCxnSpPr>
        <p:spPr>
          <a:xfrm>
            <a:off x="183750" y="1680050"/>
            <a:ext cx="9441000" cy="35700"/>
          </a:xfrm>
          <a:prstGeom prst="straightConnector1">
            <a:avLst/>
          </a:prstGeom>
          <a:noFill/>
          <a:ln w="25400" cap="flat" cmpd="sng">
            <a:solidFill>
              <a:srgbClr val="FFFFFF"/>
            </a:solidFill>
            <a:prstDash val="solid"/>
            <a:round/>
            <a:headEnd type="none" w="med" len="med"/>
            <a:tailEnd type="none" w="med" len="med"/>
          </a:ln>
        </p:spPr>
      </p:cxnSp>
      <p:sp>
        <p:nvSpPr>
          <p:cNvPr id="299" name="Shape 299"/>
          <p:cNvSpPr/>
          <p:nvPr/>
        </p:nvSpPr>
        <p:spPr>
          <a:xfrm>
            <a:off x="616896" y="1033852"/>
            <a:ext cx="2176199" cy="646199"/>
          </a:xfrm>
          <a:prstGeom prst="rect">
            <a:avLst/>
          </a:prstGeom>
          <a:noFill/>
          <a:ln>
            <a:noFill/>
          </a:ln>
        </p:spPr>
        <p:txBody>
          <a:bodyPr lIns="91417" tIns="45696" rIns="91417" bIns="45696" anchor="t" anchorCtr="0">
            <a:noAutofit/>
          </a:bodyPr>
          <a:lstStyle/>
          <a:p>
            <a:pPr algn="ctr">
              <a:buSzPct val="25000"/>
            </a:pPr>
            <a:r>
              <a:rPr lang="en-US" sz="3600">
                <a:solidFill>
                  <a:srgbClr val="FFFFFF"/>
                </a:solidFill>
              </a:rPr>
              <a:t>Cookies</a:t>
            </a:r>
          </a:p>
        </p:txBody>
      </p:sp>
      <p:sp>
        <p:nvSpPr>
          <p:cNvPr id="300" name="Shape 300"/>
          <p:cNvSpPr/>
          <p:nvPr/>
        </p:nvSpPr>
        <p:spPr>
          <a:xfrm>
            <a:off x="6325860" y="1068153"/>
            <a:ext cx="2520600" cy="646199"/>
          </a:xfrm>
          <a:prstGeom prst="rect">
            <a:avLst/>
          </a:prstGeom>
          <a:noFill/>
          <a:ln>
            <a:noFill/>
          </a:ln>
        </p:spPr>
        <p:txBody>
          <a:bodyPr lIns="91417" tIns="45696" rIns="91417" bIns="45696" anchor="t" anchorCtr="0">
            <a:noAutofit/>
          </a:bodyPr>
          <a:lstStyle/>
          <a:p>
            <a:pPr algn="ctr">
              <a:buSzPct val="25000"/>
            </a:pPr>
            <a:r>
              <a:rPr lang="en-US" sz="3600">
                <a:solidFill>
                  <a:srgbClr val="FFFFFF"/>
                </a:solidFill>
              </a:rPr>
              <a:t>Session</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548700" y="185172"/>
            <a:ext cx="9875400" cy="1080300"/>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800">
                <a:solidFill>
                  <a:srgbClr val="EAF1DD"/>
                </a:solidFill>
                <a:latin typeface="Arial"/>
                <a:ea typeface="Arial"/>
                <a:cs typeface="Arial"/>
                <a:sym typeface="Arial"/>
              </a:rPr>
              <a:t>TASK OF THE DAY</a:t>
            </a:r>
          </a:p>
        </p:txBody>
      </p:sp>
      <p:sp>
        <p:nvSpPr>
          <p:cNvPr id="99" name="Shape 99"/>
          <p:cNvSpPr txBox="1"/>
          <p:nvPr/>
        </p:nvSpPr>
        <p:spPr>
          <a:xfrm>
            <a:off x="300903" y="791053"/>
            <a:ext cx="10261799" cy="4480499"/>
          </a:xfrm>
          <a:prstGeom prst="rect">
            <a:avLst/>
          </a:prstGeom>
          <a:noFill/>
          <a:ln>
            <a:noFill/>
          </a:ln>
        </p:spPr>
        <p:txBody>
          <a:bodyPr lIns="91417" tIns="91417" rIns="91417" bIns="91417" anchor="t" anchorCtr="0">
            <a:noAutofit/>
          </a:bodyPr>
          <a:lstStyle/>
          <a:p>
            <a:pPr>
              <a:buClr>
                <a:srgbClr val="FFFFFF"/>
              </a:buClr>
            </a:pPr>
            <a:endParaRPr sz="2400">
              <a:solidFill>
                <a:srgbClr val="FFFFFF"/>
              </a:solidFill>
              <a:latin typeface="Calibri"/>
              <a:ea typeface="Calibri"/>
              <a:cs typeface="Calibri"/>
              <a:sym typeface="Calibri"/>
            </a:endParaRPr>
          </a:p>
          <a:p>
            <a:pPr>
              <a:buClr>
                <a:srgbClr val="FFFFFF"/>
              </a:buClr>
            </a:pPr>
            <a:endParaRPr sz="2400">
              <a:solidFill>
                <a:srgbClr val="FFFFFF"/>
              </a:solidFill>
              <a:latin typeface="Calibri"/>
              <a:ea typeface="Calibri"/>
              <a:cs typeface="Calibri"/>
              <a:sym typeface="Calibri"/>
            </a:endParaRPr>
          </a:p>
          <a:p>
            <a:pPr>
              <a:buClr>
                <a:srgbClr val="FFFFFF"/>
              </a:buClr>
            </a:pPr>
            <a:endParaRPr sz="2400">
              <a:solidFill>
                <a:srgbClr val="FFFFFF"/>
              </a:solidFill>
              <a:latin typeface="Calibri"/>
              <a:ea typeface="Calibri"/>
              <a:cs typeface="Calibri"/>
              <a:sym typeface="Calibri"/>
            </a:endParaRPr>
          </a:p>
          <a:p>
            <a:pPr>
              <a:buClr>
                <a:srgbClr val="FFFFFF"/>
              </a:buClr>
              <a:buSzPct val="25000"/>
            </a:pPr>
            <a:r>
              <a:rPr lang="en-US" sz="2400">
                <a:solidFill>
                  <a:srgbClr val="FFFFFF"/>
                </a:solidFill>
                <a:latin typeface="Calibri"/>
                <a:ea typeface="Calibri"/>
                <a:cs typeface="Calibri"/>
                <a:sym typeface="Calibri"/>
              </a:rPr>
              <a:t>Create a session when a user log in to his account. When user logout from his account the session should expire</a:t>
            </a:r>
          </a:p>
        </p:txBody>
      </p:sp>
      <p:sp>
        <p:nvSpPr>
          <p:cNvPr id="100" name="Shape 100"/>
          <p:cNvSpPr txBox="1"/>
          <p:nvPr/>
        </p:nvSpPr>
        <p:spPr>
          <a:xfrm>
            <a:off x="300900" y="1007301"/>
            <a:ext cx="9875400" cy="1242299"/>
          </a:xfrm>
          <a:prstGeom prst="rect">
            <a:avLst/>
          </a:prstGeom>
          <a:noFill/>
          <a:ln>
            <a:noFill/>
          </a:ln>
        </p:spPr>
        <p:txBody>
          <a:bodyPr lIns="91417" tIns="91417" rIns="91417" bIns="91417" anchor="ctr" anchorCtr="0">
            <a:noAutofit/>
          </a:bodyPr>
          <a:lstStyle/>
          <a:p>
            <a:r>
              <a:rPr lang="en-US" sz="2400">
                <a:solidFill>
                  <a:srgbClr val="FF9900"/>
                </a:solidFill>
              </a:rPr>
              <a:t>LOGIN PAGE</a:t>
            </a:r>
          </a:p>
        </p:txBody>
      </p:sp>
      <p:sp>
        <p:nvSpPr>
          <p:cNvPr id="101" name="Shape 101"/>
          <p:cNvSpPr txBox="1"/>
          <p:nvPr/>
        </p:nvSpPr>
        <p:spPr>
          <a:xfrm>
            <a:off x="615900" y="1890229"/>
            <a:ext cx="9875400" cy="4918800"/>
          </a:xfrm>
          <a:prstGeom prst="rect">
            <a:avLst/>
          </a:prstGeom>
          <a:noFill/>
          <a:ln>
            <a:noFill/>
          </a:ln>
        </p:spPr>
        <p:txBody>
          <a:bodyPr lIns="91417" tIns="91417" rIns="91417" bIns="91417" anchor="t" anchorCtr="0">
            <a:noAutofit/>
          </a:bodyPr>
          <a:lstStyle/>
          <a:p>
            <a:pPr marL="342874" indent="-139688">
              <a:spcBef>
                <a:spcPts val="640"/>
              </a:spcBef>
            </a:pPr>
            <a:endParaRPr/>
          </a:p>
        </p:txBody>
      </p:sp>
      <p:pic>
        <p:nvPicPr>
          <p:cNvPr id="102" name="Shape 102"/>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801875" y="2995503"/>
            <a:ext cx="9503461" cy="4480499"/>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idx="4294967295"/>
          </p:nvPr>
        </p:nvSpPr>
        <p:spPr>
          <a:xfrm>
            <a:off x="609600" y="2819400"/>
            <a:ext cx="9874250" cy="1371600"/>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3800" dirty="0">
                <a:solidFill>
                  <a:srgbClr val="EAF1DD"/>
                </a:solidFill>
                <a:latin typeface="Arial"/>
                <a:ea typeface="Arial"/>
                <a:cs typeface="Arial"/>
                <a:sym typeface="Arial"/>
              </a:rPr>
              <a:t>INTRODUCTION TO PHP </a:t>
            </a:r>
            <a:r>
              <a:rPr lang="en-US" sz="3800" dirty="0">
                <a:solidFill>
                  <a:srgbClr val="EAF1DD"/>
                </a:solidFill>
              </a:rPr>
              <a:t>SESSIONS AND COOKIES</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latin typeface="Arial"/>
                <a:ea typeface="Arial"/>
                <a:cs typeface="Arial"/>
                <a:sym typeface="Arial"/>
              </a:rPr>
              <a:t>Introduction To PHP </a:t>
            </a:r>
            <a:r>
              <a:rPr lang="en-US" sz="4300">
                <a:solidFill>
                  <a:srgbClr val="E36C09"/>
                </a:solidFill>
              </a:rPr>
              <a:t>Sessions And Cookies</a:t>
            </a:r>
          </a:p>
        </p:txBody>
      </p:sp>
      <p:sp>
        <p:nvSpPr>
          <p:cNvPr id="113" name="Shape 113"/>
          <p:cNvSpPr txBox="1">
            <a:spLocks noGrp="1"/>
          </p:cNvSpPr>
          <p:nvPr>
            <p:ph idx="1"/>
          </p:nvPr>
        </p:nvSpPr>
        <p:spPr>
          <a:xfrm>
            <a:off x="1087424" y="2643150"/>
            <a:ext cx="9336600" cy="4708498"/>
          </a:xfrm>
          <a:prstGeom prst="rect">
            <a:avLst/>
          </a:prstGeom>
          <a:noFill/>
          <a:ln>
            <a:noFill/>
          </a:ln>
        </p:spPr>
        <p:txBody>
          <a:bodyPr lIns="91417" tIns="45696" rIns="91417" bIns="45696" anchor="t" anchorCtr="0">
            <a:noAutofit/>
          </a:bodyPr>
          <a:lstStyle/>
          <a:p>
            <a:pPr marL="0" indent="0">
              <a:buClr>
                <a:schemeClr val="dk1"/>
              </a:buClr>
              <a:buSzPct val="25000"/>
              <a:buNone/>
            </a:pPr>
            <a:r>
              <a:rPr lang="en-US" sz="2400">
                <a:solidFill>
                  <a:schemeClr val="lt2"/>
                </a:solidFill>
                <a:latin typeface="Calibri"/>
                <a:ea typeface="Calibri"/>
                <a:cs typeface="Calibri"/>
                <a:sym typeface="Calibri"/>
              </a:rPr>
              <a:t>We had already tried passing data to a server . </a:t>
            </a:r>
          </a:p>
          <a:p>
            <a:pPr marL="0" indent="0">
              <a:spcBef>
                <a:spcPts val="480"/>
              </a:spcBef>
              <a:buClr>
                <a:schemeClr val="dk1"/>
              </a:buClr>
              <a:buSzPct val="25000"/>
              <a:buNone/>
            </a:pPr>
            <a:r>
              <a:rPr lang="en-US" sz="2400">
                <a:solidFill>
                  <a:schemeClr val="lt2"/>
                </a:solidFill>
                <a:latin typeface="Calibri"/>
                <a:ea typeface="Calibri"/>
                <a:cs typeface="Calibri"/>
                <a:sym typeface="Calibri"/>
              </a:rPr>
              <a:t>But..how the server knows the user from which the requests are received…?</a:t>
            </a:r>
          </a:p>
        </p:txBody>
      </p:sp>
      <p:pic>
        <p:nvPicPr>
          <p:cNvPr id="114" name="Shape 114"/>
          <p:cNvPicPr preferRelativeResize="0"/>
          <p:nvPr/>
        </p:nvPicPr>
        <p:blipFill rotWithShape="1">
          <a:blip r:embed="rId3">
            <a:alphaModFix/>
          </a:blip>
          <a:srcRect/>
          <a:stretch/>
        </p:blipFill>
        <p:spPr>
          <a:xfrm>
            <a:off x="5889827" y="3682312"/>
            <a:ext cx="4762499" cy="357187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idx="4294967295"/>
          </p:nvPr>
        </p:nvSpPr>
        <p:spPr>
          <a:xfrm>
            <a:off x="0" y="2797175"/>
            <a:ext cx="10255250" cy="1371600"/>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FFFFFF"/>
                </a:solidFill>
              </a:rPr>
              <a:t>COOKIES</a:t>
            </a: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78448" y="376277"/>
            <a:ext cx="10254600" cy="1371599"/>
          </a:xfrm>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Cookies</a:t>
            </a:r>
          </a:p>
        </p:txBody>
      </p:sp>
      <p:sp>
        <p:nvSpPr>
          <p:cNvPr id="125" name="Shape 125"/>
          <p:cNvSpPr txBox="1">
            <a:spLocks noGrp="1"/>
          </p:cNvSpPr>
          <p:nvPr>
            <p:ph idx="1"/>
          </p:nvPr>
        </p:nvSpPr>
        <p:spPr>
          <a:xfrm>
            <a:off x="969650" y="1965952"/>
            <a:ext cx="9336600" cy="4708499"/>
          </a:xfrm>
          <a:prstGeom prst="rect">
            <a:avLst/>
          </a:prstGeom>
          <a:noFill/>
          <a:ln>
            <a:noFill/>
          </a:ln>
        </p:spPr>
        <p:txBody>
          <a:bodyPr lIns="91417" tIns="45696" rIns="91417" bIns="45696" anchor="t" anchorCtr="0">
            <a:noAutofit/>
          </a:bodyPr>
          <a:lstStyle/>
          <a:p>
            <a:pPr indent="25398">
              <a:buClr>
                <a:srgbClr val="FFFF00"/>
              </a:buClr>
              <a:buSzPct val="100000"/>
              <a:buFont typeface="Calibri"/>
              <a:buChar char="•"/>
            </a:pPr>
            <a:r>
              <a:rPr lang="en-US" sz="2400">
                <a:solidFill>
                  <a:srgbClr val="FFFF00"/>
                </a:solidFill>
                <a:latin typeface="Calibri"/>
                <a:ea typeface="Calibri"/>
                <a:cs typeface="Calibri"/>
                <a:sym typeface="Calibri"/>
              </a:rPr>
              <a:t>HTTP is a stateless protocol</a:t>
            </a:r>
            <a:r>
              <a:rPr lang="en-US" sz="2400">
                <a:solidFill>
                  <a:schemeClr val="lt1"/>
                </a:solidFill>
                <a:latin typeface="Calibri"/>
                <a:ea typeface="Calibri"/>
                <a:cs typeface="Calibri"/>
                <a:sym typeface="Calibri"/>
              </a:rPr>
              <a:t>; this means that the web server does not know (or care) whether two requests comes from the same user or not; it just handles each request without regard to the context in which it happens. </a:t>
            </a:r>
          </a:p>
          <a:p>
            <a:pPr indent="76193">
              <a:spcBef>
                <a:spcPts val="240"/>
              </a:spcBef>
              <a:buClr>
                <a:schemeClr val="dk1"/>
              </a:buClr>
              <a:buNone/>
            </a:pPr>
            <a:endParaRPr sz="2400">
              <a:solidFill>
                <a:schemeClr val="lt1"/>
              </a:solidFill>
              <a:latin typeface="Calibri"/>
              <a:ea typeface="Calibri"/>
              <a:cs typeface="Calibri"/>
              <a:sym typeface="Calibri"/>
            </a:endParaRPr>
          </a:p>
          <a:p>
            <a:pPr indent="25398">
              <a:spcBef>
                <a:spcPts val="560"/>
              </a:spcBef>
              <a:buClr>
                <a:srgbClr val="FFFF00"/>
              </a:buClr>
              <a:buSzPct val="100000"/>
              <a:buFont typeface="Calibri"/>
              <a:buChar char="•"/>
            </a:pPr>
            <a:r>
              <a:rPr lang="en-US" sz="2400">
                <a:solidFill>
                  <a:srgbClr val="FFFF00"/>
                </a:solidFill>
                <a:latin typeface="Calibri"/>
                <a:ea typeface="Calibri"/>
                <a:cs typeface="Calibri"/>
                <a:sym typeface="Calibri"/>
              </a:rPr>
              <a:t>Cookies are used to maintain the state in between requests</a:t>
            </a:r>
            <a:r>
              <a:rPr lang="en-US" sz="2400">
                <a:solidFill>
                  <a:schemeClr val="lt1"/>
                </a:solidFill>
                <a:latin typeface="Calibri"/>
                <a:ea typeface="Calibri"/>
                <a:cs typeface="Calibri"/>
                <a:sym typeface="Calibri"/>
              </a:rPr>
              <a:t>—even when they occur at large time intervals from each other. </a:t>
            </a:r>
          </a:p>
          <a:p>
            <a:pPr indent="88892">
              <a:spcBef>
                <a:spcPts val="280"/>
              </a:spcBef>
              <a:buClr>
                <a:schemeClr val="dk1"/>
              </a:buClr>
              <a:buNone/>
            </a:pPr>
            <a:endParaRPr sz="2400">
              <a:solidFill>
                <a:schemeClr val="lt1"/>
              </a:solidFill>
              <a:latin typeface="Calibri"/>
              <a:ea typeface="Calibri"/>
              <a:cs typeface="Calibri"/>
              <a:sym typeface="Calibri"/>
            </a:endParaRPr>
          </a:p>
          <a:p>
            <a:pPr indent="25398">
              <a:spcBef>
                <a:spcPts val="560"/>
              </a:spcBef>
              <a:buClr>
                <a:srgbClr val="FFFF00"/>
              </a:buClr>
              <a:buSzPct val="100000"/>
              <a:buFont typeface="Calibri"/>
              <a:buChar char="•"/>
            </a:pPr>
            <a:r>
              <a:rPr lang="en-US" sz="2400">
                <a:solidFill>
                  <a:srgbClr val="FFFF00"/>
                </a:solidFill>
                <a:latin typeface="Calibri"/>
                <a:ea typeface="Calibri"/>
                <a:cs typeface="Calibri"/>
                <a:sym typeface="Calibri"/>
              </a:rPr>
              <a:t>Cookies</a:t>
            </a:r>
            <a:r>
              <a:rPr lang="en-US" sz="2400">
                <a:solidFill>
                  <a:schemeClr val="lt1"/>
                </a:solidFill>
                <a:latin typeface="Calibri"/>
                <a:ea typeface="Calibri"/>
                <a:cs typeface="Calibri"/>
                <a:sym typeface="Calibri"/>
              </a:rPr>
              <a:t> allow your applications to store a small amount of </a:t>
            </a:r>
            <a:r>
              <a:rPr lang="en-US" sz="2400">
                <a:solidFill>
                  <a:srgbClr val="FFFF00"/>
                </a:solidFill>
                <a:latin typeface="Calibri"/>
                <a:ea typeface="Calibri"/>
                <a:cs typeface="Calibri"/>
                <a:sym typeface="Calibri"/>
              </a:rPr>
              <a:t>textual data </a:t>
            </a:r>
            <a:r>
              <a:rPr lang="en-US" sz="2400">
                <a:solidFill>
                  <a:schemeClr val="lt1"/>
                </a:solidFill>
                <a:latin typeface="Calibri"/>
                <a:ea typeface="Calibri"/>
                <a:cs typeface="Calibri"/>
                <a:sym typeface="Calibri"/>
              </a:rPr>
              <a:t>(</a:t>
            </a:r>
            <a:r>
              <a:rPr lang="en-US" sz="2400">
                <a:solidFill>
                  <a:srgbClr val="FFFF00"/>
                </a:solidFill>
                <a:latin typeface="Calibri"/>
                <a:ea typeface="Calibri"/>
                <a:cs typeface="Calibri"/>
                <a:sym typeface="Calibri"/>
              </a:rPr>
              <a:t>typically,4-6kB) on a Web client browser. </a:t>
            </a:r>
          </a:p>
          <a:p>
            <a:pPr indent="114290">
              <a:spcBef>
                <a:spcPts val="360"/>
              </a:spcBef>
              <a:buClr>
                <a:schemeClr val="dk1"/>
              </a:buClr>
              <a:buNone/>
            </a:pPr>
            <a:endParaRPr sz="2400">
              <a:solidFill>
                <a:schemeClr val="lt1"/>
              </a:solidFill>
              <a:latin typeface="Calibri"/>
              <a:ea typeface="Calibri"/>
              <a:cs typeface="Calibri"/>
              <a:sym typeface="Calibri"/>
            </a:endParaRPr>
          </a:p>
          <a:p>
            <a:pPr indent="25398">
              <a:spcBef>
                <a:spcPts val="560"/>
              </a:spcBef>
              <a:buClr>
                <a:schemeClr val="lt1"/>
              </a:buClr>
              <a:buSzPct val="100000"/>
              <a:buFont typeface="Calibri"/>
              <a:buChar char="•"/>
            </a:pPr>
            <a:r>
              <a:rPr lang="en-US" sz="2400">
                <a:solidFill>
                  <a:schemeClr val="lt1"/>
                </a:solidFill>
                <a:latin typeface="Calibri"/>
                <a:ea typeface="Calibri"/>
                <a:cs typeface="Calibri"/>
                <a:sym typeface="Calibri"/>
              </a:rPr>
              <a:t>There are a number of possible uses for cookies, although their most common one is maintaining state of a user</a:t>
            </a:r>
          </a:p>
          <a:p>
            <a:pPr marL="0" indent="0">
              <a:spcBef>
                <a:spcPts val="480"/>
              </a:spcBef>
              <a:buClr>
                <a:schemeClr val="dk1"/>
              </a:buClr>
              <a:buNone/>
            </a:pPr>
            <a:endParaRPr sz="2400">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Creating A Cookie</a:t>
            </a:r>
          </a:p>
        </p:txBody>
      </p:sp>
      <p:sp>
        <p:nvSpPr>
          <p:cNvPr id="131" name="Shape 131"/>
          <p:cNvSpPr txBox="1"/>
          <p:nvPr/>
        </p:nvSpPr>
        <p:spPr>
          <a:xfrm>
            <a:off x="368052" y="1869700"/>
            <a:ext cx="10055999" cy="5170800"/>
          </a:xfrm>
          <a:prstGeom prst="rect">
            <a:avLst/>
          </a:prstGeom>
          <a:noFill/>
          <a:ln>
            <a:noFill/>
          </a:ln>
        </p:spPr>
        <p:txBody>
          <a:bodyPr lIns="91417" tIns="45696" rIns="91417" bIns="45696" anchor="t" anchorCtr="0">
            <a:noAutofit/>
          </a:bodyPr>
          <a:lstStyle/>
          <a:p>
            <a:pPr marL="342874" indent="-292076">
              <a:buClr>
                <a:srgbClr val="FFFFFF"/>
              </a:buClr>
              <a:buSzPct val="100000"/>
              <a:buFont typeface="Calibri"/>
              <a:buChar char="•"/>
            </a:pPr>
            <a:r>
              <a:rPr lang="en-US" sz="2400">
                <a:solidFill>
                  <a:srgbClr val="FFFFFF"/>
                </a:solidFill>
                <a:latin typeface="Calibri"/>
                <a:ea typeface="Calibri"/>
                <a:cs typeface="Calibri"/>
                <a:sym typeface="Calibri"/>
              </a:rPr>
              <a:t>setcookie(</a:t>
            </a:r>
            <a:r>
              <a:rPr lang="en-US" sz="2400">
                <a:solidFill>
                  <a:srgbClr val="FFFF00"/>
                </a:solidFill>
                <a:latin typeface="Calibri"/>
                <a:ea typeface="Calibri"/>
                <a:cs typeface="Calibri"/>
                <a:sym typeface="Calibri"/>
              </a:rPr>
              <a:t>“userid"</a:t>
            </a:r>
            <a:r>
              <a:rPr lang="en-US" sz="2400">
                <a:solidFill>
                  <a:srgbClr val="FFFFFF"/>
                </a:solidFill>
                <a:latin typeface="Calibri"/>
                <a:ea typeface="Calibri"/>
                <a:cs typeface="Calibri"/>
                <a:sym typeface="Calibri"/>
              </a:rPr>
              <a:t>, </a:t>
            </a:r>
            <a:r>
              <a:rPr lang="en-US" sz="2400">
                <a:solidFill>
                  <a:srgbClr val="4BACC6"/>
                </a:solidFill>
                <a:latin typeface="Calibri"/>
                <a:ea typeface="Calibri"/>
                <a:cs typeface="Calibri"/>
                <a:sym typeface="Calibri"/>
              </a:rPr>
              <a:t>"100"</a:t>
            </a:r>
            <a:r>
              <a:rPr lang="en-US" sz="2400">
                <a:solidFill>
                  <a:srgbClr val="FFFFFF"/>
                </a:solidFill>
                <a:latin typeface="Calibri"/>
                <a:ea typeface="Calibri"/>
                <a:cs typeface="Calibri"/>
                <a:sym typeface="Calibri"/>
              </a:rPr>
              <a:t>, </a:t>
            </a:r>
            <a:r>
              <a:rPr lang="en-US" sz="2400">
                <a:solidFill>
                  <a:srgbClr val="92D050"/>
                </a:solidFill>
                <a:latin typeface="Calibri"/>
                <a:ea typeface="Calibri"/>
                <a:cs typeface="Calibri"/>
                <a:sym typeface="Calibri"/>
              </a:rPr>
              <a:t>time() + 86400</a:t>
            </a:r>
            <a:r>
              <a:rPr lang="en-US" sz="2400">
                <a:solidFill>
                  <a:srgbClr val="FFFFFF"/>
                </a:solidFill>
                <a:latin typeface="Calibri"/>
                <a:ea typeface="Calibri"/>
                <a:cs typeface="Calibri"/>
                <a:sym typeface="Calibri"/>
              </a:rPr>
              <a:t>);</a:t>
            </a:r>
          </a:p>
          <a:p>
            <a:pPr marL="342874" indent="-139688">
              <a:spcBef>
                <a:spcPts val="640"/>
              </a:spcBef>
            </a:pPr>
            <a:endParaRPr sz="2400">
              <a:solidFill>
                <a:srgbClr val="FFFFFF"/>
              </a:solidFill>
              <a:latin typeface="Calibri"/>
              <a:ea typeface="Calibri"/>
              <a:cs typeface="Calibri"/>
              <a:sym typeface="Calibri"/>
            </a:endParaRPr>
          </a:p>
          <a:p>
            <a:pPr marL="342874" indent="-139688">
              <a:spcBef>
                <a:spcPts val="640"/>
              </a:spcBef>
            </a:pPr>
            <a:endParaRPr sz="2400">
              <a:solidFill>
                <a:srgbClr val="FFFFFF"/>
              </a:solidFill>
              <a:latin typeface="Calibri"/>
              <a:ea typeface="Calibri"/>
              <a:cs typeface="Calibri"/>
              <a:sym typeface="Calibri"/>
            </a:endParaRPr>
          </a:p>
          <a:p>
            <a:pPr marL="342874" indent="-139688">
              <a:spcBef>
                <a:spcPts val="640"/>
              </a:spcBef>
            </a:pPr>
            <a:endParaRPr sz="2400">
              <a:solidFill>
                <a:srgbClr val="FFFFFF"/>
              </a:solidFill>
              <a:latin typeface="Calibri"/>
              <a:ea typeface="Calibri"/>
              <a:cs typeface="Calibri"/>
              <a:sym typeface="Calibri"/>
            </a:endParaRPr>
          </a:p>
          <a:p>
            <a:pPr marL="342874" indent="-139688">
              <a:spcBef>
                <a:spcPts val="640"/>
              </a:spcBef>
            </a:pPr>
            <a:endParaRPr sz="2400">
              <a:solidFill>
                <a:srgbClr val="FFFFFF"/>
              </a:solidFill>
              <a:latin typeface="Calibri"/>
              <a:ea typeface="Calibri"/>
              <a:cs typeface="Calibri"/>
              <a:sym typeface="Calibri"/>
            </a:endParaRPr>
          </a:p>
          <a:p>
            <a:pPr marL="342874" indent="-139688">
              <a:spcBef>
                <a:spcPts val="640"/>
              </a:spcBef>
            </a:pPr>
            <a:endParaRPr sz="2400">
              <a:solidFill>
                <a:srgbClr val="FFFFFF"/>
              </a:solidFill>
              <a:latin typeface="Calibri"/>
              <a:ea typeface="Calibri"/>
              <a:cs typeface="Calibri"/>
              <a:sym typeface="Calibri"/>
            </a:endParaRPr>
          </a:p>
          <a:p>
            <a:pPr marL="342874" indent="-292076">
              <a:spcBef>
                <a:spcPts val="640"/>
              </a:spcBef>
              <a:buClr>
                <a:srgbClr val="FFFFFF"/>
              </a:buClr>
              <a:buSzPct val="100000"/>
              <a:buFont typeface="Calibri"/>
              <a:buChar char="•"/>
            </a:pPr>
            <a:r>
              <a:rPr lang="en-US" sz="2400">
                <a:solidFill>
                  <a:srgbClr val="FFFFFF"/>
                </a:solidFill>
                <a:latin typeface="Calibri"/>
                <a:ea typeface="Calibri"/>
                <a:cs typeface="Calibri"/>
                <a:sym typeface="Calibri"/>
              </a:rPr>
              <a:t>This simply sets a cookie variable named </a:t>
            </a:r>
            <a:r>
              <a:rPr lang="en-US" sz="2400">
                <a:solidFill>
                  <a:srgbClr val="FFFF00"/>
                </a:solidFill>
                <a:latin typeface="Calibri"/>
                <a:ea typeface="Calibri"/>
                <a:cs typeface="Calibri"/>
                <a:sym typeface="Calibri"/>
              </a:rPr>
              <a:t>“userid”</a:t>
            </a:r>
            <a:r>
              <a:rPr lang="en-US" sz="2400">
                <a:solidFill>
                  <a:srgbClr val="FFFFFF"/>
                </a:solidFill>
                <a:latin typeface="Calibri"/>
                <a:ea typeface="Calibri"/>
                <a:cs typeface="Calibri"/>
                <a:sym typeface="Calibri"/>
              </a:rPr>
              <a:t> with value </a:t>
            </a:r>
            <a:r>
              <a:rPr lang="en-US" sz="2400">
                <a:solidFill>
                  <a:srgbClr val="FFFF00"/>
                </a:solidFill>
                <a:latin typeface="Calibri"/>
                <a:ea typeface="Calibri"/>
                <a:cs typeface="Calibri"/>
                <a:sym typeface="Calibri"/>
              </a:rPr>
              <a:t>“100” </a:t>
            </a:r>
            <a:r>
              <a:rPr lang="en-US" sz="2400">
                <a:solidFill>
                  <a:srgbClr val="FFFFFF"/>
                </a:solidFill>
                <a:latin typeface="Calibri"/>
                <a:ea typeface="Calibri"/>
                <a:cs typeface="Calibri"/>
                <a:sym typeface="Calibri"/>
              </a:rPr>
              <a:t>and this variable value will be available till next </a:t>
            </a:r>
            <a:r>
              <a:rPr lang="en-US" sz="2400">
                <a:solidFill>
                  <a:srgbClr val="FFFF00"/>
                </a:solidFill>
                <a:latin typeface="Calibri"/>
                <a:ea typeface="Calibri"/>
                <a:cs typeface="Calibri"/>
                <a:sym typeface="Calibri"/>
              </a:rPr>
              <a:t>86400 seconds </a:t>
            </a:r>
            <a:r>
              <a:rPr lang="en-US" sz="2400">
                <a:solidFill>
                  <a:srgbClr val="FFFFFF"/>
                </a:solidFill>
                <a:latin typeface="Calibri"/>
                <a:ea typeface="Calibri"/>
                <a:cs typeface="Calibri"/>
                <a:sym typeface="Calibri"/>
              </a:rPr>
              <a:t>from current time</a:t>
            </a:r>
          </a:p>
          <a:p>
            <a:pPr marL="342874" indent="-139688">
              <a:spcBef>
                <a:spcPts val="640"/>
              </a:spcBef>
            </a:pPr>
            <a:endParaRPr sz="2400">
              <a:solidFill>
                <a:srgbClr val="FFFFFF"/>
              </a:solidFill>
              <a:latin typeface="Calibri"/>
              <a:ea typeface="Calibri"/>
              <a:cs typeface="Calibri"/>
              <a:sym typeface="Calibri"/>
            </a:endParaRPr>
          </a:p>
        </p:txBody>
      </p:sp>
      <p:sp>
        <p:nvSpPr>
          <p:cNvPr id="132" name="Shape 132"/>
          <p:cNvSpPr txBox="1"/>
          <p:nvPr/>
        </p:nvSpPr>
        <p:spPr>
          <a:xfrm>
            <a:off x="548648" y="2557522"/>
            <a:ext cx="2903400" cy="571200"/>
          </a:xfrm>
          <a:prstGeom prst="rect">
            <a:avLst/>
          </a:prstGeom>
          <a:solidFill>
            <a:srgbClr val="538CD5">
              <a:alpha val="13730"/>
            </a:srgbClr>
          </a:solidFill>
          <a:ln>
            <a:noFill/>
          </a:ln>
        </p:spPr>
        <p:txBody>
          <a:bodyPr lIns="91417" tIns="45696" rIns="91417" bIns="45696" anchor="t" anchorCtr="0">
            <a:noAutofit/>
          </a:bodyPr>
          <a:lstStyle/>
          <a:p>
            <a:pPr>
              <a:buSzPct val="25000"/>
            </a:pPr>
            <a:r>
              <a:rPr lang="en-US" sz="2400">
                <a:solidFill>
                  <a:srgbClr val="FFFF00"/>
                </a:solidFill>
                <a:latin typeface="Calibri"/>
                <a:ea typeface="Calibri"/>
                <a:cs typeface="Calibri"/>
                <a:sym typeface="Calibri"/>
              </a:rPr>
              <a:t>Cookie variable name</a:t>
            </a:r>
          </a:p>
        </p:txBody>
      </p:sp>
      <p:sp>
        <p:nvSpPr>
          <p:cNvPr id="133" name="Shape 133"/>
          <p:cNvSpPr txBox="1"/>
          <p:nvPr/>
        </p:nvSpPr>
        <p:spPr>
          <a:xfrm>
            <a:off x="2845226" y="3795367"/>
            <a:ext cx="1998300" cy="571200"/>
          </a:xfrm>
          <a:prstGeom prst="rect">
            <a:avLst/>
          </a:prstGeom>
          <a:solidFill>
            <a:srgbClr val="538CD5">
              <a:alpha val="12940"/>
            </a:srgbClr>
          </a:solidFill>
          <a:ln>
            <a:noFill/>
          </a:ln>
        </p:spPr>
        <p:txBody>
          <a:bodyPr lIns="91417" tIns="45696" rIns="91417" bIns="45696" anchor="t" anchorCtr="0">
            <a:noAutofit/>
          </a:bodyPr>
          <a:lstStyle/>
          <a:p>
            <a:pPr>
              <a:buSzPct val="25000"/>
            </a:pPr>
            <a:r>
              <a:rPr lang="en-US" sz="2400">
                <a:solidFill>
                  <a:srgbClr val="4BACC6"/>
                </a:solidFill>
                <a:latin typeface="Calibri"/>
                <a:ea typeface="Calibri"/>
                <a:cs typeface="Calibri"/>
                <a:sym typeface="Calibri"/>
              </a:rPr>
              <a:t>variable value</a:t>
            </a:r>
          </a:p>
        </p:txBody>
      </p:sp>
      <p:sp>
        <p:nvSpPr>
          <p:cNvPr id="134" name="Shape 134"/>
          <p:cNvSpPr txBox="1"/>
          <p:nvPr/>
        </p:nvSpPr>
        <p:spPr>
          <a:xfrm>
            <a:off x="4344403" y="2620525"/>
            <a:ext cx="2354099" cy="571200"/>
          </a:xfrm>
          <a:prstGeom prst="rect">
            <a:avLst/>
          </a:prstGeom>
          <a:solidFill>
            <a:srgbClr val="538CD5">
              <a:alpha val="15690"/>
            </a:srgbClr>
          </a:solidFill>
          <a:ln>
            <a:noFill/>
          </a:ln>
        </p:spPr>
        <p:txBody>
          <a:bodyPr lIns="91417" tIns="45696" rIns="91417" bIns="45696" anchor="t" anchorCtr="0">
            <a:noAutofit/>
          </a:bodyPr>
          <a:lstStyle/>
          <a:p>
            <a:pPr>
              <a:buSzPct val="25000"/>
            </a:pPr>
            <a:r>
              <a:rPr lang="en-US" sz="2400">
                <a:solidFill>
                  <a:srgbClr val="92D050"/>
                </a:solidFill>
                <a:latin typeface="Calibri"/>
                <a:ea typeface="Calibri"/>
                <a:cs typeface="Calibri"/>
                <a:sym typeface="Calibri"/>
              </a:rPr>
              <a:t>Expiration time. </a:t>
            </a:r>
          </a:p>
        </p:txBody>
      </p:sp>
      <p:cxnSp>
        <p:nvCxnSpPr>
          <p:cNvPr id="135" name="Shape 135"/>
          <p:cNvCxnSpPr/>
          <p:nvPr/>
        </p:nvCxnSpPr>
        <p:spPr>
          <a:xfrm rot="5400000">
            <a:off x="2544886" y="2414578"/>
            <a:ext cx="284999" cy="900"/>
          </a:xfrm>
          <a:prstGeom prst="straightConnector1">
            <a:avLst/>
          </a:prstGeom>
          <a:noFill/>
          <a:ln w="25400" cap="flat" cmpd="sng">
            <a:solidFill>
              <a:srgbClr val="FFFF00"/>
            </a:solidFill>
            <a:prstDash val="solid"/>
            <a:round/>
            <a:headEnd type="none" w="med" len="med"/>
            <a:tailEnd type="stealth" w="lg" len="lg"/>
          </a:ln>
        </p:spPr>
      </p:cxnSp>
      <p:cxnSp>
        <p:nvCxnSpPr>
          <p:cNvPr id="136" name="Shape 136"/>
          <p:cNvCxnSpPr>
            <a:endCxn id="133" idx="0"/>
          </p:cNvCxnSpPr>
          <p:nvPr/>
        </p:nvCxnSpPr>
        <p:spPr>
          <a:xfrm>
            <a:off x="3798176" y="2272567"/>
            <a:ext cx="46200" cy="1522800"/>
          </a:xfrm>
          <a:prstGeom prst="straightConnector1">
            <a:avLst/>
          </a:prstGeom>
          <a:noFill/>
          <a:ln w="25400" cap="flat" cmpd="sng">
            <a:solidFill>
              <a:srgbClr val="4F81BD"/>
            </a:solidFill>
            <a:prstDash val="solid"/>
            <a:round/>
            <a:headEnd type="none" w="med" len="med"/>
            <a:tailEnd type="stealth" w="lg" len="lg"/>
          </a:ln>
        </p:spPr>
      </p:cxnSp>
      <p:cxnSp>
        <p:nvCxnSpPr>
          <p:cNvPr id="137" name="Shape 137"/>
          <p:cNvCxnSpPr/>
          <p:nvPr/>
        </p:nvCxnSpPr>
        <p:spPr>
          <a:xfrm rot="5400000">
            <a:off x="5343861" y="2414570"/>
            <a:ext cx="284999" cy="900"/>
          </a:xfrm>
          <a:prstGeom prst="straightConnector1">
            <a:avLst/>
          </a:prstGeom>
          <a:noFill/>
          <a:ln w="25400" cap="flat" cmpd="sng">
            <a:solidFill>
              <a:srgbClr val="92D050"/>
            </a:solidFill>
            <a:prstDash val="solid"/>
            <a:round/>
            <a:headEnd type="none" w="med" len="med"/>
            <a:tailEnd type="stealth" w="lg" len="lg"/>
          </a:ln>
        </p:spPr>
      </p:cxn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prstGeom prst="rect">
            <a:avLst/>
          </a:prstGeom>
          <a:noFill/>
          <a:ln>
            <a:noFill/>
          </a:ln>
        </p:spPr>
        <p:txBody>
          <a:bodyPr lIns="91417" tIns="45696" rIns="91417" bIns="45696" anchor="ctr" anchorCtr="0">
            <a:noAutofit/>
          </a:bodyPr>
          <a:lstStyle/>
          <a:p>
            <a:pPr marL="0" algn="ctr">
              <a:spcBef>
                <a:spcPts val="0"/>
              </a:spcBef>
              <a:buClr>
                <a:srgbClr val="EAF1DD"/>
              </a:buClr>
              <a:buSzPct val="25000"/>
            </a:pPr>
            <a:r>
              <a:rPr lang="en-US" sz="4300">
                <a:solidFill>
                  <a:srgbClr val="E36C09"/>
                </a:solidFill>
              </a:rPr>
              <a:t>Accessing a Cookie</a:t>
            </a:r>
          </a:p>
        </p:txBody>
      </p:sp>
      <p:sp>
        <p:nvSpPr>
          <p:cNvPr id="143" name="Shape 143"/>
          <p:cNvSpPr txBox="1"/>
          <p:nvPr/>
        </p:nvSpPr>
        <p:spPr>
          <a:xfrm>
            <a:off x="824425" y="1851750"/>
            <a:ext cx="8936400" cy="4526100"/>
          </a:xfrm>
          <a:prstGeom prst="rect">
            <a:avLst/>
          </a:prstGeom>
          <a:noFill/>
          <a:ln>
            <a:noFill/>
          </a:ln>
        </p:spPr>
        <p:txBody>
          <a:bodyPr lIns="91417" tIns="45696" rIns="91417" bIns="45696" anchor="t" anchorCtr="0">
            <a:noAutofit/>
          </a:bodyPr>
          <a:lstStyle/>
          <a:p>
            <a:pPr marL="342874" indent="-292076">
              <a:buClr>
                <a:srgbClr val="FFFFFF"/>
              </a:buClr>
              <a:buSzPct val="100000"/>
              <a:buFont typeface="Calibri"/>
              <a:buChar char="•"/>
            </a:pPr>
            <a:r>
              <a:rPr lang="en-US" sz="2400">
                <a:solidFill>
                  <a:srgbClr val="FFFFFF"/>
                </a:solidFill>
                <a:latin typeface="Calibri"/>
                <a:ea typeface="Calibri"/>
                <a:cs typeface="Calibri"/>
                <a:sym typeface="Calibri"/>
              </a:rPr>
              <a:t>echo </a:t>
            </a:r>
            <a:r>
              <a:rPr lang="en-US" sz="2400">
                <a:solidFill>
                  <a:srgbClr val="FFFF00"/>
                </a:solidFill>
                <a:latin typeface="Calibri"/>
                <a:ea typeface="Calibri"/>
                <a:cs typeface="Calibri"/>
                <a:sym typeface="Calibri"/>
              </a:rPr>
              <a:t>$_COOKIE[’userid’]; 			</a:t>
            </a:r>
            <a:r>
              <a:rPr lang="en-US" sz="2400">
                <a:solidFill>
                  <a:srgbClr val="FFFFFF"/>
                </a:solidFill>
                <a:latin typeface="Calibri"/>
                <a:ea typeface="Calibri"/>
                <a:cs typeface="Calibri"/>
                <a:sym typeface="Calibri"/>
              </a:rPr>
              <a:t>// prints 100</a:t>
            </a:r>
          </a:p>
          <a:p>
            <a:pPr marL="342874" indent="-139688">
              <a:spcBef>
                <a:spcPts val="640"/>
              </a:spcBef>
            </a:pPr>
            <a:endParaRPr sz="2400">
              <a:solidFill>
                <a:srgbClr val="FFFFFF"/>
              </a:solidFill>
              <a:latin typeface="Calibri"/>
              <a:ea typeface="Calibri"/>
              <a:cs typeface="Calibri"/>
              <a:sym typeface="Calibri"/>
            </a:endParaRPr>
          </a:p>
          <a:p>
            <a:pPr marL="342874" indent="-292076">
              <a:spcBef>
                <a:spcPts val="640"/>
              </a:spcBef>
              <a:buClr>
                <a:srgbClr val="FFC000"/>
              </a:buClr>
              <a:buSzPct val="100000"/>
              <a:buFont typeface="Calibri"/>
              <a:buChar char="•"/>
            </a:pPr>
            <a:r>
              <a:rPr lang="en-US" sz="2400">
                <a:solidFill>
                  <a:srgbClr val="FFC000"/>
                </a:solidFill>
                <a:latin typeface="Calibri"/>
                <a:ea typeface="Calibri"/>
                <a:cs typeface="Calibri"/>
                <a:sym typeface="Calibri"/>
              </a:rPr>
              <a:t>Cookie as array</a:t>
            </a:r>
          </a:p>
          <a:p>
            <a:pPr marL="742890" lvl="1" indent="-260329">
              <a:spcBef>
                <a:spcPts val="560"/>
              </a:spcBef>
              <a:buClr>
                <a:srgbClr val="FFFFFF"/>
              </a:buClr>
              <a:buSzPct val="100000"/>
              <a:buFont typeface="Calibri"/>
              <a:buChar char="–"/>
            </a:pPr>
            <a:r>
              <a:rPr lang="en-US" sz="2400">
                <a:solidFill>
                  <a:srgbClr val="FFFFFF"/>
                </a:solidFill>
                <a:latin typeface="Calibri"/>
                <a:ea typeface="Calibri"/>
                <a:cs typeface="Calibri"/>
                <a:sym typeface="Calibri"/>
              </a:rPr>
              <a:t>setcookie("test_cookie[0]", "foo");</a:t>
            </a:r>
          </a:p>
          <a:p>
            <a:pPr marL="742890" lvl="1" indent="-260329">
              <a:spcBef>
                <a:spcPts val="560"/>
              </a:spcBef>
              <a:buClr>
                <a:srgbClr val="FFFFFF"/>
              </a:buClr>
              <a:buSzPct val="100000"/>
              <a:buFont typeface="Calibri"/>
              <a:buChar char="–"/>
            </a:pPr>
            <a:r>
              <a:rPr lang="en-US" sz="2400">
                <a:solidFill>
                  <a:srgbClr val="FFFFFF"/>
                </a:solidFill>
                <a:latin typeface="Calibri"/>
                <a:ea typeface="Calibri"/>
                <a:cs typeface="Calibri"/>
                <a:sym typeface="Calibri"/>
              </a:rPr>
              <a:t>setcookie("test_cookie[1]", "bar");</a:t>
            </a:r>
          </a:p>
          <a:p>
            <a:pPr marL="742890" lvl="1" indent="-260329">
              <a:spcBef>
                <a:spcPts val="560"/>
              </a:spcBef>
              <a:buClr>
                <a:srgbClr val="FFFFFF"/>
              </a:buClr>
              <a:buSzPct val="100000"/>
              <a:buFont typeface="Calibri"/>
              <a:buChar char="–"/>
            </a:pPr>
            <a:r>
              <a:rPr lang="en-US" sz="2400">
                <a:solidFill>
                  <a:srgbClr val="FFFFFF"/>
                </a:solidFill>
                <a:latin typeface="Calibri"/>
                <a:ea typeface="Calibri"/>
                <a:cs typeface="Calibri"/>
                <a:sym typeface="Calibri"/>
              </a:rPr>
              <a:t>setcookie("test_cookie[2]", "bar");</a:t>
            </a:r>
          </a:p>
          <a:p>
            <a:pPr marL="342874" indent="-139688">
              <a:spcBef>
                <a:spcPts val="640"/>
              </a:spcBef>
            </a:pPr>
            <a:endParaRPr sz="2400">
              <a:solidFill>
                <a:srgbClr val="FFFFFF"/>
              </a:solidFill>
              <a:latin typeface="Calibri"/>
              <a:ea typeface="Calibri"/>
              <a:cs typeface="Calibri"/>
              <a:sym typeface="Calibri"/>
            </a:endParaRPr>
          </a:p>
          <a:p>
            <a:pPr marL="342874" lvl="1" indent="-292076">
              <a:spcBef>
                <a:spcPts val="640"/>
              </a:spcBef>
              <a:buClr>
                <a:srgbClr val="FFFFFF"/>
              </a:buClr>
              <a:buSzPct val="100000"/>
              <a:buFont typeface="Calibri"/>
              <a:buChar char="–"/>
            </a:pPr>
            <a:r>
              <a:rPr lang="en-US" sz="2400">
                <a:solidFill>
                  <a:srgbClr val="FFFFFF"/>
                </a:solidFill>
                <a:latin typeface="Calibri"/>
                <a:ea typeface="Calibri"/>
                <a:cs typeface="Calibri"/>
                <a:sym typeface="Calibri"/>
              </a:rPr>
              <a:t>var_dump</a:t>
            </a:r>
            <a:r>
              <a:rPr lang="en-US" sz="2400">
                <a:solidFill>
                  <a:srgbClr val="FFFF00"/>
                </a:solidFill>
                <a:latin typeface="Calibri"/>
                <a:ea typeface="Calibri"/>
                <a:cs typeface="Calibri"/>
                <a:sym typeface="Calibri"/>
              </a:rPr>
              <a:t>($_COOKIE[‘test_cookie’]);</a:t>
            </a:r>
          </a:p>
          <a:p>
            <a:pPr marL="342874" indent="-139688">
              <a:spcBef>
                <a:spcPts val="640"/>
              </a:spcBef>
            </a:pPr>
            <a:endParaRPr sz="2400">
              <a:solidFill>
                <a:srgbClr val="FFFFFF"/>
              </a:solidFill>
              <a:latin typeface="Calibri"/>
              <a:ea typeface="Calibri"/>
              <a:cs typeface="Calibri"/>
              <a:sym typeface="Calibri"/>
            </a:endParaRPr>
          </a:p>
          <a:p>
            <a:pPr marL="742890" lvl="1" indent="-107941">
              <a:spcBef>
                <a:spcPts val="560"/>
              </a:spcBef>
            </a:pPr>
            <a:endParaRPr sz="2400">
              <a:solidFill>
                <a:srgbClr val="FFFFFF"/>
              </a:solidFill>
              <a:latin typeface="Calibri"/>
              <a:ea typeface="Calibri"/>
              <a:cs typeface="Calibri"/>
              <a:sym typeface="Calibri"/>
            </a:endParaRPr>
          </a:p>
          <a:p>
            <a:pPr marL="742890" lvl="1" indent="-107941">
              <a:spcBef>
                <a:spcPts val="560"/>
              </a:spcBef>
            </a:pPr>
            <a:endParaRPr sz="2400">
              <a:solidFill>
                <a:srgbClr val="FFFFFF"/>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121</TotalTime>
  <Words>680</Words>
  <Application>Microsoft Office PowerPoint</Application>
  <PresentationFormat>Custom</PresentationFormat>
  <Paragraphs>102</Paragraphs>
  <Slides>20</Slides>
  <Notes>13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Foundry</vt:lpstr>
      <vt:lpstr>INTRODUCTION TO PHP SESSIONS AND COOKIES</vt:lpstr>
      <vt:lpstr>What you Benefit ???</vt:lpstr>
      <vt:lpstr>TASK OF THE DAY</vt:lpstr>
      <vt:lpstr>INTRODUCTION TO PHP SESSIONS AND COOKIES</vt:lpstr>
      <vt:lpstr>Introduction To PHP Sessions And Cookies</vt:lpstr>
      <vt:lpstr>COOKIES</vt:lpstr>
      <vt:lpstr>Cookies</vt:lpstr>
      <vt:lpstr>Creating A Cookie</vt:lpstr>
      <vt:lpstr>Accessing a Cookie</vt:lpstr>
      <vt:lpstr>Destroying A Cookie </vt:lpstr>
      <vt:lpstr>PowerPoint Presentation</vt:lpstr>
      <vt:lpstr>PowerPoint Presentation</vt:lpstr>
      <vt:lpstr>PowerPoint Presentation</vt:lpstr>
      <vt:lpstr>PowerPoint Presentation</vt:lpstr>
      <vt:lpstr>PowerPoint Presentation</vt:lpstr>
      <vt:lpstr>SESSIONS</vt:lpstr>
      <vt:lpstr>PowerPoint Presentation</vt:lpstr>
      <vt:lpstr>Creating and accessing session</vt:lpstr>
      <vt:lpstr>PowerPoint Presentation</vt:lpstr>
      <vt:lpstr>Comparison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 SESSIONS AND COOKIES</dc:title>
  <dc:creator>Administrator</dc:creator>
  <cp:lastModifiedBy>Windows User</cp:lastModifiedBy>
  <cp:revision>25</cp:revision>
  <dcterms:modified xsi:type="dcterms:W3CDTF">2022-05-08T03:14:35Z</dcterms:modified>
</cp:coreProperties>
</file>