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14" autoAdjust="0"/>
  </p:normalViewPr>
  <p:slideViewPr>
    <p:cSldViewPr>
      <p:cViewPr varScale="1">
        <p:scale>
          <a:sx n="74" d="100"/>
          <a:sy n="7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41C4D-B87E-476F-8C95-B02B4EA2548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72FEB-C588-423D-959E-B70608E8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r>
              <a:rPr lang="en-US" dirty="0" smtClean="0"/>
              <a:t>%{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endParaRPr lang="en-US" dirty="0" smtClean="0"/>
          </a:p>
          <a:p>
            <a:r>
              <a:rPr lang="en-US" dirty="0" smtClean="0"/>
              <a:t>b*a?|(</a:t>
            </a:r>
            <a:r>
              <a:rPr lang="en-US" dirty="0" err="1" smtClean="0"/>
              <a:t>ab</a:t>
            </a:r>
            <a:r>
              <a:rPr lang="en-US" dirty="0" smtClean="0"/>
              <a:t>)*a+  {</a:t>
            </a: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yyout</a:t>
            </a:r>
            <a:r>
              <a:rPr lang="en-US" dirty="0" smtClean="0"/>
              <a:t>,"&lt;%s &gt;", </a:t>
            </a:r>
            <a:r>
              <a:rPr lang="en-US" dirty="0" err="1" smtClean="0"/>
              <a:t>yytext</a:t>
            </a:r>
            <a:r>
              <a:rPr lang="en-US" dirty="0" smtClean="0"/>
              <a:t>);} 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yyin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 "in.txt", "r" 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yyout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 "out.txt", "w" );</a:t>
            </a:r>
          </a:p>
          <a:p>
            <a:r>
              <a:rPr lang="en-US" dirty="0" smtClean="0"/>
              <a:t>  while (</a:t>
            </a:r>
            <a:r>
              <a:rPr lang="en-US" dirty="0" err="1" smtClean="0"/>
              <a:t>yylex</a:t>
            </a:r>
            <a:r>
              <a:rPr lang="en-US" dirty="0" smtClean="0"/>
              <a:t>()&gt;0){}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yyin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yyout</a:t>
            </a:r>
            <a:r>
              <a:rPr lang="en-US" dirty="0" smtClean="0"/>
              <a:t>);</a:t>
            </a:r>
          </a:p>
          <a:p>
            <a:r>
              <a:rPr lang="en-US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72FEB-C588-423D-959E-B70608E8E2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9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u="sng" dirty="0"/>
              <a:t>Consider the string</a:t>
            </a:r>
          </a:p>
          <a:p>
            <a:pPr marL="1188720" lvl="4" indent="0">
              <a:buNone/>
            </a:pPr>
            <a:r>
              <a:rPr lang="en-US" sz="4800" dirty="0" err="1"/>
              <a:t>abaabaabababbaaabaab</a:t>
            </a:r>
            <a:endParaRPr lang="en-US" dirty="0"/>
          </a:p>
          <a:p>
            <a:pPr marL="0" indent="0">
              <a:buNone/>
            </a:pPr>
            <a:r>
              <a:rPr lang="en-US" b="1" i="1" u="sng" dirty="0"/>
              <a:t>and its tokenization</a:t>
            </a:r>
          </a:p>
          <a:p>
            <a:pPr marL="1188720" lvl="4" indent="0">
              <a:buNone/>
            </a:pPr>
            <a:r>
              <a:rPr lang="en-US" sz="4800" dirty="0" err="1"/>
              <a:t>abaa</a:t>
            </a:r>
            <a:r>
              <a:rPr lang="en-US" sz="4800" dirty="0"/>
              <a:t> </a:t>
            </a:r>
            <a:r>
              <a:rPr lang="en-US" sz="4800" dirty="0" err="1"/>
              <a:t>ba</a:t>
            </a:r>
            <a:r>
              <a:rPr lang="en-US" sz="4800" dirty="0"/>
              <a:t> </a:t>
            </a:r>
            <a:r>
              <a:rPr lang="en-US" sz="4800" dirty="0" err="1"/>
              <a:t>ababa</a:t>
            </a:r>
            <a:r>
              <a:rPr lang="en-US" sz="4800" dirty="0"/>
              <a:t> </a:t>
            </a:r>
            <a:r>
              <a:rPr lang="en-US" sz="4800" dirty="0" err="1"/>
              <a:t>bba</a:t>
            </a:r>
            <a:r>
              <a:rPr lang="en-US" sz="4800" dirty="0"/>
              <a:t> </a:t>
            </a:r>
            <a:r>
              <a:rPr lang="en-US" sz="4800" dirty="0" err="1"/>
              <a:t>aa</a:t>
            </a:r>
            <a:r>
              <a:rPr lang="en-US" sz="4800" dirty="0"/>
              <a:t> </a:t>
            </a:r>
            <a:r>
              <a:rPr lang="en-US" sz="4800" dirty="0" err="1"/>
              <a:t>ba</a:t>
            </a:r>
            <a:r>
              <a:rPr lang="en-US" sz="4800" dirty="0"/>
              <a:t> a 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 </a:t>
            </a:r>
            <a:r>
              <a:rPr lang="en-US" dirty="0"/>
              <a:t>a flex specification with the minimum number of </a:t>
            </a:r>
            <a:r>
              <a:rPr lang="en-US" i="1" u="sng" dirty="0"/>
              <a:t>rules</a:t>
            </a:r>
            <a:r>
              <a:rPr lang="en-US" dirty="0"/>
              <a:t> that produces this tokenization. Each flex</a:t>
            </a:r>
          </a:p>
          <a:p>
            <a:pPr marL="0" indent="0">
              <a:buNone/>
            </a:pPr>
            <a:r>
              <a:rPr lang="en-US" dirty="0"/>
              <a:t>rule should be as simple as possible as well. You may not use regular expression union (i.e., R1 + R2 )</a:t>
            </a:r>
          </a:p>
          <a:p>
            <a:pPr marL="0" indent="0">
              <a:buNone/>
            </a:pPr>
            <a:r>
              <a:rPr lang="en-US" dirty="0"/>
              <a:t>in your solution. Do not give any actions; just assume that the rule returns the string that it matches.</a:t>
            </a:r>
          </a:p>
        </p:txBody>
      </p:sp>
    </p:spTree>
    <p:extLst>
      <p:ext uri="{BB962C8B-B14F-4D97-AF65-F5344CB8AC3E}">
        <p14:creationId xmlns:p14="http://schemas.microsoft.com/office/powerpoint/2010/main" val="14119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u="sng" dirty="0" smtClean="0"/>
              <a:t>Provide transition</a:t>
            </a:r>
            <a:r>
              <a:rPr lang="en-US" sz="2200" b="1" i="1" u="sng" dirty="0"/>
              <a:t> </a:t>
            </a:r>
            <a:r>
              <a:rPr lang="en-US" sz="2200" b="1" i="1" u="sng" dirty="0" smtClean="0"/>
              <a:t>diagrams</a:t>
            </a:r>
            <a:r>
              <a:rPr lang="en-US" sz="2200" b="1" i="1" u="sng" dirty="0"/>
              <a:t> </a:t>
            </a:r>
            <a:r>
              <a:rPr lang="en-US" sz="2200" b="1" i="1" u="sng" dirty="0" smtClean="0"/>
              <a:t>to</a:t>
            </a:r>
            <a:r>
              <a:rPr lang="en-US" sz="2200" b="1" i="1" u="sng" dirty="0"/>
              <a:t> </a:t>
            </a:r>
            <a:r>
              <a:rPr lang="en-US" sz="2200" b="1" i="1" u="sng" dirty="0" smtClean="0"/>
              <a:t>recognize:</a:t>
            </a:r>
          </a:p>
          <a:p>
            <a:pPr marL="1645920" lvl="6" indent="0">
              <a:buNone/>
            </a:pPr>
            <a:r>
              <a:rPr lang="en-US" sz="4100" b="1" i="1" dirty="0" smtClean="0"/>
              <a:t>		a(</a:t>
            </a:r>
            <a:r>
              <a:rPr lang="en-US" sz="4100" b="1" i="1" dirty="0" err="1" smtClean="0"/>
              <a:t>a|b</a:t>
            </a:r>
            <a:r>
              <a:rPr lang="en-US" sz="4100" b="1" i="1" dirty="0"/>
              <a:t>)*a</a:t>
            </a:r>
            <a:endParaRPr lang="en-US" sz="4100" b="1" i="1" dirty="0"/>
          </a:p>
        </p:txBody>
      </p:sp>
    </p:spTree>
    <p:extLst>
      <p:ext uri="{BB962C8B-B14F-4D97-AF65-F5344CB8AC3E}">
        <p14:creationId xmlns:p14="http://schemas.microsoft.com/office/powerpoint/2010/main" val="28580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2" t="13671" r="30295" b="8958"/>
          <a:stretch/>
        </p:blipFill>
        <p:spPr bwMode="auto">
          <a:xfrm>
            <a:off x="76200" y="149179"/>
            <a:ext cx="8915400" cy="663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4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/>
              <a:t>Construct a syntax-directed translation scheme that translates postfix arithmetic expressions into equivalent prefix arithmetic expressions.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251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u="sng" dirty="0"/>
              <a:t>production</a:t>
            </a:r>
            <a:r>
              <a:rPr lang="en-US" sz="2800" dirty="0"/>
              <a:t>:</a:t>
            </a:r>
          </a:p>
          <a:p>
            <a:pPr marL="1188720" lvl="4" indent="0">
              <a:buNone/>
            </a:pPr>
            <a:r>
              <a:rPr lang="en-US" sz="4000" dirty="0" err="1"/>
              <a:t>expr</a:t>
            </a:r>
            <a:r>
              <a:rPr lang="en-US" sz="4000" dirty="0"/>
              <a:t> -&gt; </a:t>
            </a:r>
            <a:r>
              <a:rPr lang="en-US" sz="4000" dirty="0" err="1"/>
              <a:t>expr</a:t>
            </a:r>
            <a:r>
              <a:rPr lang="en-US" sz="4000" dirty="0"/>
              <a:t> </a:t>
            </a:r>
            <a:r>
              <a:rPr lang="en-US" sz="4000" dirty="0" err="1"/>
              <a:t>expr</a:t>
            </a:r>
            <a:r>
              <a:rPr lang="en-US" sz="4000" dirty="0"/>
              <a:t> op | digit</a:t>
            </a:r>
          </a:p>
          <a:p>
            <a:r>
              <a:rPr lang="en-US" sz="2400" b="1" i="1" u="sng" dirty="0"/>
              <a:t>translation scheme:</a:t>
            </a:r>
          </a:p>
          <a:p>
            <a:pPr marL="1188720" lvl="4" indent="0">
              <a:buNone/>
            </a:pPr>
            <a:r>
              <a:rPr lang="en-US" sz="4000" dirty="0" err="1"/>
              <a:t>expr</a:t>
            </a:r>
            <a:r>
              <a:rPr lang="en-US" sz="4000" dirty="0"/>
              <a:t> -&gt; {print(op)} </a:t>
            </a:r>
            <a:r>
              <a:rPr lang="en-US" sz="4000" dirty="0" err="1"/>
              <a:t>expr</a:t>
            </a:r>
            <a:r>
              <a:rPr lang="en-US" sz="4000" dirty="0"/>
              <a:t> </a:t>
            </a:r>
            <a:r>
              <a:rPr lang="en-US" sz="4000" dirty="0" err="1"/>
              <a:t>expr</a:t>
            </a:r>
            <a:r>
              <a:rPr lang="en-US" sz="4000" dirty="0"/>
              <a:t> op </a:t>
            </a:r>
            <a:r>
              <a:rPr lang="en-US" sz="4000" dirty="0" smtClean="0"/>
              <a:t>		| </a:t>
            </a:r>
            <a:r>
              <a:rPr lang="en-US" sz="4000" dirty="0"/>
              <a:t>digit {print(digit)}</a:t>
            </a:r>
          </a:p>
          <a:p>
            <a:pPr marL="1188720" lvl="4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88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186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scanner</vt:lpstr>
      <vt:lpstr>Quiz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HSH</cp:lastModifiedBy>
  <cp:revision>6</cp:revision>
  <dcterms:created xsi:type="dcterms:W3CDTF">2006-08-16T00:00:00Z</dcterms:created>
  <dcterms:modified xsi:type="dcterms:W3CDTF">2019-11-05T01:33:43Z</dcterms:modified>
</cp:coreProperties>
</file>