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1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Lbls>
            <c:dLbl>
              <c:idx val="0"/>
              <c:tx>
                <c:rich>
                  <a:bodyPr/>
                  <a:lstStyle/>
                  <a:p>
                    <a:pPr>
                      <a:defRPr/>
                    </a:pPr>
                    <a:r>
                      <a:t>Yes (22%)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pPr>
                      <a:defRPr/>
                    </a:pPr>
                    <a:r>
                      <a:t>No (15%)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pPr>
                      <a:defRPr/>
                    </a:pPr>
                    <a:r>
                      <a:t>I'd rather not talk about bacon (63%)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I'd rather not talk about bacon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0.215358873401686</c:v>
                </c:pt>
                <c:pt idx="1">
                  <c:v>0.15426762878887942</c:v>
                </c:pt>
                <c:pt idx="2">
                  <c:v>0.6303734978094346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86D4-E0F5-48ED-B382-C5D6AB88A5B0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EF53D-F467-4724-8C38-3F4795731E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84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Seed: Turkey</a:t>
            </a:r>
            <a:br/>
            <a:r>
              <a:t>Generator: Title slide </a:t>
            </a:r>
            <a:br/>
            <a:r>
              <a:t> Context: {'topic': 'Turkey', 'presenter': 'Glenn G. Winsor', 'seed': 'Turkey', 'seed_title': 'Turkey'} </a:t>
            </a:r>
            <a:br/>
            <a:r>
              <a:t> Generated Elements: ['Turkey, No Matter What', 'A presentation by Glenn G. Winsor,\nreseacher in Advanced Turkey Studies']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Seed: Turkey</a:t>
            </a:r>
            <a:br/>
            <a:r>
              <a:t>Generator: Conclusion </a:t>
            </a:r>
            <a:br/>
            <a:r>
              <a:t> Context: {'topic': 'Turkey', 'presenter': 'Glenn G. Winsor', 'seed': 'Turkey'} </a:t>
            </a:r>
            <a:br/>
            <a:r>
              <a:t> Generated Elements: ['Conclusions', 'Conclusion 1', '/downloads/google_images/Turkey/smoked-turkey-4.jpg', 'Conclusion 2', '/app/talkgenerator/schema/../../downloads/reddit/hmmm+hmm+wtf+wtfstockphotos+photoshopbattles+confusing_perspective+cursedimages+HybridAnimals+EyeBleach+natureismetal/KGzE1lx.jpg?1', True]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Seed: Turkey</a:t>
            </a:r>
            <a:br/>
            <a:r>
              <a:t>Generator: About Me: Location-Job-WeirdHobby </a:t>
            </a:r>
            <a:br/>
            <a:r>
              <a:t> Context: {'topic': 'Turkey', 'presenter': 'Glenn G. Winsor', 'seed': 'Turkey', 'seed_title': 'Turkey'} </a:t>
            </a:r>
            <a:br/>
            <a:r>
              <a:t> Generated Elements: ('My background', 'Trinidad &amp; Tobago', '/downloads/google_images/Trinidad &amp; Tobago/trinidad-and-tobago-crime-port-of-spain.jpg', 'Daytime job: Curator', '/downloads/google_images/Curator/curator-56a2f2df5f9b58b7d0cfd84c.jpg', 'Favourite Turkey Memory', '/app/talkgenerator/schema/../../downloads/reddit/hmmm+hmm+wtf+wtfstockphotos+photoshopbattles+confusing_perspective+cursedimages+HybridAnimals+EyeBleach+natureismetal/osged8yni0y01.jpg', True)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Seed: Turkey</a:t>
            </a:r>
            <a:br/>
            <a:r>
              <a:t>Generator: Two Captions Weird Reddit </a:t>
            </a:r>
            <a:br/>
            <a:r>
              <a:t> Context: {'topic': 'Turkey', 'presenter': 'Glenn G. Winsor', 'seed': 'Turkey', 'seed_plural': 'Turkeys', 'seed_is_noun_plural_title': 'Turkeys'} </a:t>
            </a:r>
            <a:br/>
            <a:r>
              <a:t> Generated Elements: ("Let's look at Turkeys", 'How I see Turkeys:', '/app/talkgenerator/schema/../../downloads/reddit/hmmm+hmm+wtf+wtfstockphotos+photoshopbattles+confusing_perspective+cursedimages+HybridAnimals+EyeBleach+natureismetal/GG1VIhH.jpg', 'What Turkeys actually are:', '/app/talkgenerator/schema/../../downloads/reddit/hmmm+hmm+wtf+wtfstockphotos+photoshopbattles+confusing_perspective+cursedimages+HybridAnimals+EyeBleach+natureismetal/Xu08X.jpg', True)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Seed: Turkey</a:t>
            </a:r>
            <a:br/>
            <a:r>
              <a:t>Generator: Reddit Chart </a:t>
            </a:r>
            <a:br/>
            <a:r>
              <a:t> Context: {'topic': 'Turkey', 'presenter': 'Glenn G. Winsor', 'seed': 'Turkey'} </a:t>
            </a:r>
            <a:br/>
            <a:r>
              <a:t> Generated Elements: [None, '/app/talkgenerator/schema/../../downloads/reddit/dataisbeautiful+funnycharts+charts/z803p6y7xuox.png', True]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Seed: Turkey</a:t>
            </a:r>
            <a:br/>
            <a:r>
              <a:t>Generator: Full Screen Google Images </a:t>
            </a:r>
            <a:br/>
            <a:r>
              <a:t> Context: {'topic': 'Turkey', 'presenter': 'Glenn G. Winsor', 'seed': 'Turkey'} </a:t>
            </a:r>
            <a:br/>
            <a:r>
              <a:t> Generated Elements: [None, '/downloads/google_images/Turkey/classic-roast-turkey.jpg', True]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Seed: Turkey</a:t>
            </a:r>
            <a:br/>
            <a:r>
              <a:t>Generator: Reddit Chart </a:t>
            </a:r>
            <a:br/>
            <a:r>
              <a:t> Context: {'topic': 'Turkey', 'presenter': 'Glenn G. Winsor', 'seed': 'Turkey'} </a:t>
            </a:r>
            <a:br/>
            <a:r>
              <a:t> Generated Elements: [None, '/app/talkgenerator/schema/../../downloads/reddit/dataisbeautiful+funnycharts+charts/odpxdtc7dszx.png', True]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Seed: Turkey</a:t>
            </a:r>
            <a:br/>
            <a:r>
              <a:t>Generator: Three Captions Weird </a:t>
            </a:r>
            <a:br/>
            <a:r>
              <a:t> Context: {'topic': 'Turkey', 'presenter': 'Glenn G. Winsor', 'seed': 'Turkey', 'seed_is_noun_plural_title': 'Turkeys'} </a:t>
            </a:r>
            <a:br/>
            <a:r>
              <a:t> Generated Elements: ("Let's Discuss Turkeys", 'Good', '/app/talkgenerator/schema/../../downloads/shitpostbot/turkey-guy-smol-57b510c3a788f.jpeg', 'Better', '/app/talkgenerator/schema/../../downloads/shitpostbot/turkey-guy-smol-57b510c3a788f.jpeg', '/app/talkgenerator/schema/../../downloads/shitpostbot/turkey-guy-smol-57b510c3a788f.jpeg', True)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Seed: Turkey</a:t>
            </a:r>
            <a:br/>
            <a:r>
              <a:t>Generator: Yes/No/Funny Chart </a:t>
            </a:r>
            <a:br/>
            <a:r>
              <a:t> Context: {'topic': 'Turkey', 'presenter': 'Glenn G. Winsor', 'seed': 'Turkey', 'seed_a': 'a Turkey', 'seed_wikihow_action_lower': 'bake turkey bacon', 'chart_title': 'Do you want to learn how to bake turkey bacon?', 'chart_title_get_last_noun_and_article_2_to_1_pronouns_lower': 'bacon'} </a:t>
            </a:r>
            <a:br/>
            <a:r>
              <a:t> Generated Elements: ('Do you want to learn how to bake turkey bacon?', 5, &lt;pptx.chart.data.ChartData object at 0x7fc6ff5113c8&gt;, &lt;function set_pie_properties at 0x7fc70c911840&gt;)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Seed: Turkey</a:t>
            </a:r>
            <a:br/>
            <a:r>
              <a:t>Generator: Single Image Giphy </a:t>
            </a:r>
            <a:br/>
            <a:r>
              <a:t> Context: {'topic': 'Turkey', 'presenter': 'Glenn G. Winsor', 'seed': 'Turkey', 'seed_is_noun_plural_title': 'Turkeys'} </a:t>
            </a:r>
            <a:br/>
            <a:r>
              <a:t> Generated Elements: ['What about Turkeys?', '/app/talkgenerator/schema/../../downloads/reddit/gifs+gif+gifextra+nonononoYES/4B6oSvj.jpg', True]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62667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8794"/>
            <a:ext cx="9144000" cy="1409006"/>
          </a:xfrm>
        </p:spPr>
        <p:txBody>
          <a:bodyPr>
            <a:normAutofit/>
          </a:bodyPr>
          <a:lstStyle>
            <a:lvl1pPr marL="0" indent="0" algn="ctr">
              <a:buNone/>
              <a:defRPr sz="2400" i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6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97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4D98500-8BFE-41C0-AD24-5C91F459200F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8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CEDAD00-1A07-4E27-8B3B-E4967B3E612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838200" y="1251283"/>
            <a:ext cx="10517188" cy="547019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32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6FF89B-1B2B-4A0B-8918-72D2A6956F30}"/>
              </a:ext>
            </a:extLst>
          </p:cNvPr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0D58F11-272C-43CF-8B25-2C75EA1BA293}"/>
              </a:ext>
            </a:extLst>
          </p:cNvPr>
          <p:cNvSpPr>
            <a:spLocks noGrp="1" noChangeAspect="1"/>
          </p:cNvSpPr>
          <p:nvPr>
            <p:ph type="pic" idx="1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/>
            </a:lvl1pPr>
          </a:lstStyle>
          <a:p>
            <a:pPr lvl="0"/>
            <a:r>
              <a:rPr lang="nl-NL" dirty="0"/>
              <a:t>TEKSTSTIJL VAN HET MODEL BEWERKEN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CBF8F-F9E1-42AD-ADBA-858C26DC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8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24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4"/>
            <a:ext cx="10515600" cy="82391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5848323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9024" y="5848323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6240A81-61E1-4F0E-8486-34C6FA7C8F1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29866" y="1244054"/>
            <a:ext cx="5172869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B9372D3-59C0-456D-89B2-9ED076865C2E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6179343" y="1244054"/>
            <a:ext cx="5172869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9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/>
      <p:bldP spid="13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3912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848323"/>
            <a:ext cx="348256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43238" y="5848323"/>
            <a:ext cx="349945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6240A81-61E1-4F0E-8486-34C6FA7C8F1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29867" y="1244054"/>
            <a:ext cx="3492751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B9372D3-59C0-456D-89B2-9ED076865C2E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4353558" y="1244054"/>
            <a:ext cx="3492490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0DFE8DB-86A6-4DF2-979B-7B94C278B2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49401" y="5848323"/>
            <a:ext cx="349945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C9B09FD1-0CE5-40F0-895B-A7B688884CE9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7859721" y="1244054"/>
            <a:ext cx="3492490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4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9" presetClass="emph" presetSubtype="0" nodeType="after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0" grpId="1"/>
      <p:bldP spid="13" grpId="0"/>
      <p:bldP spid="13" grpId="1"/>
      <p:bldP spid="1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967" y="365124"/>
            <a:ext cx="10033462" cy="114779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ijdelijke aanduiding voor grafiek 3">
            <a:extLst>
              <a:ext uri="{FF2B5EF4-FFF2-40B4-BE49-F238E27FC236}">
                <a16:creationId xmlns:a16="http://schemas.microsoft.com/office/drawing/2014/main" id="{DF69D003-E69C-41B7-BEF3-1328288ABCB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1088967" y="1720735"/>
            <a:ext cx="10033462" cy="485463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80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56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18583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3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9841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63535"/>
            <a:ext cx="5157787" cy="746240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09775"/>
            <a:ext cx="5157787" cy="4179888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63535"/>
            <a:ext cx="5183188" cy="746240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9775"/>
            <a:ext cx="5183188" cy="41798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1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2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67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45202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46624" y="6467303"/>
            <a:ext cx="745375" cy="390698"/>
          </a:xfrm>
          <a:prstGeom prst="rect">
            <a:avLst/>
          </a:prstGeom>
        </p:spPr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6941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54974"/>
            <a:ext cx="10515600" cy="5411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4C5C451-D909-4140-B381-9B55CB5F4E37}"/>
              </a:ext>
            </a:extLst>
          </p:cNvPr>
          <p:cNvSpPr txBox="1"/>
          <p:nvPr userDrawn="1"/>
        </p:nvSpPr>
        <p:spPr>
          <a:xfrm>
            <a:off x="11471564" y="6517178"/>
            <a:ext cx="720436" cy="340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3555157-950B-4007-A6E1-787135ACA693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0755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Relationship Id="rId4" Type="http://schemas.openxmlformats.org/officeDocument/2006/relationships/notesSlide" Target="../notesSlides/notesSlide10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jpg"/><Relationship Id="rId3" Type="http://schemas.openxmlformats.org/officeDocument/2006/relationships/image" Target="../media/image5.jpg"/><Relationship Id="rId4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jpg"/><Relationship Id="rId3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9.jpg"/><Relationship Id="rId3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jpg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Turkey, No Matter What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presentation by Glenn G. Winsor,</a:t>
            </a:r>
            <a:br/>
            <a:r>
              <a:t>reseacher in Advanced Turkey Studies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Conclusion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Conclusion 2</a:t>
            </a:r>
          </a:p>
        </p:txBody>
      </p:sp>
      <p:pic>
        <p:nvPicPr>
          <p:cNvPr id="5" name="Picture Placeholder 4" descr="smoked-turkey-4.jp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-22809" r="-22809"/>
          <a:stretch>
            <a:fillRect/>
          </a:stretch>
        </p:blipFill>
        <p:spPr/>
      </p:pic>
      <p:pic>
        <p:nvPicPr>
          <p:cNvPr id="6" name="Picture Placeholder 5" descr="KGzE1lx.jpg?1"/>
          <p:cNvPicPr>
            <a:picLocks noGrp="1" noChangeAspect="1"/>
          </p:cNvPicPr>
          <p:nvPr>
            <p:ph type="pic" idx="14"/>
          </p:nvPr>
        </p:nvPicPr>
        <p:blipFill>
          <a:blip r:embed="rId3"/>
          <a:srcRect b="-5601" t="-5601"/>
          <a:stretch>
            <a:fillRect/>
          </a:stretch>
        </p:blipFill>
        <p:spPr/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 background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Trinidad &amp; Tobago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Daytime job: Curator</a:t>
            </a:r>
          </a:p>
        </p:txBody>
      </p:sp>
      <p:pic>
        <p:nvPicPr>
          <p:cNvPr id="5" name="Picture Placeholder 4" descr="trinidad-and-tobago-crime-port-of-spain.jp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b="-38601" t="-38601"/>
          <a:stretch>
            <a:fillRect/>
          </a:stretch>
        </p:blipFill>
        <p:spPr/>
      </p:pic>
      <p:pic>
        <p:nvPicPr>
          <p:cNvPr id="6" name="Picture Placeholder 5" descr="curator-56a2f2df5f9b58b7d0cfd84c.jpg"/>
          <p:cNvPicPr>
            <a:picLocks noGrp="1" noChangeAspect="1"/>
          </p:cNvPicPr>
          <p:nvPr>
            <p:ph type="pic" idx="14"/>
          </p:nvPr>
        </p:nvPicPr>
        <p:blipFill>
          <a:blip r:embed="rId3"/>
          <a:srcRect b="-37073" t="-37073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Favourite Turkey Memory</a:t>
            </a:r>
          </a:p>
        </p:txBody>
      </p:sp>
      <p:pic>
        <p:nvPicPr>
          <p:cNvPr id="8" name="Picture Placeholder 7" descr="osged8yni0y01.jpg"/>
          <p:cNvPicPr>
            <a:picLocks noGrp="1" noChangeAspect="1"/>
          </p:cNvPicPr>
          <p:nvPr>
            <p:ph type="pic" idx="16"/>
          </p:nvPr>
        </p:nvPicPr>
        <p:blipFill>
          <a:blip r:embed="rId4"/>
          <a:srcRect b="-12073" t="-12073"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Let's look at Turkeys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How I see Turkeys: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What Turkeys actually are:</a:t>
            </a:r>
          </a:p>
        </p:txBody>
      </p:sp>
      <p:pic>
        <p:nvPicPr>
          <p:cNvPr id="5" name="Picture Placeholder 4" descr="GG1VIhH.jp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-6175" r="-6175"/>
          <a:stretch>
            <a:fillRect/>
          </a:stretch>
        </p:blipFill>
        <p:spPr/>
      </p:pic>
      <p:pic>
        <p:nvPicPr>
          <p:cNvPr id="6" name="Picture Placeholder 5" descr="Xu08X.jpg"/>
          <p:cNvPicPr>
            <a:picLocks noGrp="1" noChangeAspect="1"/>
          </p:cNvPicPr>
          <p:nvPr>
            <p:ph type="pic" idx="14"/>
          </p:nvPr>
        </p:nvPicPr>
        <p:blipFill>
          <a:blip r:embed="rId3"/>
          <a:srcRect l="-22841" r="-22841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z803p6y7xuox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23936" r="-23936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classic-roast-turkey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odpxdtc7dszx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b="-11111" t="-1111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Let's Discuss Turkeys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Good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Better</a:t>
            </a:r>
          </a:p>
        </p:txBody>
      </p:sp>
      <p:pic>
        <p:nvPicPr>
          <p:cNvPr id="5" name="Picture Placeholder 4" descr="turkey-guy-smol-57b510c3a788f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b="-12071" t="-12071"/>
          <a:stretch>
            <a:fillRect/>
          </a:stretch>
        </p:blipFill>
        <p:spPr/>
      </p:pic>
      <p:pic>
        <p:nvPicPr>
          <p:cNvPr id="6" name="Picture Placeholder 5" descr="turkey-guy-smol-57b510c3a788f.jpeg"/>
          <p:cNvPicPr>
            <a:picLocks noGrp="1" noChangeAspect="1"/>
          </p:cNvPicPr>
          <p:nvPr>
            <p:ph type="pic" idx="14"/>
          </p:nvPr>
        </p:nvPicPr>
        <p:blipFill>
          <a:blip r:embed="rId2"/>
          <a:srcRect b="-12073" t="-12073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/app/talkgenerator/schema/../../downloads/shitpostbot/turkey-guy-smol-57b510c3a788f.jpeg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idx="16"/>
          </p:nvPr>
        </p:nvSpPr>
        <p:spPr/>
        <p:txBody>
          <a:bodyPr/>
          <a:p>
            <a:r>
              <a:t>True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 you want to learn how to bake turkey bacon?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0" sz="quarter"/>
          </p:nvPr>
        </p:nvGraphicFramePr>
        <p:xfrm>
          <a:off x="1088967" y="1720735"/>
          <a:ext cx="10033462" cy="485463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4B6oSvj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46132" r="-46132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about Turkeys?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0</Words>
  <Application>Microsoft Office PowerPoint</Application>
  <PresentationFormat>Breedbeeld</PresentationFormat>
  <Paragraphs>0</Paragraphs>
  <Slides>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Thomas Winters</dc:creator>
  <cp:lastModifiedBy>Thomas Winters</cp:lastModifiedBy>
  <cp:revision>59</cp:revision>
  <dcterms:created xsi:type="dcterms:W3CDTF">2018-07-05T23:56:45Z</dcterms:created>
  <dcterms:modified xsi:type="dcterms:W3CDTF">2018-09-04T00:16:09Z</dcterms:modified>
</cp:coreProperties>
</file>