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8" r:id="rId3"/>
    <p:sldId id="257" r:id="rId4"/>
    <p:sldId id="259" r:id="rId5"/>
    <p:sldId id="260" r:id="rId6"/>
    <p:sldId id="269" r:id="rId7"/>
    <p:sldId id="278" r:id="rId8"/>
    <p:sldId id="270" r:id="rId9"/>
    <p:sldId id="271" r:id="rId10"/>
    <p:sldId id="279" r:id="rId11"/>
    <p:sldId id="266" r:id="rId12"/>
    <p:sldId id="261" r:id="rId13"/>
    <p:sldId id="277" r:id="rId14"/>
    <p:sldId id="272" r:id="rId15"/>
    <p:sldId id="273" r:id="rId16"/>
    <p:sldId id="274" r:id="rId17"/>
    <p:sldId id="275" r:id="rId18"/>
    <p:sldId id="276" r:id="rId19"/>
    <p:sldId id="262"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lvl1pPr>
    <a:lvl2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lvl2pPr>
    <a:lvl3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lvl3pPr>
    <a:lvl4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lvl4pPr>
    <a:lvl5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lvl5pPr>
    <a:lvl6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lvl6pPr>
    <a:lvl7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lvl7pPr>
    <a:lvl8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lvl8pPr>
    <a:lvl9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656677-F10B-BC2B-D89F-CC4486F3100D}" v="9" dt="2025-04-29T14:24:12.09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rodukt Extralight"/>
          <a:ea typeface="Produkt Extralight"/>
          <a:cs typeface="Produkt Extralight"/>
        </a:font>
        <a:srgbClr val="53585F"/>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DFE2E6"/>
          </a:solidFill>
        </a:fill>
      </a:tcStyle>
    </a:wholeTbl>
    <a:band2H>
      <a:tcTxStyle/>
      <a:tcStyle>
        <a:tcBdr/>
        <a:fill>
          <a:solidFill>
            <a:srgbClr val="EFF1F3"/>
          </a:solidFill>
        </a:fill>
      </a:tcStyle>
    </a:band2H>
    <a:firstCol>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1"/>
          </a:solidFill>
        </a:fill>
      </a:tcStyle>
    </a:firstCol>
    <a:la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381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1"/>
          </a:solidFill>
        </a:fill>
      </a:tcStyle>
    </a:lastRow>
    <a:fir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381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1"/>
          </a:solidFill>
        </a:fill>
      </a:tcStyle>
    </a:firstRow>
  </a:tblStyle>
  <a:tblStyle styleId="{C7B018BB-80A7-4F77-B60F-C8B233D01FF8}" styleName="">
    <a:tblBg/>
    <a:wholeTbl>
      <a:tcTxStyle b="off" i="off">
        <a:font>
          <a:latin typeface="Produkt Extralight"/>
          <a:ea typeface="Produkt Extralight"/>
          <a:cs typeface="Produkt Extralight"/>
        </a:font>
        <a:srgbClr val="53585F"/>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DCE6E0"/>
          </a:solidFill>
        </a:fill>
      </a:tcStyle>
    </a:wholeTbl>
    <a:band2H>
      <a:tcTxStyle/>
      <a:tcStyle>
        <a:tcBdr/>
        <a:fill>
          <a:solidFill>
            <a:srgbClr val="EEF3F0"/>
          </a:solidFill>
        </a:fill>
      </a:tcStyle>
    </a:band2H>
    <a:firstCol>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3"/>
          </a:solidFill>
        </a:fill>
      </a:tcStyle>
    </a:firstCol>
    <a:la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381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3"/>
          </a:solidFill>
        </a:fill>
      </a:tcStyle>
    </a:lastRow>
    <a:fir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381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3"/>
          </a:solidFill>
        </a:fill>
      </a:tcStyle>
    </a:firstRow>
  </a:tblStyle>
  <a:tblStyle styleId="{EEE7283C-3CF3-47DC-8721-378D4A62B228}" styleName="">
    <a:tblBg/>
    <a:wholeTbl>
      <a:tcTxStyle b="off" i="off">
        <a:font>
          <a:latin typeface="Produkt Extralight"/>
          <a:ea typeface="Produkt Extralight"/>
          <a:cs typeface="Produkt Extralight"/>
        </a:font>
        <a:srgbClr val="53585F"/>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E6DCE4"/>
          </a:solidFill>
        </a:fill>
      </a:tcStyle>
    </a:wholeTbl>
    <a:band2H>
      <a:tcTxStyle/>
      <a:tcStyle>
        <a:tcBdr/>
        <a:fill>
          <a:solidFill>
            <a:srgbClr val="F3EEF2"/>
          </a:solidFill>
        </a:fill>
      </a:tcStyle>
    </a:band2H>
    <a:firstCol>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6"/>
          </a:solidFill>
        </a:fill>
      </a:tcStyle>
    </a:firstCol>
    <a:la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381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6"/>
          </a:solidFill>
        </a:fill>
      </a:tcStyle>
    </a:lastRow>
    <a:fir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381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6"/>
          </a:solidFill>
        </a:fill>
      </a:tcStyle>
    </a:firstRow>
  </a:tblStyle>
  <a:tblStyle styleId="{CF821DB8-F4EB-4A41-A1BA-3FCAFE7338EE}" styleName="">
    <a:tblBg/>
    <a:wholeTbl>
      <a:tcTxStyle b="off" i="off">
        <a:font>
          <a:latin typeface="Produkt Extralight"/>
          <a:ea typeface="Produkt Extralight"/>
          <a:cs typeface="Produkt Extralight"/>
        </a:font>
        <a:srgbClr val="53585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5F3E0C"/>
          </a:solidFill>
        </a:fill>
      </a:tcStyle>
    </a:band2H>
    <a:firstCol>
      <a:tcTxStyle b="on" i="off">
        <a:font>
          <a:latin typeface="Produkt Extralight"/>
          <a:ea typeface="Produkt Extralight"/>
          <a:cs typeface="Produkt Extralight"/>
        </a:font>
        <a:srgbClr val="5F3E0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Produkt Extralight"/>
          <a:ea typeface="Produkt Extralight"/>
          <a:cs typeface="Produkt Extralight"/>
        </a:font>
        <a:srgbClr val="53585F"/>
      </a:tcTxStyle>
      <a:tcStyle>
        <a:tcBdr>
          <a:left>
            <a:ln w="12700" cap="flat">
              <a:noFill/>
              <a:miter lim="400000"/>
            </a:ln>
          </a:left>
          <a:right>
            <a:ln w="12700" cap="flat">
              <a:noFill/>
              <a:miter lim="400000"/>
            </a:ln>
          </a:right>
          <a:top>
            <a:ln w="50800" cap="flat">
              <a:solidFill>
                <a:srgbClr val="53585F"/>
              </a:solidFill>
              <a:prstDash val="solid"/>
              <a:round/>
            </a:ln>
          </a:top>
          <a:bottom>
            <a:ln w="25400" cap="flat">
              <a:solidFill>
                <a:srgbClr val="53585F"/>
              </a:solidFill>
              <a:prstDash val="solid"/>
              <a:round/>
            </a:ln>
          </a:bottom>
          <a:insideH>
            <a:ln w="12700" cap="flat">
              <a:noFill/>
              <a:miter lim="400000"/>
            </a:ln>
          </a:insideH>
          <a:insideV>
            <a:ln w="12700" cap="flat">
              <a:noFill/>
              <a:miter lim="400000"/>
            </a:ln>
          </a:insideV>
        </a:tcBdr>
        <a:fill>
          <a:solidFill>
            <a:srgbClr val="5F3E0C"/>
          </a:solidFill>
        </a:fill>
      </a:tcStyle>
    </a:lastRow>
    <a:firstRow>
      <a:tcTxStyle b="on" i="off">
        <a:font>
          <a:latin typeface="Produkt Extralight"/>
          <a:ea typeface="Produkt Extralight"/>
          <a:cs typeface="Produkt Extralight"/>
        </a:font>
        <a:srgbClr val="5F3E0C"/>
      </a:tcTxStyle>
      <a:tcStyle>
        <a:tcBdr>
          <a:left>
            <a:ln w="12700" cap="flat">
              <a:noFill/>
              <a:miter lim="400000"/>
            </a:ln>
          </a:left>
          <a:right>
            <a:ln w="12700" cap="flat">
              <a:noFill/>
              <a:miter lim="400000"/>
            </a:ln>
          </a:right>
          <a:top>
            <a:ln w="25400" cap="flat">
              <a:solidFill>
                <a:srgbClr val="53585F"/>
              </a:solidFill>
              <a:prstDash val="solid"/>
              <a:round/>
            </a:ln>
          </a:top>
          <a:bottom>
            <a:ln w="25400" cap="flat">
              <a:solidFill>
                <a:srgbClr val="53585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Produkt Extralight"/>
          <a:ea typeface="Produkt Extralight"/>
          <a:cs typeface="Produkt Extralight"/>
        </a:font>
        <a:srgbClr val="53585F"/>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CFD0D1"/>
          </a:solidFill>
        </a:fill>
      </a:tcStyle>
    </a:wholeTbl>
    <a:band2H>
      <a:tcTxStyle/>
      <a:tcStyle>
        <a:tcBdr/>
        <a:fill>
          <a:solidFill>
            <a:srgbClr val="E9E9E9"/>
          </a:solidFill>
        </a:fill>
      </a:tcStyle>
    </a:band2H>
    <a:firstCol>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53585F"/>
          </a:solidFill>
        </a:fill>
      </a:tcStyle>
    </a:firstCol>
    <a:la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381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53585F"/>
          </a:solidFill>
        </a:fill>
      </a:tcStyle>
    </a:lastRow>
    <a:fir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381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53585F"/>
          </a:solidFill>
        </a:fill>
      </a:tcStyle>
    </a:firstRow>
  </a:tblStyle>
  <a:tblStyle styleId="{2708684C-4D16-4618-839F-0558EEFCDFE6}" styleName="">
    <a:tblBg/>
    <a:wholeTbl>
      <a:tcTxStyle b="off" i="off">
        <a:font>
          <a:latin typeface="Produkt Extralight"/>
          <a:ea typeface="Produkt Extralight"/>
          <a:cs typeface="Produkt Extralight"/>
        </a:font>
        <a:srgbClr val="53585F"/>
      </a:tcTxStyle>
      <a:tcStyle>
        <a:tcBdr>
          <a:left>
            <a:ln w="12700" cap="flat">
              <a:solidFill>
                <a:srgbClr val="53585F"/>
              </a:solidFill>
              <a:prstDash val="solid"/>
              <a:round/>
            </a:ln>
          </a:left>
          <a:right>
            <a:ln w="12700" cap="flat">
              <a:solidFill>
                <a:srgbClr val="53585F"/>
              </a:solidFill>
              <a:prstDash val="solid"/>
              <a:round/>
            </a:ln>
          </a:right>
          <a:top>
            <a:ln w="12700" cap="flat">
              <a:solidFill>
                <a:srgbClr val="53585F"/>
              </a:solidFill>
              <a:prstDash val="solid"/>
              <a:round/>
            </a:ln>
          </a:top>
          <a:bottom>
            <a:ln w="12700" cap="flat">
              <a:solidFill>
                <a:srgbClr val="53585F"/>
              </a:solidFill>
              <a:prstDash val="solid"/>
              <a:round/>
            </a:ln>
          </a:bottom>
          <a:insideH>
            <a:ln w="12700" cap="flat">
              <a:solidFill>
                <a:srgbClr val="53585F"/>
              </a:solidFill>
              <a:prstDash val="solid"/>
              <a:round/>
            </a:ln>
          </a:insideH>
          <a:insideV>
            <a:ln w="12700" cap="flat">
              <a:solidFill>
                <a:srgbClr val="53585F"/>
              </a:solidFill>
              <a:prstDash val="solid"/>
              <a:round/>
            </a:ln>
          </a:insideV>
        </a:tcBdr>
        <a:fill>
          <a:solidFill>
            <a:srgbClr val="53585F">
              <a:alpha val="20000"/>
            </a:srgbClr>
          </a:solidFill>
        </a:fill>
      </a:tcStyle>
    </a:wholeTbl>
    <a:band2H>
      <a:tcTxStyle/>
      <a:tcStyle>
        <a:tcBdr/>
        <a:fill>
          <a:solidFill>
            <a:srgbClr val="FFFFFF"/>
          </a:solidFill>
        </a:fill>
      </a:tcStyle>
    </a:band2H>
    <a:firstCol>
      <a:tcTxStyle b="on" i="off">
        <a:font>
          <a:latin typeface="Produkt Extralight"/>
          <a:ea typeface="Produkt Extralight"/>
          <a:cs typeface="Produkt Extralight"/>
        </a:font>
        <a:srgbClr val="53585F"/>
      </a:tcTxStyle>
      <a:tcStyle>
        <a:tcBdr>
          <a:left>
            <a:ln w="12700" cap="flat">
              <a:solidFill>
                <a:srgbClr val="53585F"/>
              </a:solidFill>
              <a:prstDash val="solid"/>
              <a:round/>
            </a:ln>
          </a:left>
          <a:right>
            <a:ln w="12700" cap="flat">
              <a:solidFill>
                <a:srgbClr val="53585F"/>
              </a:solidFill>
              <a:prstDash val="solid"/>
              <a:round/>
            </a:ln>
          </a:right>
          <a:top>
            <a:ln w="12700" cap="flat">
              <a:solidFill>
                <a:srgbClr val="53585F"/>
              </a:solidFill>
              <a:prstDash val="solid"/>
              <a:round/>
            </a:ln>
          </a:top>
          <a:bottom>
            <a:ln w="12700" cap="flat">
              <a:solidFill>
                <a:srgbClr val="53585F"/>
              </a:solidFill>
              <a:prstDash val="solid"/>
              <a:round/>
            </a:ln>
          </a:bottom>
          <a:insideH>
            <a:ln w="12700" cap="flat">
              <a:solidFill>
                <a:srgbClr val="53585F"/>
              </a:solidFill>
              <a:prstDash val="solid"/>
              <a:round/>
            </a:ln>
          </a:insideH>
          <a:insideV>
            <a:ln w="12700" cap="flat">
              <a:solidFill>
                <a:srgbClr val="53585F"/>
              </a:solidFill>
              <a:prstDash val="solid"/>
              <a:round/>
            </a:ln>
          </a:insideV>
        </a:tcBdr>
        <a:fill>
          <a:solidFill>
            <a:srgbClr val="53585F">
              <a:alpha val="20000"/>
            </a:srgbClr>
          </a:solidFill>
        </a:fill>
      </a:tcStyle>
    </a:firstCol>
    <a:lastRow>
      <a:tcTxStyle b="on" i="off">
        <a:font>
          <a:latin typeface="Produkt Extralight"/>
          <a:ea typeface="Produkt Extralight"/>
          <a:cs typeface="Produkt Extralight"/>
        </a:font>
        <a:srgbClr val="53585F"/>
      </a:tcTxStyle>
      <a:tcStyle>
        <a:tcBdr>
          <a:left>
            <a:ln w="12700" cap="flat">
              <a:solidFill>
                <a:srgbClr val="53585F"/>
              </a:solidFill>
              <a:prstDash val="solid"/>
              <a:round/>
            </a:ln>
          </a:left>
          <a:right>
            <a:ln w="12700" cap="flat">
              <a:solidFill>
                <a:srgbClr val="53585F"/>
              </a:solidFill>
              <a:prstDash val="solid"/>
              <a:round/>
            </a:ln>
          </a:right>
          <a:top>
            <a:ln w="50800" cap="flat">
              <a:solidFill>
                <a:srgbClr val="53585F"/>
              </a:solidFill>
              <a:prstDash val="solid"/>
              <a:round/>
            </a:ln>
          </a:top>
          <a:bottom>
            <a:ln w="12700" cap="flat">
              <a:solidFill>
                <a:srgbClr val="53585F"/>
              </a:solidFill>
              <a:prstDash val="solid"/>
              <a:round/>
            </a:ln>
          </a:bottom>
          <a:insideH>
            <a:ln w="12700" cap="flat">
              <a:solidFill>
                <a:srgbClr val="53585F"/>
              </a:solidFill>
              <a:prstDash val="solid"/>
              <a:round/>
            </a:ln>
          </a:insideH>
          <a:insideV>
            <a:ln w="12700" cap="flat">
              <a:solidFill>
                <a:srgbClr val="53585F"/>
              </a:solidFill>
              <a:prstDash val="solid"/>
              <a:round/>
            </a:ln>
          </a:insideV>
        </a:tcBdr>
        <a:fill>
          <a:noFill/>
        </a:fill>
      </a:tcStyle>
    </a:lastRow>
    <a:firstRow>
      <a:tcTxStyle b="on" i="off">
        <a:font>
          <a:latin typeface="Produkt Extralight"/>
          <a:ea typeface="Produkt Extralight"/>
          <a:cs typeface="Produkt Extralight"/>
        </a:font>
        <a:srgbClr val="53585F"/>
      </a:tcTxStyle>
      <a:tcStyle>
        <a:tcBdr>
          <a:left>
            <a:ln w="12700" cap="flat">
              <a:solidFill>
                <a:srgbClr val="53585F"/>
              </a:solidFill>
              <a:prstDash val="solid"/>
              <a:round/>
            </a:ln>
          </a:left>
          <a:right>
            <a:ln w="12700" cap="flat">
              <a:solidFill>
                <a:srgbClr val="53585F"/>
              </a:solidFill>
              <a:prstDash val="solid"/>
              <a:round/>
            </a:ln>
          </a:right>
          <a:top>
            <a:ln w="12700" cap="flat">
              <a:solidFill>
                <a:srgbClr val="53585F"/>
              </a:solidFill>
              <a:prstDash val="solid"/>
              <a:round/>
            </a:ln>
          </a:top>
          <a:bottom>
            <a:ln w="25400" cap="flat">
              <a:solidFill>
                <a:srgbClr val="53585F"/>
              </a:solidFill>
              <a:prstDash val="solid"/>
              <a:round/>
            </a:ln>
          </a:bottom>
          <a:insideH>
            <a:ln w="12700" cap="flat">
              <a:solidFill>
                <a:srgbClr val="53585F"/>
              </a:solidFill>
              <a:prstDash val="solid"/>
              <a:round/>
            </a:ln>
          </a:insideH>
          <a:insideV>
            <a:ln w="12700" cap="flat">
              <a:solidFill>
                <a:srgbClr val="53585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737-167_JANGALA_REVANTH" userId="S::1602-22-737-167@vce.ac.in::0e884361-6532-4261-8240-9f2c8a2d55eb" providerId="AD" clId="Web-{95DCE0A8-B6E5-5140-9FDB-2D857372205F}"/>
    <pc:docChg chg="addSld delSld modSld sldOrd">
      <pc:chgData name="22-737-167_JANGALA_REVANTH" userId="S::1602-22-737-167@vce.ac.in::0e884361-6532-4261-8240-9f2c8a2d55eb" providerId="AD" clId="Web-{95DCE0A8-B6E5-5140-9FDB-2D857372205F}" dt="2025-04-03T17:46:05.517" v="123" actId="1076"/>
      <pc:docMkLst>
        <pc:docMk/>
      </pc:docMkLst>
      <pc:sldChg chg="ord">
        <pc:chgData name="22-737-167_JANGALA_REVANTH" userId="S::1602-22-737-167@vce.ac.in::0e884361-6532-4261-8240-9f2c8a2d55eb" providerId="AD" clId="Web-{95DCE0A8-B6E5-5140-9FDB-2D857372205F}" dt="2025-04-03T17:41:13.116" v="75"/>
        <pc:sldMkLst>
          <pc:docMk/>
          <pc:sldMk cId="0" sldId="261"/>
        </pc:sldMkLst>
      </pc:sldChg>
      <pc:sldChg chg="addSp delSp modSp del">
        <pc:chgData name="22-737-167_JANGALA_REVANTH" userId="S::1602-22-737-167@vce.ac.in::0e884361-6532-4261-8240-9f2c8a2d55eb" providerId="AD" clId="Web-{95DCE0A8-B6E5-5140-9FDB-2D857372205F}" dt="2025-04-03T17:42:40.979" v="76"/>
        <pc:sldMkLst>
          <pc:docMk/>
          <pc:sldMk cId="4013972380" sldId="263"/>
        </pc:sldMkLst>
        <pc:spChg chg="mod">
          <ac:chgData name="22-737-167_JANGALA_REVANTH" userId="S::1602-22-737-167@vce.ac.in::0e884361-6532-4261-8240-9f2c8a2d55eb" providerId="AD" clId="Web-{95DCE0A8-B6E5-5140-9FDB-2D857372205F}" dt="2025-04-03T17:38:31.751" v="41" actId="20577"/>
          <ac:spMkLst>
            <pc:docMk/>
            <pc:sldMk cId="4013972380" sldId="263"/>
            <ac:spMk id="2" creationId="{5610A599-3229-A6B2-B35A-E0C7D8C95CFB}"/>
          </ac:spMkLst>
        </pc:spChg>
        <pc:spChg chg="mod">
          <ac:chgData name="22-737-167_JANGALA_REVANTH" userId="S::1602-22-737-167@vce.ac.in::0e884361-6532-4261-8240-9f2c8a2d55eb" providerId="AD" clId="Web-{95DCE0A8-B6E5-5140-9FDB-2D857372205F}" dt="2025-04-03T17:37:21.061" v="35" actId="20577"/>
          <ac:spMkLst>
            <pc:docMk/>
            <pc:sldMk cId="4013972380" sldId="263"/>
            <ac:spMk id="3" creationId="{FE93467D-83D0-82A9-007C-1A5ED1792FD2}"/>
          </ac:spMkLst>
        </pc:spChg>
        <pc:spChg chg="mod">
          <ac:chgData name="22-737-167_JANGALA_REVANTH" userId="S::1602-22-737-167@vce.ac.in::0e884361-6532-4261-8240-9f2c8a2d55eb" providerId="AD" clId="Web-{95DCE0A8-B6E5-5140-9FDB-2D857372205F}" dt="2025-04-03T17:38:39.361" v="43" actId="20577"/>
          <ac:spMkLst>
            <pc:docMk/>
            <pc:sldMk cId="4013972380" sldId="263"/>
            <ac:spMk id="4" creationId="{E4BE0262-A5F5-1B41-5FB4-8F2F7D75D62D}"/>
          </ac:spMkLst>
        </pc:spChg>
        <pc:picChg chg="add del mod">
          <ac:chgData name="22-737-167_JANGALA_REVANTH" userId="S::1602-22-737-167@vce.ac.in::0e884361-6532-4261-8240-9f2c8a2d55eb" providerId="AD" clId="Web-{95DCE0A8-B6E5-5140-9FDB-2D857372205F}" dt="2025-04-03T17:38:44.205" v="44"/>
          <ac:picMkLst>
            <pc:docMk/>
            <pc:sldMk cId="4013972380" sldId="263"/>
            <ac:picMk id="5" creationId="{EB674AC3-0D5A-59FF-A2F2-5325B7B1317C}"/>
          </ac:picMkLst>
        </pc:picChg>
        <pc:picChg chg="add mod">
          <ac:chgData name="22-737-167_JANGALA_REVANTH" userId="S::1602-22-737-167@vce.ac.in::0e884361-6532-4261-8240-9f2c8a2d55eb" providerId="AD" clId="Web-{95DCE0A8-B6E5-5140-9FDB-2D857372205F}" dt="2025-04-03T17:38:51.377" v="46" actId="1076"/>
          <ac:picMkLst>
            <pc:docMk/>
            <pc:sldMk cId="4013972380" sldId="263"/>
            <ac:picMk id="6" creationId="{AFE7E201-4948-EC01-E990-AE0774AB84D1}"/>
          </ac:picMkLst>
        </pc:picChg>
      </pc:sldChg>
      <pc:sldChg chg="addSp delSp modSp del">
        <pc:chgData name="22-737-167_JANGALA_REVANTH" userId="S::1602-22-737-167@vce.ac.in::0e884361-6532-4261-8240-9f2c8a2d55eb" providerId="AD" clId="Web-{95DCE0A8-B6E5-5140-9FDB-2D857372205F}" dt="2025-04-03T17:43:48.059" v="83"/>
        <pc:sldMkLst>
          <pc:docMk/>
          <pc:sldMk cId="1637082969" sldId="264"/>
        </pc:sldMkLst>
        <pc:spChg chg="mod">
          <ac:chgData name="22-737-167_JANGALA_REVANTH" userId="S::1602-22-737-167@vce.ac.in::0e884361-6532-4261-8240-9f2c8a2d55eb" providerId="AD" clId="Web-{95DCE0A8-B6E5-5140-9FDB-2D857372205F}" dt="2025-04-03T17:40:20.318" v="74" actId="20577"/>
          <ac:spMkLst>
            <pc:docMk/>
            <pc:sldMk cId="1637082969" sldId="264"/>
            <ac:spMk id="2" creationId="{B4B983F5-3ABB-4B0A-B17D-55E10CC8C49C}"/>
          </ac:spMkLst>
        </pc:spChg>
        <pc:spChg chg="mod">
          <ac:chgData name="22-737-167_JANGALA_REVANTH" userId="S::1602-22-737-167@vce.ac.in::0e884361-6532-4261-8240-9f2c8a2d55eb" providerId="AD" clId="Web-{95DCE0A8-B6E5-5140-9FDB-2D857372205F}" dt="2025-04-03T17:39:27.331" v="72" actId="20577"/>
          <ac:spMkLst>
            <pc:docMk/>
            <pc:sldMk cId="1637082969" sldId="264"/>
            <ac:spMk id="3" creationId="{BEA88A2B-BCAC-A879-0F2C-A5A8EBD26A29}"/>
          </ac:spMkLst>
        </pc:spChg>
        <pc:spChg chg="mod">
          <ac:chgData name="22-737-167_JANGALA_REVANTH" userId="S::1602-22-737-167@vce.ac.in::0e884361-6532-4261-8240-9f2c8a2d55eb" providerId="AD" clId="Web-{95DCE0A8-B6E5-5140-9FDB-2D857372205F}" dt="2025-04-03T17:39:33.816" v="73" actId="20577"/>
          <ac:spMkLst>
            <pc:docMk/>
            <pc:sldMk cId="1637082969" sldId="264"/>
            <ac:spMk id="4" creationId="{DC93DC92-96FE-6144-0619-2CAD60B73F57}"/>
          </ac:spMkLst>
        </pc:spChg>
        <pc:picChg chg="add del mod">
          <ac:chgData name="22-737-167_JANGALA_REVANTH" userId="S::1602-22-737-167@vce.ac.in::0e884361-6532-4261-8240-9f2c8a2d55eb" providerId="AD" clId="Web-{95DCE0A8-B6E5-5140-9FDB-2D857372205F}" dt="2025-04-03T17:43:06.902" v="79"/>
          <ac:picMkLst>
            <pc:docMk/>
            <pc:sldMk cId="1637082969" sldId="264"/>
            <ac:picMk id="5" creationId="{BE5B4B5A-2C20-0CC8-D508-6E3EB7A57311}"/>
          </ac:picMkLst>
        </pc:picChg>
      </pc:sldChg>
      <pc:sldChg chg="new del">
        <pc:chgData name="22-737-167_JANGALA_REVANTH" userId="S::1602-22-737-167@vce.ac.in::0e884361-6532-4261-8240-9f2c8a2d55eb" providerId="AD" clId="Web-{95DCE0A8-B6E5-5140-9FDB-2D857372205F}" dt="2025-04-03T17:43:31.512" v="81"/>
        <pc:sldMkLst>
          <pc:docMk/>
          <pc:sldMk cId="1284776410" sldId="265"/>
        </pc:sldMkLst>
      </pc:sldChg>
      <pc:sldChg chg="addSp modSp new">
        <pc:chgData name="22-737-167_JANGALA_REVANTH" userId="S::1602-22-737-167@vce.ac.in::0e884361-6532-4261-8240-9f2c8a2d55eb" providerId="AD" clId="Web-{95DCE0A8-B6E5-5140-9FDB-2D857372205F}" dt="2025-04-03T17:46:05.517" v="123" actId="1076"/>
        <pc:sldMkLst>
          <pc:docMk/>
          <pc:sldMk cId="2158011564" sldId="265"/>
        </pc:sldMkLst>
        <pc:spChg chg="mod">
          <ac:chgData name="22-737-167_JANGALA_REVANTH" userId="S::1602-22-737-167@vce.ac.in::0e884361-6532-4261-8240-9f2c8a2d55eb" providerId="AD" clId="Web-{95DCE0A8-B6E5-5140-9FDB-2D857372205F}" dt="2025-04-03T17:44:06.279" v="99" actId="20577"/>
          <ac:spMkLst>
            <pc:docMk/>
            <pc:sldMk cId="2158011564" sldId="265"/>
            <ac:spMk id="2" creationId="{1658A3DE-549F-E306-252B-DE03CC0517B1}"/>
          </ac:spMkLst>
        </pc:spChg>
        <pc:spChg chg="mod">
          <ac:chgData name="22-737-167_JANGALA_REVANTH" userId="S::1602-22-737-167@vce.ac.in::0e884361-6532-4261-8240-9f2c8a2d55eb" providerId="AD" clId="Web-{95DCE0A8-B6E5-5140-9FDB-2D857372205F}" dt="2025-04-03T17:45:43.923" v="119" actId="14100"/>
          <ac:spMkLst>
            <pc:docMk/>
            <pc:sldMk cId="2158011564" sldId="265"/>
            <ac:spMk id="3" creationId="{BBA1F0D6-CB21-92FC-0C81-6AC207707653}"/>
          </ac:spMkLst>
        </pc:spChg>
        <pc:picChg chg="add mod">
          <ac:chgData name="22-737-167_JANGALA_REVANTH" userId="S::1602-22-737-167@vce.ac.in::0e884361-6532-4261-8240-9f2c8a2d55eb" providerId="AD" clId="Web-{95DCE0A8-B6E5-5140-9FDB-2D857372205F}" dt="2025-04-03T17:46:05.517" v="123" actId="1076"/>
          <ac:picMkLst>
            <pc:docMk/>
            <pc:sldMk cId="2158011564" sldId="265"/>
            <ac:picMk id="4" creationId="{C35373F0-D8C8-B0E6-5ADA-98ACA49E4997}"/>
          </ac:picMkLst>
        </pc:picChg>
      </pc:sldChg>
      <pc:sldChg chg="addSp modSp new">
        <pc:chgData name="22-737-167_JANGALA_REVANTH" userId="S::1602-22-737-167@vce.ac.in::0e884361-6532-4261-8240-9f2c8a2d55eb" providerId="AD" clId="Web-{95DCE0A8-B6E5-5140-9FDB-2D857372205F}" dt="2025-04-03T17:45:14.625" v="116" actId="14100"/>
        <pc:sldMkLst>
          <pc:docMk/>
          <pc:sldMk cId="1959734252" sldId="266"/>
        </pc:sldMkLst>
        <pc:spChg chg="mod">
          <ac:chgData name="22-737-167_JANGALA_REVANTH" userId="S::1602-22-737-167@vce.ac.in::0e884361-6532-4261-8240-9f2c8a2d55eb" providerId="AD" clId="Web-{95DCE0A8-B6E5-5140-9FDB-2D857372205F}" dt="2025-04-03T17:44:22.076" v="107" actId="20577"/>
          <ac:spMkLst>
            <pc:docMk/>
            <pc:sldMk cId="1959734252" sldId="266"/>
            <ac:spMk id="2" creationId="{D0B1C207-390F-31F4-9DBC-ED8CBF715F65}"/>
          </ac:spMkLst>
        </pc:spChg>
        <pc:spChg chg="mod">
          <ac:chgData name="22-737-167_JANGALA_REVANTH" userId="S::1602-22-737-167@vce.ac.in::0e884361-6532-4261-8240-9f2c8a2d55eb" providerId="AD" clId="Web-{95DCE0A8-B6E5-5140-9FDB-2D857372205F}" dt="2025-04-03T17:45:01.765" v="114" actId="14100"/>
          <ac:spMkLst>
            <pc:docMk/>
            <pc:sldMk cId="1959734252" sldId="266"/>
            <ac:spMk id="3" creationId="{381D761C-7818-1073-AD41-C3D0167CD35D}"/>
          </ac:spMkLst>
        </pc:spChg>
        <pc:picChg chg="add mod">
          <ac:chgData name="22-737-167_JANGALA_REVANTH" userId="S::1602-22-737-167@vce.ac.in::0e884361-6532-4261-8240-9f2c8a2d55eb" providerId="AD" clId="Web-{95DCE0A8-B6E5-5140-9FDB-2D857372205F}" dt="2025-04-03T17:45:14.625" v="116" actId="14100"/>
          <ac:picMkLst>
            <pc:docMk/>
            <pc:sldMk cId="1959734252" sldId="266"/>
            <ac:picMk id="4" creationId="{CC5BE132-1DF6-A5FA-11BB-6F179B21ACEF}"/>
          </ac:picMkLst>
        </pc:picChg>
      </pc:sldChg>
    </pc:docChg>
  </pc:docChgLst>
  <pc:docChgLst>
    <pc:chgData name="22-737-167_JANGALA_REVANTH" userId="S::1602-22-737-167@vce.ac.in::0e884361-6532-4261-8240-9f2c8a2d55eb" providerId="AD" clId="Web-{4009D4FC-D06D-6949-C61E-C9B01A02849F}"/>
    <pc:docChg chg="modSld">
      <pc:chgData name="22-737-167_JANGALA_REVANTH" userId="S::1602-22-737-167@vce.ac.in::0e884361-6532-4261-8240-9f2c8a2d55eb" providerId="AD" clId="Web-{4009D4FC-D06D-6949-C61E-C9B01A02849F}" dt="2025-02-08T08:58:25.922" v="288" actId="20577"/>
      <pc:docMkLst>
        <pc:docMk/>
      </pc:docMkLst>
      <pc:sldChg chg="modSp">
        <pc:chgData name="22-737-167_JANGALA_REVANTH" userId="S::1602-22-737-167@vce.ac.in::0e884361-6532-4261-8240-9f2c8a2d55eb" providerId="AD" clId="Web-{4009D4FC-D06D-6949-C61E-C9B01A02849F}" dt="2025-02-08T08:22:21.476" v="26" actId="20577"/>
        <pc:sldMkLst>
          <pc:docMk/>
          <pc:sldMk cId="0" sldId="257"/>
        </pc:sldMkLst>
        <pc:spChg chg="mod">
          <ac:chgData name="22-737-167_JANGALA_REVANTH" userId="S::1602-22-737-167@vce.ac.in::0e884361-6532-4261-8240-9f2c8a2d55eb" providerId="AD" clId="Web-{4009D4FC-D06D-6949-C61E-C9B01A02849F}" dt="2025-02-08T08:22:21.476" v="26" actId="20577"/>
          <ac:spMkLst>
            <pc:docMk/>
            <pc:sldMk cId="0" sldId="257"/>
            <ac:spMk id="177" creationId="{00000000-0000-0000-0000-000000000000}"/>
          </ac:spMkLst>
        </pc:spChg>
      </pc:sldChg>
      <pc:sldChg chg="modSp">
        <pc:chgData name="22-737-167_JANGALA_REVANTH" userId="S::1602-22-737-167@vce.ac.in::0e884361-6532-4261-8240-9f2c8a2d55eb" providerId="AD" clId="Web-{4009D4FC-D06D-6949-C61E-C9B01A02849F}" dt="2025-02-08T08:28:57.573" v="107" actId="20577"/>
        <pc:sldMkLst>
          <pc:docMk/>
          <pc:sldMk cId="0" sldId="259"/>
        </pc:sldMkLst>
        <pc:spChg chg="mod">
          <ac:chgData name="22-737-167_JANGALA_REVANTH" userId="S::1602-22-737-167@vce.ac.in::0e884361-6532-4261-8240-9f2c8a2d55eb" providerId="AD" clId="Web-{4009D4FC-D06D-6949-C61E-C9B01A02849F}" dt="2025-02-08T08:28:57.573" v="107" actId="20577"/>
          <ac:spMkLst>
            <pc:docMk/>
            <pc:sldMk cId="0" sldId="259"/>
            <ac:spMk id="185" creationId="{00000000-0000-0000-0000-000000000000}"/>
          </ac:spMkLst>
        </pc:spChg>
      </pc:sldChg>
      <pc:sldChg chg="modSp">
        <pc:chgData name="22-737-167_JANGALA_REVANTH" userId="S::1602-22-737-167@vce.ac.in::0e884361-6532-4261-8240-9f2c8a2d55eb" providerId="AD" clId="Web-{4009D4FC-D06D-6949-C61E-C9B01A02849F}" dt="2025-02-08T08:58:25.922" v="288" actId="20577"/>
        <pc:sldMkLst>
          <pc:docMk/>
          <pc:sldMk cId="0" sldId="260"/>
        </pc:sldMkLst>
        <pc:spChg chg="mod">
          <ac:chgData name="22-737-167_JANGALA_REVANTH" userId="S::1602-22-737-167@vce.ac.in::0e884361-6532-4261-8240-9f2c8a2d55eb" providerId="AD" clId="Web-{4009D4FC-D06D-6949-C61E-C9B01A02849F}" dt="2025-02-08T08:58:25.922" v="288" actId="20577"/>
          <ac:spMkLst>
            <pc:docMk/>
            <pc:sldMk cId="0" sldId="260"/>
            <ac:spMk id="189" creationId="{00000000-0000-0000-0000-000000000000}"/>
          </ac:spMkLst>
        </pc:spChg>
      </pc:sldChg>
      <pc:sldChg chg="modSp">
        <pc:chgData name="22-737-167_JANGALA_REVANTH" userId="S::1602-22-737-167@vce.ac.in::0e884361-6532-4261-8240-9f2c8a2d55eb" providerId="AD" clId="Web-{4009D4FC-D06D-6949-C61E-C9B01A02849F}" dt="2025-02-08T08:49:54.403" v="254" actId="20577"/>
        <pc:sldMkLst>
          <pc:docMk/>
          <pc:sldMk cId="0" sldId="261"/>
        </pc:sldMkLst>
        <pc:spChg chg="mod">
          <ac:chgData name="22-737-167_JANGALA_REVANTH" userId="S::1602-22-737-167@vce.ac.in::0e884361-6532-4261-8240-9f2c8a2d55eb" providerId="AD" clId="Web-{4009D4FC-D06D-6949-C61E-C9B01A02849F}" dt="2025-02-08T08:49:54.403" v="254" actId="20577"/>
          <ac:spMkLst>
            <pc:docMk/>
            <pc:sldMk cId="0" sldId="261"/>
            <ac:spMk id="193" creationId="{00000000-0000-0000-0000-000000000000}"/>
          </ac:spMkLst>
        </pc:spChg>
      </pc:sldChg>
    </pc:docChg>
  </pc:docChgLst>
  <pc:docChgLst>
    <pc:chgData name="22-737-167_JANGALA_REVANTH" userId="S::1602-22-737-167@vce.ac.in::0e884361-6532-4261-8240-9f2c8a2d55eb" providerId="AD" clId="Web-{12D034E1-A635-8343-DC92-3E1EC9532F58}"/>
    <pc:docChg chg="addSld">
      <pc:chgData name="22-737-167_JANGALA_REVANTH" userId="S::1602-22-737-167@vce.ac.in::0e884361-6532-4261-8240-9f2c8a2d55eb" providerId="AD" clId="Web-{12D034E1-A635-8343-DC92-3E1EC9532F58}" dt="2025-04-03T14:06:37.249" v="1"/>
      <pc:docMkLst>
        <pc:docMk/>
      </pc:docMkLst>
      <pc:sldChg chg="new">
        <pc:chgData name="22-737-167_JANGALA_REVANTH" userId="S::1602-22-737-167@vce.ac.in::0e884361-6532-4261-8240-9f2c8a2d55eb" providerId="AD" clId="Web-{12D034E1-A635-8343-DC92-3E1EC9532F58}" dt="2025-04-03T14:06:31.717" v="0"/>
        <pc:sldMkLst>
          <pc:docMk/>
          <pc:sldMk cId="4013972380" sldId="263"/>
        </pc:sldMkLst>
      </pc:sldChg>
      <pc:sldChg chg="new">
        <pc:chgData name="22-737-167_JANGALA_REVANTH" userId="S::1602-22-737-167@vce.ac.in::0e884361-6532-4261-8240-9f2c8a2d55eb" providerId="AD" clId="Web-{12D034E1-A635-8343-DC92-3E1EC9532F58}" dt="2025-04-03T14:06:37.249" v="1"/>
        <pc:sldMkLst>
          <pc:docMk/>
          <pc:sldMk cId="1637082969" sldId="264"/>
        </pc:sldMkLst>
      </pc:sldChg>
    </pc:docChg>
  </pc:docChgLst>
  <pc:docChgLst>
    <pc:chgData name="22-737-167_JANGALA_REVANTH" userId="S::1602-22-737-167@vce.ac.in::0e884361-6532-4261-8240-9f2c8a2d55eb" providerId="AD" clId="Web-{B57AED1C-9A1F-E6FB-F479-00BA414E38E6}"/>
    <pc:docChg chg="modSld">
      <pc:chgData name="22-737-167_JANGALA_REVANTH" userId="S::1602-22-737-167@vce.ac.in::0e884361-6532-4261-8240-9f2c8a2d55eb" providerId="AD" clId="Web-{B57AED1C-9A1F-E6FB-F479-00BA414E38E6}" dt="2025-02-08T10:23:38.669" v="37" actId="20577"/>
      <pc:docMkLst>
        <pc:docMk/>
      </pc:docMkLst>
      <pc:sldChg chg="modSp">
        <pc:chgData name="22-737-167_JANGALA_REVANTH" userId="S::1602-22-737-167@vce.ac.in::0e884361-6532-4261-8240-9f2c8a2d55eb" providerId="AD" clId="Web-{B57AED1C-9A1F-E6FB-F479-00BA414E38E6}" dt="2025-02-08T10:17:58.518" v="10" actId="20577"/>
        <pc:sldMkLst>
          <pc:docMk/>
          <pc:sldMk cId="0" sldId="260"/>
        </pc:sldMkLst>
        <pc:spChg chg="mod">
          <ac:chgData name="22-737-167_JANGALA_REVANTH" userId="S::1602-22-737-167@vce.ac.in::0e884361-6532-4261-8240-9f2c8a2d55eb" providerId="AD" clId="Web-{B57AED1C-9A1F-E6FB-F479-00BA414E38E6}" dt="2025-02-08T10:15:53.432" v="0" actId="20577"/>
          <ac:spMkLst>
            <pc:docMk/>
            <pc:sldMk cId="0" sldId="260"/>
            <ac:spMk id="188" creationId="{00000000-0000-0000-0000-000000000000}"/>
          </ac:spMkLst>
        </pc:spChg>
        <pc:spChg chg="mod">
          <ac:chgData name="22-737-167_JANGALA_REVANTH" userId="S::1602-22-737-167@vce.ac.in::0e884361-6532-4261-8240-9f2c8a2d55eb" providerId="AD" clId="Web-{B57AED1C-9A1F-E6FB-F479-00BA414E38E6}" dt="2025-02-08T10:17:58.518" v="10" actId="20577"/>
          <ac:spMkLst>
            <pc:docMk/>
            <pc:sldMk cId="0" sldId="260"/>
            <ac:spMk id="189" creationId="{00000000-0000-0000-0000-000000000000}"/>
          </ac:spMkLst>
        </pc:spChg>
      </pc:sldChg>
      <pc:sldChg chg="modSp">
        <pc:chgData name="22-737-167_JANGALA_REVANTH" userId="S::1602-22-737-167@vce.ac.in::0e884361-6532-4261-8240-9f2c8a2d55eb" providerId="AD" clId="Web-{B57AED1C-9A1F-E6FB-F479-00BA414E38E6}" dt="2025-02-08T10:23:38.669" v="37" actId="20577"/>
        <pc:sldMkLst>
          <pc:docMk/>
          <pc:sldMk cId="0" sldId="261"/>
        </pc:sldMkLst>
        <pc:spChg chg="mod">
          <ac:chgData name="22-737-167_JANGALA_REVANTH" userId="S::1602-22-737-167@vce.ac.in::0e884361-6532-4261-8240-9f2c8a2d55eb" providerId="AD" clId="Web-{B57AED1C-9A1F-E6FB-F479-00BA414E38E6}" dt="2025-02-08T10:23:38.669" v="37" actId="20577"/>
          <ac:spMkLst>
            <pc:docMk/>
            <pc:sldMk cId="0" sldId="261"/>
            <ac:spMk id="193" creationId="{00000000-0000-0000-0000-000000000000}"/>
          </ac:spMkLst>
        </pc:spChg>
      </pc:sldChg>
    </pc:docChg>
  </pc:docChgLst>
  <pc:docChgLst>
    <pc:chgData name="22-737-167_JANGALA_REVANTH" userId="S::1602-22-737-167@vce.ac.in::0e884361-6532-4261-8240-9f2c8a2d55eb" providerId="AD" clId="Web-{2C91ABDF-9ACA-5E67-B519-80BE1A51D47D}"/>
    <pc:docChg chg="modSld">
      <pc:chgData name="22-737-167_JANGALA_REVANTH" userId="S::1602-22-737-167@vce.ac.in::0e884361-6532-4261-8240-9f2c8a2d55eb" providerId="AD" clId="Web-{2C91ABDF-9ACA-5E67-B519-80BE1A51D47D}" dt="2025-04-19T05:18:50.511" v="58" actId="20577"/>
      <pc:docMkLst>
        <pc:docMk/>
      </pc:docMkLst>
      <pc:sldChg chg="modSp">
        <pc:chgData name="22-737-167_JANGALA_REVANTH" userId="S::1602-22-737-167@vce.ac.in::0e884361-6532-4261-8240-9f2c8a2d55eb" providerId="AD" clId="Web-{2C91ABDF-9ACA-5E67-B519-80BE1A51D47D}" dt="2025-04-19T05:18:50.511" v="58" actId="20577"/>
        <pc:sldMkLst>
          <pc:docMk/>
          <pc:sldMk cId="0" sldId="260"/>
        </pc:sldMkLst>
        <pc:spChg chg="mod">
          <ac:chgData name="22-737-167_JANGALA_REVANTH" userId="S::1602-22-737-167@vce.ac.in::0e884361-6532-4261-8240-9f2c8a2d55eb" providerId="AD" clId="Web-{2C91ABDF-9ACA-5E67-B519-80BE1A51D47D}" dt="2025-04-19T05:18:50.511" v="58" actId="20577"/>
          <ac:spMkLst>
            <pc:docMk/>
            <pc:sldMk cId="0" sldId="260"/>
            <ac:spMk id="189" creationId="{00000000-0000-0000-0000-000000000000}"/>
          </ac:spMkLst>
        </pc:spChg>
      </pc:sldChg>
    </pc:docChg>
  </pc:docChgLst>
  <pc:docChgLst>
    <pc:chgData name="22-737-167_JANGALA_REVANTH" userId="S::1602-22-737-167@vce.ac.in::0e884361-6532-4261-8240-9f2c8a2d55eb" providerId="AD" clId="Web-{773C753F-FD48-6E8E-3DD6-6CB2959EA4BD}"/>
    <pc:docChg chg="addSld modSld">
      <pc:chgData name="22-737-167_JANGALA_REVANTH" userId="S::1602-22-737-167@vce.ac.in::0e884361-6532-4261-8240-9f2c8a2d55eb" providerId="AD" clId="Web-{773C753F-FD48-6E8E-3DD6-6CB2959EA4BD}" dt="2025-04-03T19:16:01.047" v="39" actId="1076"/>
      <pc:docMkLst>
        <pc:docMk/>
      </pc:docMkLst>
      <pc:sldChg chg="addSp delSp modSp">
        <pc:chgData name="22-737-167_JANGALA_REVANTH" userId="S::1602-22-737-167@vce.ac.in::0e884361-6532-4261-8240-9f2c8a2d55eb" providerId="AD" clId="Web-{773C753F-FD48-6E8E-3DD6-6CB2959EA4BD}" dt="2025-04-03T19:12:59.276" v="22" actId="1076"/>
        <pc:sldMkLst>
          <pc:docMk/>
          <pc:sldMk cId="2158011564" sldId="265"/>
        </pc:sldMkLst>
        <pc:spChg chg="mod">
          <ac:chgData name="22-737-167_JANGALA_REVANTH" userId="S::1602-22-737-167@vce.ac.in::0e884361-6532-4261-8240-9f2c8a2d55eb" providerId="AD" clId="Web-{773C753F-FD48-6E8E-3DD6-6CB2959EA4BD}" dt="2025-04-03T19:09:08.102" v="16" actId="20577"/>
          <ac:spMkLst>
            <pc:docMk/>
            <pc:sldMk cId="2158011564" sldId="265"/>
            <ac:spMk id="3" creationId="{BBA1F0D6-CB21-92FC-0C81-6AC207707653}"/>
          </ac:spMkLst>
        </pc:spChg>
        <pc:picChg chg="del">
          <ac:chgData name="22-737-167_JANGALA_REVANTH" userId="S::1602-22-737-167@vce.ac.in::0e884361-6532-4261-8240-9f2c8a2d55eb" providerId="AD" clId="Web-{773C753F-FD48-6E8E-3DD6-6CB2959EA4BD}" dt="2025-04-03T19:09:14.211" v="17"/>
          <ac:picMkLst>
            <pc:docMk/>
            <pc:sldMk cId="2158011564" sldId="265"/>
            <ac:picMk id="4" creationId="{C35373F0-D8C8-B0E6-5ADA-98ACA49E4997}"/>
          </ac:picMkLst>
        </pc:picChg>
        <pc:picChg chg="add mod">
          <ac:chgData name="22-737-167_JANGALA_REVANTH" userId="S::1602-22-737-167@vce.ac.in::0e884361-6532-4261-8240-9f2c8a2d55eb" providerId="AD" clId="Web-{773C753F-FD48-6E8E-3DD6-6CB2959EA4BD}" dt="2025-04-03T19:12:59.276" v="22" actId="1076"/>
          <ac:picMkLst>
            <pc:docMk/>
            <pc:sldMk cId="2158011564" sldId="265"/>
            <ac:picMk id="5" creationId="{EB89C80E-D212-9899-61C6-EF6049ED5FE9}"/>
          </ac:picMkLst>
        </pc:picChg>
      </pc:sldChg>
      <pc:sldChg chg="addSp delSp modSp">
        <pc:chgData name="22-737-167_JANGALA_REVANTH" userId="S::1602-22-737-167@vce.ac.in::0e884361-6532-4261-8240-9f2c8a2d55eb" providerId="AD" clId="Web-{773C753F-FD48-6E8E-3DD6-6CB2959EA4BD}" dt="2025-04-03T19:16:01.047" v="39" actId="1076"/>
        <pc:sldMkLst>
          <pc:docMk/>
          <pc:sldMk cId="1959734252" sldId="266"/>
        </pc:sldMkLst>
        <pc:picChg chg="del">
          <ac:chgData name="22-737-167_JANGALA_REVANTH" userId="S::1602-22-737-167@vce.ac.in::0e884361-6532-4261-8240-9f2c8a2d55eb" providerId="AD" clId="Web-{773C753F-FD48-6E8E-3DD6-6CB2959EA4BD}" dt="2025-04-03T19:13:51.073" v="27"/>
          <ac:picMkLst>
            <pc:docMk/>
            <pc:sldMk cId="1959734252" sldId="266"/>
            <ac:picMk id="4" creationId="{CC5BE132-1DF6-A5FA-11BB-6F179B21ACEF}"/>
          </ac:picMkLst>
        </pc:picChg>
        <pc:picChg chg="add del mod">
          <ac:chgData name="22-737-167_JANGALA_REVANTH" userId="S::1602-22-737-167@vce.ac.in::0e884361-6532-4261-8240-9f2c8a2d55eb" providerId="AD" clId="Web-{773C753F-FD48-6E8E-3DD6-6CB2959EA4BD}" dt="2025-04-03T19:14:07.698" v="30"/>
          <ac:picMkLst>
            <pc:docMk/>
            <pc:sldMk cId="1959734252" sldId="266"/>
            <ac:picMk id="5" creationId="{6E2F1B99-2727-005B-45BD-F200216B966B}"/>
          </ac:picMkLst>
        </pc:picChg>
        <pc:picChg chg="add mod">
          <ac:chgData name="22-737-167_JANGALA_REVANTH" userId="S::1602-22-737-167@vce.ac.in::0e884361-6532-4261-8240-9f2c8a2d55eb" providerId="AD" clId="Web-{773C753F-FD48-6E8E-3DD6-6CB2959EA4BD}" dt="2025-04-03T19:16:01.047" v="39" actId="1076"/>
          <ac:picMkLst>
            <pc:docMk/>
            <pc:sldMk cId="1959734252" sldId="266"/>
            <ac:picMk id="6" creationId="{24D9E1D1-6449-5DE9-7B4E-A4F87EEA4B38}"/>
          </ac:picMkLst>
        </pc:picChg>
      </pc:sldChg>
      <pc:sldChg chg="addSp modSp new">
        <pc:chgData name="22-737-167_JANGALA_REVANTH" userId="S::1602-22-737-167@vce.ac.in::0e884361-6532-4261-8240-9f2c8a2d55eb" providerId="AD" clId="Web-{773C753F-FD48-6E8E-3DD6-6CB2959EA4BD}" dt="2025-04-03T19:13:43.886" v="26" actId="14100"/>
        <pc:sldMkLst>
          <pc:docMk/>
          <pc:sldMk cId="3627430166" sldId="267"/>
        </pc:sldMkLst>
        <pc:picChg chg="add mod">
          <ac:chgData name="22-737-167_JANGALA_REVANTH" userId="S::1602-22-737-167@vce.ac.in::0e884361-6532-4261-8240-9f2c8a2d55eb" providerId="AD" clId="Web-{773C753F-FD48-6E8E-3DD6-6CB2959EA4BD}" dt="2025-04-03T19:13:43.886" v="26" actId="14100"/>
          <ac:picMkLst>
            <pc:docMk/>
            <pc:sldMk cId="3627430166" sldId="267"/>
            <ac:picMk id="2" creationId="{D9D9F981-8B14-9B22-6FA9-A1CE7BA63B0E}"/>
          </ac:picMkLst>
        </pc:picChg>
      </pc:sldChg>
      <pc:sldChg chg="addSp modSp new">
        <pc:chgData name="22-737-167_JANGALA_REVANTH" userId="S::1602-22-737-167@vce.ac.in::0e884361-6532-4261-8240-9f2c8a2d55eb" providerId="AD" clId="Web-{773C753F-FD48-6E8E-3DD6-6CB2959EA4BD}" dt="2025-04-03T19:15:49.438" v="38" actId="1076"/>
        <pc:sldMkLst>
          <pc:docMk/>
          <pc:sldMk cId="1929662219" sldId="268"/>
        </pc:sldMkLst>
        <pc:picChg chg="add mod">
          <ac:chgData name="22-737-167_JANGALA_REVANTH" userId="S::1602-22-737-167@vce.ac.in::0e884361-6532-4261-8240-9f2c8a2d55eb" providerId="AD" clId="Web-{773C753F-FD48-6E8E-3DD6-6CB2959EA4BD}" dt="2025-04-03T19:15:49.438" v="38" actId="1076"/>
          <ac:picMkLst>
            <pc:docMk/>
            <pc:sldMk cId="1929662219" sldId="268"/>
            <ac:picMk id="2" creationId="{EE04F006-9643-8532-60A7-9EFC6E25A95A}"/>
          </ac:picMkLst>
        </pc:picChg>
      </pc:sldChg>
    </pc:docChg>
  </pc:docChgLst>
  <pc:docChgLst>
    <pc:chgData name="22-737-167_JANGALA_REVANTH" userId="S::1602-22-737-167@vce.ac.in::0e884361-6532-4261-8240-9f2c8a2d55eb" providerId="AD" clId="Web-{B53AB98D-0E59-A7A7-0A98-6DA5C063D803}"/>
    <pc:docChg chg="modSld">
      <pc:chgData name="22-737-167_JANGALA_REVANTH" userId="S::1602-22-737-167@vce.ac.in::0e884361-6532-4261-8240-9f2c8a2d55eb" providerId="AD" clId="Web-{B53AB98D-0E59-A7A7-0A98-6DA5C063D803}" dt="2025-02-08T05:07:08.867" v="0" actId="20577"/>
      <pc:docMkLst>
        <pc:docMk/>
      </pc:docMkLst>
      <pc:sldChg chg="modSp">
        <pc:chgData name="22-737-167_JANGALA_REVANTH" userId="S::1602-22-737-167@vce.ac.in::0e884361-6532-4261-8240-9f2c8a2d55eb" providerId="AD" clId="Web-{B53AB98D-0E59-A7A7-0A98-6DA5C063D803}" dt="2025-02-08T05:07:08.867" v="0" actId="20577"/>
        <pc:sldMkLst>
          <pc:docMk/>
          <pc:sldMk cId="0" sldId="261"/>
        </pc:sldMkLst>
        <pc:spChg chg="mod">
          <ac:chgData name="22-737-167_JANGALA_REVANTH" userId="S::1602-22-737-167@vce.ac.in::0e884361-6532-4261-8240-9f2c8a2d55eb" providerId="AD" clId="Web-{B53AB98D-0E59-A7A7-0A98-6DA5C063D803}" dt="2025-02-08T05:07:08.867" v="0" actId="20577"/>
          <ac:spMkLst>
            <pc:docMk/>
            <pc:sldMk cId="0" sldId="261"/>
            <ac:spMk id="193" creationId="{00000000-0000-0000-0000-000000000000}"/>
          </ac:spMkLst>
        </pc:spChg>
      </pc:sldChg>
    </pc:docChg>
  </pc:docChgLst>
  <pc:docChgLst>
    <pc:chgData name="22-737-167_JANGALA_REVANTH" userId="S::1602-22-737-167@vce.ac.in::0e884361-6532-4261-8240-9f2c8a2d55eb" providerId="AD" clId="Web-{5B33250F-D679-DE88-2B1C-91C04B968F3A}"/>
    <pc:docChg chg="modSld sldOrd">
      <pc:chgData name="22-737-167_JANGALA_REVANTH" userId="S::1602-22-737-167@vce.ac.in::0e884361-6532-4261-8240-9f2c8a2d55eb" providerId="AD" clId="Web-{5B33250F-D679-DE88-2B1C-91C04B968F3A}" dt="2025-04-19T05:23:39.622" v="69"/>
      <pc:docMkLst>
        <pc:docMk/>
      </pc:docMkLst>
      <pc:sldChg chg="ord">
        <pc:chgData name="22-737-167_JANGALA_REVANTH" userId="S::1602-22-737-167@vce.ac.in::0e884361-6532-4261-8240-9f2c8a2d55eb" providerId="AD" clId="Web-{5B33250F-D679-DE88-2B1C-91C04B968F3A}" dt="2025-04-19T05:23:39.622" v="69"/>
        <pc:sldMkLst>
          <pc:docMk/>
          <pc:sldMk cId="0" sldId="258"/>
        </pc:sldMkLst>
      </pc:sldChg>
      <pc:sldChg chg="modSp">
        <pc:chgData name="22-737-167_JANGALA_REVANTH" userId="S::1602-22-737-167@vce.ac.in::0e884361-6532-4261-8240-9f2c8a2d55eb" providerId="AD" clId="Web-{5B33250F-D679-DE88-2B1C-91C04B968F3A}" dt="2025-04-19T05:22:57.682" v="68" actId="20577"/>
        <pc:sldMkLst>
          <pc:docMk/>
          <pc:sldMk cId="0" sldId="261"/>
        </pc:sldMkLst>
        <pc:spChg chg="mod">
          <ac:chgData name="22-737-167_JANGALA_REVANTH" userId="S::1602-22-737-167@vce.ac.in::0e884361-6532-4261-8240-9f2c8a2d55eb" providerId="AD" clId="Web-{5B33250F-D679-DE88-2B1C-91C04B968F3A}" dt="2025-04-19T05:22:57.682" v="68" actId="20577"/>
          <ac:spMkLst>
            <pc:docMk/>
            <pc:sldMk cId="0" sldId="261"/>
            <ac:spMk id="193" creationId="{00000000-0000-0000-0000-000000000000}"/>
          </ac:spMkLst>
        </pc:spChg>
      </pc:sldChg>
      <pc:sldChg chg="addSp delSp modSp">
        <pc:chgData name="22-737-167_JANGALA_REVANTH" userId="S::1602-22-737-167@vce.ac.in::0e884361-6532-4261-8240-9f2c8a2d55eb" providerId="AD" clId="Web-{5B33250F-D679-DE88-2B1C-91C04B968F3A}" dt="2025-04-19T05:21:42.742" v="3" actId="1076"/>
        <pc:sldMkLst>
          <pc:docMk/>
          <pc:sldMk cId="2648285559" sldId="271"/>
        </pc:sldMkLst>
        <pc:picChg chg="del">
          <ac:chgData name="22-737-167_JANGALA_REVANTH" userId="S::1602-22-737-167@vce.ac.in::0e884361-6532-4261-8240-9f2c8a2d55eb" providerId="AD" clId="Web-{5B33250F-D679-DE88-2B1C-91C04B968F3A}" dt="2025-04-19T05:21:21.522" v="0"/>
          <ac:picMkLst>
            <pc:docMk/>
            <pc:sldMk cId="2648285559" sldId="271"/>
            <ac:picMk id="5" creationId="{25F50D92-F50A-E3EA-59A9-859C648B07EA}"/>
          </ac:picMkLst>
        </pc:picChg>
        <pc:picChg chg="add mod">
          <ac:chgData name="22-737-167_JANGALA_REVANTH" userId="S::1602-22-737-167@vce.ac.in::0e884361-6532-4261-8240-9f2c8a2d55eb" providerId="AD" clId="Web-{5B33250F-D679-DE88-2B1C-91C04B968F3A}" dt="2025-04-19T05:21:42.742" v="3" actId="1076"/>
          <ac:picMkLst>
            <pc:docMk/>
            <pc:sldMk cId="2648285559" sldId="271"/>
            <ac:picMk id="6" creationId="{0D0C6089-DA1B-D6F7-146F-344A1753BEC9}"/>
          </ac:picMkLst>
        </pc:picChg>
      </pc:sldChg>
    </pc:docChg>
  </pc:docChgLst>
  <pc:docChgLst>
    <pc:chgData name="22-737-167_JANGALA_REVANTH" userId="S::1602-22-737-167@vce.ac.in::0e884361-6532-4261-8240-9f2c8a2d55eb" providerId="AD" clId="Web-{97113DAC-DE42-C297-0478-EF3BB0455CD0}"/>
    <pc:docChg chg="modSld">
      <pc:chgData name="22-737-167_JANGALA_REVANTH" userId="S::1602-22-737-167@vce.ac.in::0e884361-6532-4261-8240-9f2c8a2d55eb" providerId="AD" clId="Web-{97113DAC-DE42-C297-0478-EF3BB0455CD0}" dt="2025-04-19T09:44:30.825" v="15" actId="20577"/>
      <pc:docMkLst>
        <pc:docMk/>
      </pc:docMkLst>
      <pc:sldChg chg="modSp">
        <pc:chgData name="22-737-167_JANGALA_REVANTH" userId="S::1602-22-737-167@vce.ac.in::0e884361-6532-4261-8240-9f2c8a2d55eb" providerId="AD" clId="Web-{97113DAC-DE42-C297-0478-EF3BB0455CD0}" dt="2025-04-19T09:34:34.359" v="4" actId="20577"/>
        <pc:sldMkLst>
          <pc:docMk/>
          <pc:sldMk cId="0" sldId="259"/>
        </pc:sldMkLst>
        <pc:spChg chg="mod">
          <ac:chgData name="22-737-167_JANGALA_REVANTH" userId="S::1602-22-737-167@vce.ac.in::0e884361-6532-4261-8240-9f2c8a2d55eb" providerId="AD" clId="Web-{97113DAC-DE42-C297-0478-EF3BB0455CD0}" dt="2025-04-19T09:34:34.359" v="4" actId="20577"/>
          <ac:spMkLst>
            <pc:docMk/>
            <pc:sldMk cId="0" sldId="259"/>
            <ac:spMk id="185" creationId="{00000000-0000-0000-0000-000000000000}"/>
          </ac:spMkLst>
        </pc:spChg>
      </pc:sldChg>
      <pc:sldChg chg="modSp">
        <pc:chgData name="22-737-167_JANGALA_REVANTH" userId="S::1602-22-737-167@vce.ac.in::0e884361-6532-4261-8240-9f2c8a2d55eb" providerId="AD" clId="Web-{97113DAC-DE42-C297-0478-EF3BB0455CD0}" dt="2025-04-19T09:35:56.878" v="10" actId="20577"/>
        <pc:sldMkLst>
          <pc:docMk/>
          <pc:sldMk cId="0" sldId="260"/>
        </pc:sldMkLst>
        <pc:spChg chg="mod">
          <ac:chgData name="22-737-167_JANGALA_REVANTH" userId="S::1602-22-737-167@vce.ac.in::0e884361-6532-4261-8240-9f2c8a2d55eb" providerId="AD" clId="Web-{97113DAC-DE42-C297-0478-EF3BB0455CD0}" dt="2025-04-19T09:35:56.878" v="10" actId="20577"/>
          <ac:spMkLst>
            <pc:docMk/>
            <pc:sldMk cId="0" sldId="260"/>
            <ac:spMk id="189" creationId="{00000000-0000-0000-0000-000000000000}"/>
          </ac:spMkLst>
        </pc:spChg>
      </pc:sldChg>
      <pc:sldChg chg="modSp">
        <pc:chgData name="22-737-167_JANGALA_REVANTH" userId="S::1602-22-737-167@vce.ac.in::0e884361-6532-4261-8240-9f2c8a2d55eb" providerId="AD" clId="Web-{97113DAC-DE42-C297-0478-EF3BB0455CD0}" dt="2025-04-19T09:44:30.825" v="15" actId="20577"/>
        <pc:sldMkLst>
          <pc:docMk/>
          <pc:sldMk cId="0" sldId="261"/>
        </pc:sldMkLst>
        <pc:spChg chg="mod">
          <ac:chgData name="22-737-167_JANGALA_REVANTH" userId="S::1602-22-737-167@vce.ac.in::0e884361-6532-4261-8240-9f2c8a2d55eb" providerId="AD" clId="Web-{97113DAC-DE42-C297-0478-EF3BB0455CD0}" dt="2025-04-19T09:44:30.825" v="15" actId="20577"/>
          <ac:spMkLst>
            <pc:docMk/>
            <pc:sldMk cId="0" sldId="261"/>
            <ac:spMk id="193" creationId="{00000000-0000-0000-0000-000000000000}"/>
          </ac:spMkLst>
        </pc:spChg>
      </pc:sldChg>
    </pc:docChg>
  </pc:docChgLst>
  <pc:docChgLst>
    <pc:chgData name="22-737-167_JANGALA_REVANTH" userId="S::1602-22-737-167@vce.ac.in::0e884361-6532-4261-8240-9f2c8a2d55eb" providerId="AD" clId="Web-{ED8B7C4B-3E20-7DBD-DD5B-D69EEAFF6472}"/>
    <pc:docChg chg="addSld delSld modSld">
      <pc:chgData name="22-737-167_JANGALA_REVANTH" userId="S::1602-22-737-167@vce.ac.in::0e884361-6532-4261-8240-9f2c8a2d55eb" providerId="AD" clId="Web-{ED8B7C4B-3E20-7DBD-DD5B-D69EEAFF6472}" dt="2025-04-19T05:51:12.306" v="128" actId="14100"/>
      <pc:docMkLst>
        <pc:docMk/>
      </pc:docMkLst>
      <pc:sldChg chg="modSp">
        <pc:chgData name="22-737-167_JANGALA_REVANTH" userId="S::1602-22-737-167@vce.ac.in::0e884361-6532-4261-8240-9f2c8a2d55eb" providerId="AD" clId="Web-{ED8B7C4B-3E20-7DBD-DD5B-D69EEAFF6472}" dt="2025-04-19T05:45:53.154" v="104" actId="20577"/>
        <pc:sldMkLst>
          <pc:docMk/>
          <pc:sldMk cId="0" sldId="261"/>
        </pc:sldMkLst>
        <pc:spChg chg="mod">
          <ac:chgData name="22-737-167_JANGALA_REVANTH" userId="S::1602-22-737-167@vce.ac.in::0e884361-6532-4261-8240-9f2c8a2d55eb" providerId="AD" clId="Web-{ED8B7C4B-3E20-7DBD-DD5B-D69EEAFF6472}" dt="2025-04-19T05:45:53.154" v="104" actId="20577"/>
          <ac:spMkLst>
            <pc:docMk/>
            <pc:sldMk cId="0" sldId="261"/>
            <ac:spMk id="193" creationId="{00000000-0000-0000-0000-000000000000}"/>
          </ac:spMkLst>
        </pc:spChg>
      </pc:sldChg>
      <pc:sldChg chg="del">
        <pc:chgData name="22-737-167_JANGALA_REVANTH" userId="S::1602-22-737-167@vce.ac.in::0e884361-6532-4261-8240-9f2c8a2d55eb" providerId="AD" clId="Web-{ED8B7C4B-3E20-7DBD-DD5B-D69EEAFF6472}" dt="2025-04-19T05:42:45.491" v="87"/>
        <pc:sldMkLst>
          <pc:docMk/>
          <pc:sldMk cId="2158011564" sldId="265"/>
        </pc:sldMkLst>
      </pc:sldChg>
      <pc:sldChg chg="del">
        <pc:chgData name="22-737-167_JANGALA_REVANTH" userId="S::1602-22-737-167@vce.ac.in::0e884361-6532-4261-8240-9f2c8a2d55eb" providerId="AD" clId="Web-{ED8B7C4B-3E20-7DBD-DD5B-D69EEAFF6472}" dt="2025-04-19T05:42:49.147" v="88"/>
        <pc:sldMkLst>
          <pc:docMk/>
          <pc:sldMk cId="3627430166" sldId="267"/>
        </pc:sldMkLst>
      </pc:sldChg>
      <pc:sldChg chg="modSp">
        <pc:chgData name="22-737-167_JANGALA_REVANTH" userId="S::1602-22-737-167@vce.ac.in::0e884361-6532-4261-8240-9f2c8a2d55eb" providerId="AD" clId="Web-{ED8B7C4B-3E20-7DBD-DD5B-D69EEAFF6472}" dt="2025-04-19T05:42:41.100" v="86" actId="20577"/>
        <pc:sldMkLst>
          <pc:docMk/>
          <pc:sldMk cId="2242174836" sldId="270"/>
        </pc:sldMkLst>
        <pc:spChg chg="mod">
          <ac:chgData name="22-737-167_JANGALA_REVANTH" userId="S::1602-22-737-167@vce.ac.in::0e884361-6532-4261-8240-9f2c8a2d55eb" providerId="AD" clId="Web-{ED8B7C4B-3E20-7DBD-DD5B-D69EEAFF6472}" dt="2025-04-19T05:42:41.100" v="86" actId="20577"/>
          <ac:spMkLst>
            <pc:docMk/>
            <pc:sldMk cId="2242174836" sldId="270"/>
            <ac:spMk id="3" creationId="{522855BA-CDCC-22F7-2509-86AF4DCF3454}"/>
          </ac:spMkLst>
        </pc:spChg>
      </pc:sldChg>
      <pc:sldChg chg="addSp delSp modSp">
        <pc:chgData name="22-737-167_JANGALA_REVANTH" userId="S::1602-22-737-167@vce.ac.in::0e884361-6532-4261-8240-9f2c8a2d55eb" providerId="AD" clId="Web-{ED8B7C4B-3E20-7DBD-DD5B-D69EEAFF6472}" dt="2025-04-19T05:46:56.406" v="110" actId="14100"/>
        <pc:sldMkLst>
          <pc:docMk/>
          <pc:sldMk cId="3240062469" sldId="273"/>
        </pc:sldMkLst>
        <pc:picChg chg="del">
          <ac:chgData name="22-737-167_JANGALA_REVANTH" userId="S::1602-22-737-167@vce.ac.in::0e884361-6532-4261-8240-9f2c8a2d55eb" providerId="AD" clId="Web-{ED8B7C4B-3E20-7DBD-DD5B-D69EEAFF6472}" dt="2025-04-19T05:46:31.874" v="105"/>
          <ac:picMkLst>
            <pc:docMk/>
            <pc:sldMk cId="3240062469" sldId="273"/>
            <ac:picMk id="3" creationId="{2BBB980B-0B4F-59FE-6A8F-922D69AAD3D9}"/>
          </ac:picMkLst>
        </pc:picChg>
        <pc:picChg chg="add mod">
          <ac:chgData name="22-737-167_JANGALA_REVANTH" userId="S::1602-22-737-167@vce.ac.in::0e884361-6532-4261-8240-9f2c8a2d55eb" providerId="AD" clId="Web-{ED8B7C4B-3E20-7DBD-DD5B-D69EEAFF6472}" dt="2025-04-19T05:46:56.406" v="110" actId="14100"/>
          <ac:picMkLst>
            <pc:docMk/>
            <pc:sldMk cId="3240062469" sldId="273"/>
            <ac:picMk id="4" creationId="{8B9E0C1A-F436-E1EC-C820-9B8DC51E55A0}"/>
          </ac:picMkLst>
        </pc:picChg>
      </pc:sldChg>
      <pc:sldChg chg="addSp delSp modSp">
        <pc:chgData name="22-737-167_JANGALA_REVANTH" userId="S::1602-22-737-167@vce.ac.in::0e884361-6532-4261-8240-9f2c8a2d55eb" providerId="AD" clId="Web-{ED8B7C4B-3E20-7DBD-DD5B-D69EEAFF6472}" dt="2025-04-19T05:47:34.860" v="114" actId="14100"/>
        <pc:sldMkLst>
          <pc:docMk/>
          <pc:sldMk cId="1489823592" sldId="274"/>
        </pc:sldMkLst>
        <pc:picChg chg="del">
          <ac:chgData name="22-737-167_JANGALA_REVANTH" userId="S::1602-22-737-167@vce.ac.in::0e884361-6532-4261-8240-9f2c8a2d55eb" providerId="AD" clId="Web-{ED8B7C4B-3E20-7DBD-DD5B-D69EEAFF6472}" dt="2025-04-19T05:47:10.938" v="111"/>
          <ac:picMkLst>
            <pc:docMk/>
            <pc:sldMk cId="1489823592" sldId="274"/>
            <ac:picMk id="3" creationId="{E0BC1694-C6B5-86C2-2EF0-915684AAF0CB}"/>
          </ac:picMkLst>
        </pc:picChg>
        <pc:picChg chg="add mod">
          <ac:chgData name="22-737-167_JANGALA_REVANTH" userId="S::1602-22-737-167@vce.ac.in::0e884361-6532-4261-8240-9f2c8a2d55eb" providerId="AD" clId="Web-{ED8B7C4B-3E20-7DBD-DD5B-D69EEAFF6472}" dt="2025-04-19T05:47:34.860" v="114" actId="14100"/>
          <ac:picMkLst>
            <pc:docMk/>
            <pc:sldMk cId="1489823592" sldId="274"/>
            <ac:picMk id="4" creationId="{138A378A-8BE0-F061-F57B-B90993377791}"/>
          </ac:picMkLst>
        </pc:picChg>
      </pc:sldChg>
      <pc:sldChg chg="modSp">
        <pc:chgData name="22-737-167_JANGALA_REVANTH" userId="S::1602-22-737-167@vce.ac.in::0e884361-6532-4261-8240-9f2c8a2d55eb" providerId="AD" clId="Web-{ED8B7C4B-3E20-7DBD-DD5B-D69EEAFF6472}" dt="2025-04-19T05:45:02.652" v="95" actId="20577"/>
        <pc:sldMkLst>
          <pc:docMk/>
          <pc:sldMk cId="257858938" sldId="277"/>
        </pc:sldMkLst>
        <pc:spChg chg="mod">
          <ac:chgData name="22-737-167_JANGALA_REVANTH" userId="S::1602-22-737-167@vce.ac.in::0e884361-6532-4261-8240-9f2c8a2d55eb" providerId="AD" clId="Web-{ED8B7C4B-3E20-7DBD-DD5B-D69EEAFF6472}" dt="2025-04-19T05:45:02.652" v="95" actId="20577"/>
          <ac:spMkLst>
            <pc:docMk/>
            <pc:sldMk cId="257858938" sldId="277"/>
            <ac:spMk id="4" creationId="{542AFE88-E065-DD56-A6FA-3361DD25CF59}"/>
          </ac:spMkLst>
        </pc:spChg>
      </pc:sldChg>
      <pc:sldChg chg="addSp modSp new">
        <pc:chgData name="22-737-167_JANGALA_REVANTH" userId="S::1602-22-737-167@vce.ac.in::0e884361-6532-4261-8240-9f2c8a2d55eb" providerId="AD" clId="Web-{ED8B7C4B-3E20-7DBD-DD5B-D69EEAFF6472}" dt="2025-04-19T05:51:12.306" v="128" actId="14100"/>
        <pc:sldMkLst>
          <pc:docMk/>
          <pc:sldMk cId="4079312513" sldId="279"/>
        </pc:sldMkLst>
        <pc:spChg chg="mod">
          <ac:chgData name="22-737-167_JANGALA_REVANTH" userId="S::1602-22-737-167@vce.ac.in::0e884361-6532-4261-8240-9f2c8a2d55eb" providerId="AD" clId="Web-{ED8B7C4B-3E20-7DBD-DD5B-D69EEAFF6472}" dt="2025-04-19T05:51:00.321" v="126" actId="1076"/>
          <ac:spMkLst>
            <pc:docMk/>
            <pc:sldMk cId="4079312513" sldId="279"/>
            <ac:spMk id="2" creationId="{25CE7999-943E-EB7E-D509-4BDFA4141D38}"/>
          </ac:spMkLst>
        </pc:spChg>
        <pc:picChg chg="add mod">
          <ac:chgData name="22-737-167_JANGALA_REVANTH" userId="S::1602-22-737-167@vce.ac.in::0e884361-6532-4261-8240-9f2c8a2d55eb" providerId="AD" clId="Web-{ED8B7C4B-3E20-7DBD-DD5B-D69EEAFF6472}" dt="2025-04-19T05:51:12.306" v="128" actId="14100"/>
          <ac:picMkLst>
            <pc:docMk/>
            <pc:sldMk cId="4079312513" sldId="279"/>
            <ac:picMk id="3" creationId="{B57F50EC-7E3D-9B66-CDF4-94D28CFD7C42}"/>
          </ac:picMkLst>
        </pc:picChg>
      </pc:sldChg>
    </pc:docChg>
  </pc:docChgLst>
  <pc:docChgLst>
    <pc:chgData name="22-737-167_JANGALA_REVANTH" userId="S::1602-22-737-167@vce.ac.in::0e884361-6532-4261-8240-9f2c8a2d55eb" providerId="AD" clId="Web-{E5656677-F10B-BC2B-D89F-CC4486F3100D}"/>
    <pc:docChg chg="addSld delSld modSld">
      <pc:chgData name="22-737-167_JANGALA_REVANTH" userId="S::1602-22-737-167@vce.ac.in::0e884361-6532-4261-8240-9f2c8a2d55eb" providerId="AD" clId="Web-{E5656677-F10B-BC2B-D89F-CC4486F3100D}" dt="2025-04-29T14:24:12.097" v="7" actId="14100"/>
      <pc:docMkLst>
        <pc:docMk/>
      </pc:docMkLst>
      <pc:sldChg chg="addSp delSp modSp">
        <pc:chgData name="22-737-167_JANGALA_REVANTH" userId="S::1602-22-737-167@vce.ac.in::0e884361-6532-4261-8240-9f2c8a2d55eb" providerId="AD" clId="Web-{E5656677-F10B-BC2B-D89F-CC4486F3100D}" dt="2025-04-29T14:24:12.097" v="7" actId="14100"/>
        <pc:sldMkLst>
          <pc:docMk/>
          <pc:sldMk cId="1959734252" sldId="266"/>
        </pc:sldMkLst>
        <pc:picChg chg="add mod">
          <ac:chgData name="22-737-167_JANGALA_REVANTH" userId="S::1602-22-737-167@vce.ac.in::0e884361-6532-4261-8240-9f2c8a2d55eb" providerId="AD" clId="Web-{E5656677-F10B-BC2B-D89F-CC4486F3100D}" dt="2025-04-29T14:24:12.097" v="7" actId="14100"/>
          <ac:picMkLst>
            <pc:docMk/>
            <pc:sldMk cId="1959734252" sldId="266"/>
            <ac:picMk id="4" creationId="{9C2D866B-B1E7-6552-6F72-6C05D0C90CE1}"/>
          </ac:picMkLst>
        </pc:picChg>
        <pc:picChg chg="del">
          <ac:chgData name="22-737-167_JANGALA_REVANTH" userId="S::1602-22-737-167@vce.ac.in::0e884361-6532-4261-8240-9f2c8a2d55eb" providerId="AD" clId="Web-{E5656677-F10B-BC2B-D89F-CC4486F3100D}" dt="2025-04-29T14:23:37.518" v="1"/>
          <ac:picMkLst>
            <pc:docMk/>
            <pc:sldMk cId="1959734252" sldId="266"/>
            <ac:picMk id="6" creationId="{24D9E1D1-6449-5DE9-7B4E-A4F87EEA4B38}"/>
          </ac:picMkLst>
        </pc:picChg>
      </pc:sldChg>
      <pc:sldChg chg="del">
        <pc:chgData name="22-737-167_JANGALA_REVANTH" userId="S::1602-22-737-167@vce.ac.in::0e884361-6532-4261-8240-9f2c8a2d55eb" providerId="AD" clId="Web-{E5656677-F10B-BC2B-D89F-CC4486F3100D}" dt="2025-04-29T14:23:33.440" v="0"/>
        <pc:sldMkLst>
          <pc:docMk/>
          <pc:sldMk cId="1929662219" sldId="268"/>
        </pc:sldMkLst>
      </pc:sldChg>
      <pc:sldChg chg="new del">
        <pc:chgData name="22-737-167_JANGALA_REVANTH" userId="S::1602-22-737-167@vce.ac.in::0e884361-6532-4261-8240-9f2c8a2d55eb" providerId="AD" clId="Web-{E5656677-F10B-BC2B-D89F-CC4486F3100D}" dt="2025-04-29T14:23:45.472" v="3"/>
        <pc:sldMkLst>
          <pc:docMk/>
          <pc:sldMk cId="1595734270" sldId="280"/>
        </pc:sldMkLst>
      </pc:sldChg>
    </pc:docChg>
  </pc:docChgLst>
  <pc:docChgLst>
    <pc:chgData name="22-737-167_JANGALA_REVANTH" userId="S::1602-22-737-167@vce.ac.in::0e884361-6532-4261-8240-9f2c8a2d55eb" providerId="AD" clId="Web-{6B3F8E6F-9777-7568-85F3-656FDB60890D}"/>
    <pc:docChg chg="addSld delSld modSld sldOrd">
      <pc:chgData name="22-737-167_JANGALA_REVANTH" userId="S::1602-22-737-167@vce.ac.in::0e884361-6532-4261-8240-9f2c8a2d55eb" providerId="AD" clId="Web-{6B3F8E6F-9777-7568-85F3-656FDB60890D}" dt="2025-04-19T05:10:05.799" v="215" actId="20577"/>
      <pc:docMkLst>
        <pc:docMk/>
      </pc:docMkLst>
      <pc:sldChg chg="modSp">
        <pc:chgData name="22-737-167_JANGALA_REVANTH" userId="S::1602-22-737-167@vce.ac.in::0e884361-6532-4261-8240-9f2c8a2d55eb" providerId="AD" clId="Web-{6B3F8E6F-9777-7568-85F3-656FDB60890D}" dt="2025-04-19T04:55:14.517" v="77" actId="20577"/>
        <pc:sldMkLst>
          <pc:docMk/>
          <pc:sldMk cId="0" sldId="259"/>
        </pc:sldMkLst>
        <pc:spChg chg="mod">
          <ac:chgData name="22-737-167_JANGALA_REVANTH" userId="S::1602-22-737-167@vce.ac.in::0e884361-6532-4261-8240-9f2c8a2d55eb" providerId="AD" clId="Web-{6B3F8E6F-9777-7568-85F3-656FDB60890D}" dt="2025-04-19T04:55:14.517" v="77" actId="20577"/>
          <ac:spMkLst>
            <pc:docMk/>
            <pc:sldMk cId="0" sldId="259"/>
            <ac:spMk id="185" creationId="{00000000-0000-0000-0000-000000000000}"/>
          </ac:spMkLst>
        </pc:spChg>
      </pc:sldChg>
      <pc:sldChg chg="modSp">
        <pc:chgData name="22-737-167_JANGALA_REVANTH" userId="S::1602-22-737-167@vce.ac.in::0e884361-6532-4261-8240-9f2c8a2d55eb" providerId="AD" clId="Web-{6B3F8E6F-9777-7568-85F3-656FDB60890D}" dt="2025-04-19T04:54:53.391" v="70" actId="20577"/>
        <pc:sldMkLst>
          <pc:docMk/>
          <pc:sldMk cId="0" sldId="261"/>
        </pc:sldMkLst>
        <pc:spChg chg="mod">
          <ac:chgData name="22-737-167_JANGALA_REVANTH" userId="S::1602-22-737-167@vce.ac.in::0e884361-6532-4261-8240-9f2c8a2d55eb" providerId="AD" clId="Web-{6B3F8E6F-9777-7568-85F3-656FDB60890D}" dt="2025-04-19T04:54:53.391" v="70" actId="20577"/>
          <ac:spMkLst>
            <pc:docMk/>
            <pc:sldMk cId="0" sldId="261"/>
            <ac:spMk id="193" creationId="{00000000-0000-0000-0000-000000000000}"/>
          </ac:spMkLst>
        </pc:spChg>
      </pc:sldChg>
      <pc:sldChg chg="ord">
        <pc:chgData name="22-737-167_JANGALA_REVANTH" userId="S::1602-22-737-167@vce.ac.in::0e884361-6532-4261-8240-9f2c8a2d55eb" providerId="AD" clId="Web-{6B3F8E6F-9777-7568-85F3-656FDB60890D}" dt="2025-04-19T05:02:47.752" v="120"/>
        <pc:sldMkLst>
          <pc:docMk/>
          <pc:sldMk cId="0" sldId="262"/>
        </pc:sldMkLst>
      </pc:sldChg>
      <pc:sldChg chg="modSp new">
        <pc:chgData name="22-737-167_JANGALA_REVANTH" userId="S::1602-22-737-167@vce.ac.in::0e884361-6532-4261-8240-9f2c8a2d55eb" providerId="AD" clId="Web-{6B3F8E6F-9777-7568-85F3-656FDB60890D}" dt="2025-04-19T04:45:31.245" v="10" actId="1076"/>
        <pc:sldMkLst>
          <pc:docMk/>
          <pc:sldMk cId="3628998073" sldId="269"/>
        </pc:sldMkLst>
        <pc:spChg chg="mod">
          <ac:chgData name="22-737-167_JANGALA_REVANTH" userId="S::1602-22-737-167@vce.ac.in::0e884361-6532-4261-8240-9f2c8a2d55eb" providerId="AD" clId="Web-{6B3F8E6F-9777-7568-85F3-656FDB60890D}" dt="2025-04-19T04:45:21.886" v="9" actId="20577"/>
          <ac:spMkLst>
            <pc:docMk/>
            <pc:sldMk cId="3628998073" sldId="269"/>
            <ac:spMk id="2" creationId="{900E1864-06FC-63FE-1393-010E1BDA828B}"/>
          </ac:spMkLst>
        </pc:spChg>
        <pc:spChg chg="mod">
          <ac:chgData name="22-737-167_JANGALA_REVANTH" userId="S::1602-22-737-167@vce.ac.in::0e884361-6532-4261-8240-9f2c8a2d55eb" providerId="AD" clId="Web-{6B3F8E6F-9777-7568-85F3-656FDB60890D}" dt="2025-04-19T04:45:31.245" v="10" actId="1076"/>
          <ac:spMkLst>
            <pc:docMk/>
            <pc:sldMk cId="3628998073" sldId="269"/>
            <ac:spMk id="3" creationId="{9775F7C6-BF14-664F-4AE8-DA93815C048B}"/>
          </ac:spMkLst>
        </pc:spChg>
        <pc:spChg chg="mod">
          <ac:chgData name="22-737-167_JANGALA_REVANTH" userId="S::1602-22-737-167@vce.ac.in::0e884361-6532-4261-8240-9f2c8a2d55eb" providerId="AD" clId="Web-{6B3F8E6F-9777-7568-85F3-656FDB60890D}" dt="2025-04-19T04:45:17.792" v="8" actId="20577"/>
          <ac:spMkLst>
            <pc:docMk/>
            <pc:sldMk cId="3628998073" sldId="269"/>
            <ac:spMk id="4" creationId="{58FF9994-75DD-E64B-5A59-EB2AC844E70A}"/>
          </ac:spMkLst>
        </pc:spChg>
      </pc:sldChg>
      <pc:sldChg chg="modSp new">
        <pc:chgData name="22-737-167_JANGALA_REVANTH" userId="S::1602-22-737-167@vce.ac.in::0e884361-6532-4261-8240-9f2c8a2d55eb" providerId="AD" clId="Web-{6B3F8E6F-9777-7568-85F3-656FDB60890D}" dt="2025-04-19T05:09:52.392" v="211" actId="14100"/>
        <pc:sldMkLst>
          <pc:docMk/>
          <pc:sldMk cId="2242174836" sldId="270"/>
        </pc:sldMkLst>
        <pc:spChg chg="mod">
          <ac:chgData name="22-737-167_JANGALA_REVANTH" userId="S::1602-22-737-167@vce.ac.in::0e884361-6532-4261-8240-9f2c8a2d55eb" providerId="AD" clId="Web-{6B3F8E6F-9777-7568-85F3-656FDB60890D}" dt="2025-04-19T05:08:25.279" v="180" actId="20577"/>
          <ac:spMkLst>
            <pc:docMk/>
            <pc:sldMk cId="2242174836" sldId="270"/>
            <ac:spMk id="2" creationId="{4769BA64-48A1-2E48-C036-A9A3D83280A9}"/>
          </ac:spMkLst>
        </pc:spChg>
        <pc:spChg chg="mod">
          <ac:chgData name="22-737-167_JANGALA_REVANTH" userId="S::1602-22-737-167@vce.ac.in::0e884361-6532-4261-8240-9f2c8a2d55eb" providerId="AD" clId="Web-{6B3F8E6F-9777-7568-85F3-656FDB60890D}" dt="2025-04-19T05:09:52.392" v="211" actId="14100"/>
          <ac:spMkLst>
            <pc:docMk/>
            <pc:sldMk cId="2242174836" sldId="270"/>
            <ac:spMk id="3" creationId="{522855BA-CDCC-22F7-2509-86AF4DCF3454}"/>
          </ac:spMkLst>
        </pc:spChg>
        <pc:spChg chg="mod">
          <ac:chgData name="22-737-167_JANGALA_REVANTH" userId="S::1602-22-737-167@vce.ac.in::0e884361-6532-4261-8240-9f2c8a2d55eb" providerId="AD" clId="Web-{6B3F8E6F-9777-7568-85F3-656FDB60890D}" dt="2025-04-19T05:08:17.670" v="178" actId="20577"/>
          <ac:spMkLst>
            <pc:docMk/>
            <pc:sldMk cId="2242174836" sldId="270"/>
            <ac:spMk id="4" creationId="{C2C4209A-A99F-60ED-9401-950B10F6BD40}"/>
          </ac:spMkLst>
        </pc:spChg>
      </pc:sldChg>
      <pc:sldChg chg="addSp modSp new">
        <pc:chgData name="22-737-167_JANGALA_REVANTH" userId="S::1602-22-737-167@vce.ac.in::0e884361-6532-4261-8240-9f2c8a2d55eb" providerId="AD" clId="Web-{6B3F8E6F-9777-7568-85F3-656FDB60890D}" dt="2025-04-19T04:54:25.124" v="56" actId="20577"/>
        <pc:sldMkLst>
          <pc:docMk/>
          <pc:sldMk cId="2648285559" sldId="271"/>
        </pc:sldMkLst>
        <pc:spChg chg="mod">
          <ac:chgData name="22-737-167_JANGALA_REVANTH" userId="S::1602-22-737-167@vce.ac.in::0e884361-6532-4261-8240-9f2c8a2d55eb" providerId="AD" clId="Web-{6B3F8E6F-9777-7568-85F3-656FDB60890D}" dt="2025-04-19T04:54:17.046" v="53" actId="20577"/>
          <ac:spMkLst>
            <pc:docMk/>
            <pc:sldMk cId="2648285559" sldId="271"/>
            <ac:spMk id="2" creationId="{1ECE3BAA-BFEA-915E-75A0-C75568947E51}"/>
          </ac:spMkLst>
        </pc:spChg>
        <pc:spChg chg="mod">
          <ac:chgData name="22-737-167_JANGALA_REVANTH" userId="S::1602-22-737-167@vce.ac.in::0e884361-6532-4261-8240-9f2c8a2d55eb" providerId="AD" clId="Web-{6B3F8E6F-9777-7568-85F3-656FDB60890D}" dt="2025-04-19T04:54:05.842" v="52" actId="14100"/>
          <ac:spMkLst>
            <pc:docMk/>
            <pc:sldMk cId="2648285559" sldId="271"/>
            <ac:spMk id="3" creationId="{545A251A-5CB6-1F60-1E9A-65477B6FB1A7}"/>
          </ac:spMkLst>
        </pc:spChg>
        <pc:spChg chg="mod">
          <ac:chgData name="22-737-167_JANGALA_REVANTH" userId="S::1602-22-737-167@vce.ac.in::0e884361-6532-4261-8240-9f2c8a2d55eb" providerId="AD" clId="Web-{6B3F8E6F-9777-7568-85F3-656FDB60890D}" dt="2025-04-19T04:54:25.124" v="56" actId="20577"/>
          <ac:spMkLst>
            <pc:docMk/>
            <pc:sldMk cId="2648285559" sldId="271"/>
            <ac:spMk id="4" creationId="{DD4C497C-4B82-8230-98CF-C6ABC1C72A8B}"/>
          </ac:spMkLst>
        </pc:spChg>
        <pc:picChg chg="add mod">
          <ac:chgData name="22-737-167_JANGALA_REVANTH" userId="S::1602-22-737-167@vce.ac.in::0e884361-6532-4261-8240-9f2c8a2d55eb" providerId="AD" clId="Web-{6B3F8E6F-9777-7568-85F3-656FDB60890D}" dt="2025-04-19T04:53:57.170" v="51" actId="1076"/>
          <ac:picMkLst>
            <pc:docMk/>
            <pc:sldMk cId="2648285559" sldId="271"/>
            <ac:picMk id="5" creationId="{25F50D92-F50A-E3EA-59A9-859C648B07EA}"/>
          </ac:picMkLst>
        </pc:picChg>
      </pc:sldChg>
      <pc:sldChg chg="addSp modSp new">
        <pc:chgData name="22-737-167_JANGALA_REVANTH" userId="S::1602-22-737-167@vce.ac.in::0e884361-6532-4261-8240-9f2c8a2d55eb" providerId="AD" clId="Web-{6B3F8E6F-9777-7568-85F3-656FDB60890D}" dt="2025-04-19T05:06:40.307" v="177" actId="20577"/>
        <pc:sldMkLst>
          <pc:docMk/>
          <pc:sldMk cId="3103927970" sldId="272"/>
        </pc:sldMkLst>
        <pc:spChg chg="mod">
          <ac:chgData name="22-737-167_JANGALA_REVANTH" userId="S::1602-22-737-167@vce.ac.in::0e884361-6532-4261-8240-9f2c8a2d55eb" providerId="AD" clId="Web-{6B3F8E6F-9777-7568-85F3-656FDB60890D}" dt="2025-04-19T05:06:40.307" v="177" actId="20577"/>
          <ac:spMkLst>
            <pc:docMk/>
            <pc:sldMk cId="3103927970" sldId="272"/>
            <ac:spMk id="2" creationId="{75FEA761-0246-6881-2199-6735DD7D8A39}"/>
          </ac:spMkLst>
        </pc:spChg>
        <pc:picChg chg="add mod">
          <ac:chgData name="22-737-167_JANGALA_REVANTH" userId="S::1602-22-737-167@vce.ac.in::0e884361-6532-4261-8240-9f2c8a2d55eb" providerId="AD" clId="Web-{6B3F8E6F-9777-7568-85F3-656FDB60890D}" dt="2025-04-19T04:58:20.820" v="93" actId="1076"/>
          <ac:picMkLst>
            <pc:docMk/>
            <pc:sldMk cId="3103927970" sldId="272"/>
            <ac:picMk id="3" creationId="{B262A443-1007-A3C4-A439-BA6AC4F5C1B5}"/>
          </ac:picMkLst>
        </pc:picChg>
      </pc:sldChg>
      <pc:sldChg chg="addSp modSp new">
        <pc:chgData name="22-737-167_JANGALA_REVANTH" userId="S::1602-22-737-167@vce.ac.in::0e884361-6532-4261-8240-9f2c8a2d55eb" providerId="AD" clId="Web-{6B3F8E6F-9777-7568-85F3-656FDB60890D}" dt="2025-04-19T04:59:09.525" v="102" actId="1076"/>
        <pc:sldMkLst>
          <pc:docMk/>
          <pc:sldMk cId="3240062469" sldId="273"/>
        </pc:sldMkLst>
        <pc:spChg chg="mod">
          <ac:chgData name="22-737-167_JANGALA_REVANTH" userId="S::1602-22-737-167@vce.ac.in::0e884361-6532-4261-8240-9f2c8a2d55eb" providerId="AD" clId="Web-{6B3F8E6F-9777-7568-85F3-656FDB60890D}" dt="2025-04-19T04:58:49.321" v="98" actId="20577"/>
          <ac:spMkLst>
            <pc:docMk/>
            <pc:sldMk cId="3240062469" sldId="273"/>
            <ac:spMk id="2" creationId="{7454E222-51DD-9BD4-986B-29DFA30ACEA1}"/>
          </ac:spMkLst>
        </pc:spChg>
        <pc:picChg chg="add mod">
          <ac:chgData name="22-737-167_JANGALA_REVANTH" userId="S::1602-22-737-167@vce.ac.in::0e884361-6532-4261-8240-9f2c8a2d55eb" providerId="AD" clId="Web-{6B3F8E6F-9777-7568-85F3-656FDB60890D}" dt="2025-04-19T04:59:09.525" v="102" actId="1076"/>
          <ac:picMkLst>
            <pc:docMk/>
            <pc:sldMk cId="3240062469" sldId="273"/>
            <ac:picMk id="3" creationId="{2BBB980B-0B4F-59FE-6A8F-922D69AAD3D9}"/>
          </ac:picMkLst>
        </pc:picChg>
      </pc:sldChg>
      <pc:sldChg chg="addSp modSp new">
        <pc:chgData name="22-737-167_JANGALA_REVANTH" userId="S::1602-22-737-167@vce.ac.in::0e884361-6532-4261-8240-9f2c8a2d55eb" providerId="AD" clId="Web-{6B3F8E6F-9777-7568-85F3-656FDB60890D}" dt="2025-04-19T04:59:39.604" v="107" actId="1076"/>
        <pc:sldMkLst>
          <pc:docMk/>
          <pc:sldMk cId="1489823592" sldId="274"/>
        </pc:sldMkLst>
        <pc:spChg chg="mod">
          <ac:chgData name="22-737-167_JANGALA_REVANTH" userId="S::1602-22-737-167@vce.ac.in::0e884361-6532-4261-8240-9f2c8a2d55eb" providerId="AD" clId="Web-{6B3F8E6F-9777-7568-85F3-656FDB60890D}" dt="2025-04-19T04:59:20.822" v="104" actId="20577"/>
          <ac:spMkLst>
            <pc:docMk/>
            <pc:sldMk cId="1489823592" sldId="274"/>
            <ac:spMk id="2" creationId="{673317FC-0A75-3776-578C-BA0C15B76DF1}"/>
          </ac:spMkLst>
        </pc:spChg>
        <pc:picChg chg="add mod">
          <ac:chgData name="22-737-167_JANGALA_REVANTH" userId="S::1602-22-737-167@vce.ac.in::0e884361-6532-4261-8240-9f2c8a2d55eb" providerId="AD" clId="Web-{6B3F8E6F-9777-7568-85F3-656FDB60890D}" dt="2025-04-19T04:59:39.604" v="107" actId="1076"/>
          <ac:picMkLst>
            <pc:docMk/>
            <pc:sldMk cId="1489823592" sldId="274"/>
            <ac:picMk id="3" creationId="{E0BC1694-C6B5-86C2-2EF0-915684AAF0CB}"/>
          </ac:picMkLst>
        </pc:picChg>
      </pc:sldChg>
      <pc:sldChg chg="modSp new">
        <pc:chgData name="22-737-167_JANGALA_REVANTH" userId="S::1602-22-737-167@vce.ac.in::0e884361-6532-4261-8240-9f2c8a2d55eb" providerId="AD" clId="Web-{6B3F8E6F-9777-7568-85F3-656FDB60890D}" dt="2025-04-19T05:02:38.517" v="119" actId="20577"/>
        <pc:sldMkLst>
          <pc:docMk/>
          <pc:sldMk cId="266366227" sldId="275"/>
        </pc:sldMkLst>
        <pc:spChg chg="mod">
          <ac:chgData name="22-737-167_JANGALA_REVANTH" userId="S::1602-22-737-167@vce.ac.in::0e884361-6532-4261-8240-9f2c8a2d55eb" providerId="AD" clId="Web-{6B3F8E6F-9777-7568-85F3-656FDB60890D}" dt="2025-04-19T05:02:10.094" v="114" actId="20577"/>
          <ac:spMkLst>
            <pc:docMk/>
            <pc:sldMk cId="266366227" sldId="275"/>
            <ac:spMk id="2" creationId="{7B008327-DA72-F25A-C477-B31820A38D5B}"/>
          </ac:spMkLst>
        </pc:spChg>
        <pc:spChg chg="mod">
          <ac:chgData name="22-737-167_JANGALA_REVANTH" userId="S::1602-22-737-167@vce.ac.in::0e884361-6532-4261-8240-9f2c8a2d55eb" providerId="AD" clId="Web-{6B3F8E6F-9777-7568-85F3-656FDB60890D}" dt="2025-04-19T05:02:09.594" v="113" actId="20577"/>
          <ac:spMkLst>
            <pc:docMk/>
            <pc:sldMk cId="266366227" sldId="275"/>
            <ac:spMk id="3" creationId="{68C9E98F-7DCD-37E9-8710-0843506B7500}"/>
          </ac:spMkLst>
        </pc:spChg>
        <pc:spChg chg="mod">
          <ac:chgData name="22-737-167_JANGALA_REVANTH" userId="S::1602-22-737-167@vce.ac.in::0e884361-6532-4261-8240-9f2c8a2d55eb" providerId="AD" clId="Web-{6B3F8E6F-9777-7568-85F3-656FDB60890D}" dt="2025-04-19T05:02:38.517" v="119" actId="20577"/>
          <ac:spMkLst>
            <pc:docMk/>
            <pc:sldMk cId="266366227" sldId="275"/>
            <ac:spMk id="4" creationId="{09DFB7C2-F76B-EB68-0A2F-EB2DA1153977}"/>
          </ac:spMkLst>
        </pc:spChg>
      </pc:sldChg>
      <pc:sldChg chg="new del">
        <pc:chgData name="22-737-167_JANGALA_REVANTH" userId="S::1602-22-737-167@vce.ac.in::0e884361-6532-4261-8240-9f2c8a2d55eb" providerId="AD" clId="Web-{6B3F8E6F-9777-7568-85F3-656FDB60890D}" dt="2025-04-19T05:01:22.920" v="109"/>
        <pc:sldMkLst>
          <pc:docMk/>
          <pc:sldMk cId="299749334" sldId="275"/>
        </pc:sldMkLst>
      </pc:sldChg>
      <pc:sldChg chg="modSp new">
        <pc:chgData name="22-737-167_JANGALA_REVANTH" userId="S::1602-22-737-167@vce.ac.in::0e884361-6532-4261-8240-9f2c8a2d55eb" providerId="AD" clId="Web-{6B3F8E6F-9777-7568-85F3-656FDB60890D}" dt="2025-04-19T05:04:07.161" v="132" actId="14100"/>
        <pc:sldMkLst>
          <pc:docMk/>
          <pc:sldMk cId="3649471979" sldId="276"/>
        </pc:sldMkLst>
        <pc:spChg chg="mod">
          <ac:chgData name="22-737-167_JANGALA_REVANTH" userId="S::1602-22-737-167@vce.ac.in::0e884361-6532-4261-8240-9f2c8a2d55eb" providerId="AD" clId="Web-{6B3F8E6F-9777-7568-85F3-656FDB60890D}" dt="2025-04-19T05:03:22.222" v="125" actId="20577"/>
          <ac:spMkLst>
            <pc:docMk/>
            <pc:sldMk cId="3649471979" sldId="276"/>
            <ac:spMk id="2" creationId="{7A33C447-5168-68AE-8C01-CC7DB56A7278}"/>
          </ac:spMkLst>
        </pc:spChg>
        <pc:spChg chg="mod">
          <ac:chgData name="22-737-167_JANGALA_REVANTH" userId="S::1602-22-737-167@vce.ac.in::0e884361-6532-4261-8240-9f2c8a2d55eb" providerId="AD" clId="Web-{6B3F8E6F-9777-7568-85F3-656FDB60890D}" dt="2025-04-19T05:03:22.081" v="124" actId="20577"/>
          <ac:spMkLst>
            <pc:docMk/>
            <pc:sldMk cId="3649471979" sldId="276"/>
            <ac:spMk id="3" creationId="{575522B6-5365-B462-96AC-E09518B7C724}"/>
          </ac:spMkLst>
        </pc:spChg>
        <pc:spChg chg="mod">
          <ac:chgData name="22-737-167_JANGALA_REVANTH" userId="S::1602-22-737-167@vce.ac.in::0e884361-6532-4261-8240-9f2c8a2d55eb" providerId="AD" clId="Web-{6B3F8E6F-9777-7568-85F3-656FDB60890D}" dt="2025-04-19T05:04:07.161" v="132" actId="14100"/>
          <ac:spMkLst>
            <pc:docMk/>
            <pc:sldMk cId="3649471979" sldId="276"/>
            <ac:spMk id="4" creationId="{2568A5DF-D75A-4CC8-CE11-39F1CA7E6490}"/>
          </ac:spMkLst>
        </pc:spChg>
      </pc:sldChg>
      <pc:sldChg chg="modSp new">
        <pc:chgData name="22-737-167_JANGALA_REVANTH" userId="S::1602-22-737-167@vce.ac.in::0e884361-6532-4261-8240-9f2c8a2d55eb" providerId="AD" clId="Web-{6B3F8E6F-9777-7568-85F3-656FDB60890D}" dt="2025-04-19T05:06:25.666" v="168" actId="14100"/>
        <pc:sldMkLst>
          <pc:docMk/>
          <pc:sldMk cId="257858938" sldId="277"/>
        </pc:sldMkLst>
        <pc:spChg chg="mod">
          <ac:chgData name="22-737-167_JANGALA_REVANTH" userId="S::1602-22-737-167@vce.ac.in::0e884361-6532-4261-8240-9f2c8a2d55eb" providerId="AD" clId="Web-{6B3F8E6F-9777-7568-85F3-656FDB60890D}" dt="2025-04-19T05:06:04.993" v="161" actId="20577"/>
          <ac:spMkLst>
            <pc:docMk/>
            <pc:sldMk cId="257858938" sldId="277"/>
            <ac:spMk id="2" creationId="{F296E77E-53A9-02D4-354F-93407D9C87AC}"/>
          </ac:spMkLst>
        </pc:spChg>
        <pc:spChg chg="mod">
          <ac:chgData name="22-737-167_JANGALA_REVANTH" userId="S::1602-22-737-167@vce.ac.in::0e884361-6532-4261-8240-9f2c8a2d55eb" providerId="AD" clId="Web-{6B3F8E6F-9777-7568-85F3-656FDB60890D}" dt="2025-04-19T05:06:03.727" v="160" actId="20577"/>
          <ac:spMkLst>
            <pc:docMk/>
            <pc:sldMk cId="257858938" sldId="277"/>
            <ac:spMk id="3" creationId="{5EC153EB-6C53-9E77-D291-7F9C86C58ECF}"/>
          </ac:spMkLst>
        </pc:spChg>
        <pc:spChg chg="mod">
          <ac:chgData name="22-737-167_JANGALA_REVANTH" userId="S::1602-22-737-167@vce.ac.in::0e884361-6532-4261-8240-9f2c8a2d55eb" providerId="AD" clId="Web-{6B3F8E6F-9777-7568-85F3-656FDB60890D}" dt="2025-04-19T05:06:25.666" v="168" actId="14100"/>
          <ac:spMkLst>
            <pc:docMk/>
            <pc:sldMk cId="257858938" sldId="277"/>
            <ac:spMk id="4" creationId="{542AFE88-E065-DD56-A6FA-3361DD25CF59}"/>
          </ac:spMkLst>
        </pc:spChg>
      </pc:sldChg>
      <pc:sldChg chg="addSp modSp new del">
        <pc:chgData name="22-737-167_JANGALA_REVANTH" userId="S::1602-22-737-167@vce.ac.in::0e884361-6532-4261-8240-9f2c8a2d55eb" providerId="AD" clId="Web-{6B3F8E6F-9777-7568-85F3-656FDB60890D}" dt="2025-04-19T05:05:50.602" v="155"/>
        <pc:sldMkLst>
          <pc:docMk/>
          <pc:sldMk cId="3522133528" sldId="277"/>
        </pc:sldMkLst>
        <pc:spChg chg="mod">
          <ac:chgData name="22-737-167_JANGALA_REVANTH" userId="S::1602-22-737-167@vce.ac.in::0e884361-6532-4261-8240-9f2c8a2d55eb" providerId="AD" clId="Web-{6B3F8E6F-9777-7568-85F3-656FDB60890D}" dt="2025-04-19T05:04:38.865" v="140" actId="20577"/>
          <ac:spMkLst>
            <pc:docMk/>
            <pc:sldMk cId="3522133528" sldId="277"/>
            <ac:spMk id="2" creationId="{00135F36-9DB3-FE0E-2E92-E03AD83BF6A7}"/>
          </ac:spMkLst>
        </pc:spChg>
        <pc:spChg chg="mod">
          <ac:chgData name="22-737-167_JANGALA_REVANTH" userId="S::1602-22-737-167@vce.ac.in::0e884361-6532-4261-8240-9f2c8a2d55eb" providerId="AD" clId="Web-{6B3F8E6F-9777-7568-85F3-656FDB60890D}" dt="2025-04-19T05:04:36.318" v="139" actId="20577"/>
          <ac:spMkLst>
            <pc:docMk/>
            <pc:sldMk cId="3522133528" sldId="277"/>
            <ac:spMk id="3" creationId="{A7EA27B9-257E-9ACE-C00E-9B5951918B9B}"/>
          </ac:spMkLst>
        </pc:spChg>
        <pc:spChg chg="add mod">
          <ac:chgData name="22-737-167_JANGALA_REVANTH" userId="S::1602-22-737-167@vce.ac.in::0e884361-6532-4261-8240-9f2c8a2d55eb" providerId="AD" clId="Web-{6B3F8E6F-9777-7568-85F3-656FDB60890D}" dt="2025-04-19T05:05:47.758" v="154" actId="20577"/>
          <ac:spMkLst>
            <pc:docMk/>
            <pc:sldMk cId="3522133528" sldId="277"/>
            <ac:spMk id="4" creationId="{DC3D04B6-FC94-169C-49E0-C1E4C429579A}"/>
          </ac:spMkLst>
        </pc:spChg>
      </pc:sldChg>
      <pc:sldChg chg="modSp new">
        <pc:chgData name="22-737-167_JANGALA_REVANTH" userId="S::1602-22-737-167@vce.ac.in::0e884361-6532-4261-8240-9f2c8a2d55eb" providerId="AD" clId="Web-{6B3F8E6F-9777-7568-85F3-656FDB60890D}" dt="2025-04-19T05:10:05.799" v="215" actId="20577"/>
        <pc:sldMkLst>
          <pc:docMk/>
          <pc:sldMk cId="1130808200" sldId="278"/>
        </pc:sldMkLst>
        <pc:spChg chg="mod">
          <ac:chgData name="22-737-167_JANGALA_REVANTH" userId="S::1602-22-737-167@vce.ac.in::0e884361-6532-4261-8240-9f2c8a2d55eb" providerId="AD" clId="Web-{6B3F8E6F-9777-7568-85F3-656FDB60890D}" dt="2025-04-19T05:10:05.799" v="215" actId="20577"/>
          <ac:spMkLst>
            <pc:docMk/>
            <pc:sldMk cId="1130808200" sldId="278"/>
            <ac:spMk id="2" creationId="{EE0C99CE-4805-5F08-B4A3-1DA0858C77DD}"/>
          </ac:spMkLst>
        </pc:spChg>
        <pc:spChg chg="mod">
          <ac:chgData name="22-737-167_JANGALA_REVANTH" userId="S::1602-22-737-167@vce.ac.in::0e884361-6532-4261-8240-9f2c8a2d55eb" providerId="AD" clId="Web-{6B3F8E6F-9777-7568-85F3-656FDB60890D}" dt="2025-04-19T05:08:52.108" v="193" actId="20577"/>
          <ac:spMkLst>
            <pc:docMk/>
            <pc:sldMk cId="1130808200" sldId="278"/>
            <ac:spMk id="3" creationId="{29D6D5F3-CDBC-DA54-5FBA-CFCACB5B8996}"/>
          </ac:spMkLst>
        </pc:spChg>
        <pc:spChg chg="mod">
          <ac:chgData name="22-737-167_JANGALA_REVANTH" userId="S::1602-22-737-167@vce.ac.in::0e884361-6532-4261-8240-9f2c8a2d55eb" providerId="AD" clId="Web-{6B3F8E6F-9777-7568-85F3-656FDB60890D}" dt="2025-04-19T05:10:01.970" v="214" actId="20577"/>
          <ac:spMkLst>
            <pc:docMk/>
            <pc:sldMk cId="1130808200" sldId="278"/>
            <ac:spMk id="4" creationId="{F91FB341-08E3-AB77-7931-B3360D5DB9AC}"/>
          </ac:spMkLst>
        </pc:spChg>
      </pc:sldChg>
    </pc:docChg>
  </pc:docChgLst>
  <pc:docChgLst>
    <pc:chgData name="22-737-167_JANGALA_REVANTH" userId="S::1602-22-737-167@vce.ac.in::0e884361-6532-4261-8240-9f2c8a2d55eb" providerId="AD" clId="Web-{14AA4A13-8375-86CD-3140-EC6387440575}"/>
    <pc:docChg chg="modSld">
      <pc:chgData name="22-737-167_JANGALA_REVANTH" userId="S::1602-22-737-167@vce.ac.in::0e884361-6532-4261-8240-9f2c8a2d55eb" providerId="AD" clId="Web-{14AA4A13-8375-86CD-3140-EC6387440575}" dt="2025-04-24T15:49:08.733" v="0" actId="1076"/>
      <pc:docMkLst>
        <pc:docMk/>
      </pc:docMkLst>
      <pc:sldChg chg="modSp">
        <pc:chgData name="22-737-167_JANGALA_REVANTH" userId="S::1602-22-737-167@vce.ac.in::0e884361-6532-4261-8240-9f2c8a2d55eb" providerId="AD" clId="Web-{14AA4A13-8375-86CD-3140-EC6387440575}" dt="2025-04-24T15:49:08.733" v="0" actId="1076"/>
        <pc:sldMkLst>
          <pc:docMk/>
          <pc:sldMk cId="2648285559" sldId="271"/>
        </pc:sldMkLst>
        <pc:picChg chg="mod">
          <ac:chgData name="22-737-167_JANGALA_REVANTH" userId="S::1602-22-737-167@vce.ac.in::0e884361-6532-4261-8240-9f2c8a2d55eb" providerId="AD" clId="Web-{14AA4A13-8375-86CD-3140-EC6387440575}" dt="2025-04-24T15:49:08.733" v="0" actId="1076"/>
          <ac:picMkLst>
            <pc:docMk/>
            <pc:sldMk cId="2648285559" sldId="271"/>
            <ac:picMk id="6" creationId="{0D0C6089-DA1B-D6F7-146F-344A1753BEC9}"/>
          </ac:picMkLst>
        </pc:picChg>
      </pc:sldChg>
    </pc:docChg>
  </pc:docChgLst>
  <pc:docChgLst>
    <pc:chgData name="22-737-167_JANGALA_REVANTH" userId="S::1602-22-737-167@vce.ac.in::0e884361-6532-4261-8240-9f2c8a2d55eb" providerId="AD" clId="Web-{D78B3600-0869-2D22-A7D3-003D9E2D1B9C}"/>
    <pc:docChg chg="modSld">
      <pc:chgData name="22-737-167_JANGALA_REVANTH" userId="S::1602-22-737-167@vce.ac.in::0e884361-6532-4261-8240-9f2c8a2d55eb" providerId="AD" clId="Web-{D78B3600-0869-2D22-A7D3-003D9E2D1B9C}" dt="2025-04-03T19:27:31.533" v="128" actId="20577"/>
      <pc:docMkLst>
        <pc:docMk/>
      </pc:docMkLst>
      <pc:sldChg chg="modSp">
        <pc:chgData name="22-737-167_JANGALA_REVANTH" userId="S::1602-22-737-167@vce.ac.in::0e884361-6532-4261-8240-9f2c8a2d55eb" providerId="AD" clId="Web-{D78B3600-0869-2D22-A7D3-003D9E2D1B9C}" dt="2025-04-03T19:23:52.906" v="23" actId="20577"/>
        <pc:sldMkLst>
          <pc:docMk/>
          <pc:sldMk cId="0" sldId="259"/>
        </pc:sldMkLst>
        <pc:spChg chg="mod">
          <ac:chgData name="22-737-167_JANGALA_REVANTH" userId="S::1602-22-737-167@vce.ac.in::0e884361-6532-4261-8240-9f2c8a2d55eb" providerId="AD" clId="Web-{D78B3600-0869-2D22-A7D3-003D9E2D1B9C}" dt="2025-04-03T19:23:52.906" v="23" actId="20577"/>
          <ac:spMkLst>
            <pc:docMk/>
            <pc:sldMk cId="0" sldId="259"/>
            <ac:spMk id="185" creationId="{00000000-0000-0000-0000-000000000000}"/>
          </ac:spMkLst>
        </pc:spChg>
      </pc:sldChg>
      <pc:sldChg chg="modSp">
        <pc:chgData name="22-737-167_JANGALA_REVANTH" userId="S::1602-22-737-167@vce.ac.in::0e884361-6532-4261-8240-9f2c8a2d55eb" providerId="AD" clId="Web-{D78B3600-0869-2D22-A7D3-003D9E2D1B9C}" dt="2025-04-03T19:27:31.533" v="128" actId="20577"/>
        <pc:sldMkLst>
          <pc:docMk/>
          <pc:sldMk cId="0" sldId="260"/>
        </pc:sldMkLst>
        <pc:spChg chg="mod">
          <ac:chgData name="22-737-167_JANGALA_REVANTH" userId="S::1602-22-737-167@vce.ac.in::0e884361-6532-4261-8240-9f2c8a2d55eb" providerId="AD" clId="Web-{D78B3600-0869-2D22-A7D3-003D9E2D1B9C}" dt="2025-04-03T19:27:31.533" v="128" actId="20577"/>
          <ac:spMkLst>
            <pc:docMk/>
            <pc:sldMk cId="0" sldId="260"/>
            <ac:spMk id="189" creationId="{00000000-0000-0000-0000-000000000000}"/>
          </ac:spMkLst>
        </pc:spChg>
      </pc:sldChg>
      <pc:sldChg chg="modSp">
        <pc:chgData name="22-737-167_JANGALA_REVANTH" userId="S::1602-22-737-167@vce.ac.in::0e884361-6532-4261-8240-9f2c8a2d55eb" providerId="AD" clId="Web-{D78B3600-0869-2D22-A7D3-003D9E2D1B9C}" dt="2025-04-03T19:27:20.236" v="120" actId="20577"/>
        <pc:sldMkLst>
          <pc:docMk/>
          <pc:sldMk cId="0" sldId="261"/>
        </pc:sldMkLst>
        <pc:spChg chg="mod">
          <ac:chgData name="22-737-167_JANGALA_REVANTH" userId="S::1602-22-737-167@vce.ac.in::0e884361-6532-4261-8240-9f2c8a2d55eb" providerId="AD" clId="Web-{D78B3600-0869-2D22-A7D3-003D9E2D1B9C}" dt="2025-04-03T19:27:20.236" v="120" actId="20577"/>
          <ac:spMkLst>
            <pc:docMk/>
            <pc:sldMk cId="0" sldId="261"/>
            <ac:spMk id="19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1206500" y="12268950"/>
            <a:ext cx="21971000" cy="660402"/>
          </a:xfrm>
          <a:prstGeom prst="rect">
            <a:avLst/>
          </a:prstGeom>
        </p:spPr>
        <p:txBody>
          <a:bodyPr lIns="45718" tIns="45718" rIns="45718" bIns="45718" anchor="b"/>
          <a:lstStyle>
            <a:lvl1pPr marL="0" indent="0" defTabSz="825500">
              <a:spcBef>
                <a:spcPts val="0"/>
              </a:spcBef>
              <a:buSzTx/>
              <a:buNone/>
              <a:defRPr sz="3300">
                <a:latin typeface="Produkt Light"/>
                <a:ea typeface="Produkt Light"/>
                <a:cs typeface="Produkt Light"/>
                <a:sym typeface="Produkt Light"/>
              </a:defRPr>
            </a:lvl1pPr>
            <a:lvl2pPr marL="834389" indent="-377189" defTabSz="825500">
              <a:spcBef>
                <a:spcPts val="0"/>
              </a:spcBef>
              <a:defRPr sz="3300">
                <a:latin typeface="Produkt Light"/>
                <a:ea typeface="Produkt Light"/>
                <a:cs typeface="Produkt Light"/>
                <a:sym typeface="Produkt Light"/>
              </a:defRPr>
            </a:lvl2pPr>
            <a:lvl3pPr marL="1291589" indent="-377189" defTabSz="825500">
              <a:spcBef>
                <a:spcPts val="0"/>
              </a:spcBef>
              <a:defRPr sz="3300">
                <a:latin typeface="Produkt Light"/>
                <a:ea typeface="Produkt Light"/>
                <a:cs typeface="Produkt Light"/>
                <a:sym typeface="Produkt Light"/>
              </a:defRPr>
            </a:lvl3pPr>
            <a:lvl4pPr marL="1748789" indent="-377189" defTabSz="825500">
              <a:spcBef>
                <a:spcPts val="0"/>
              </a:spcBef>
              <a:defRPr sz="3300">
                <a:latin typeface="Produkt Light"/>
                <a:ea typeface="Produkt Light"/>
                <a:cs typeface="Produkt Light"/>
                <a:sym typeface="Produkt Light"/>
              </a:defRPr>
            </a:lvl4pPr>
            <a:lvl5pPr marL="2205989" indent="-377189" defTabSz="825500">
              <a:spcBef>
                <a:spcPts val="0"/>
              </a:spcBef>
              <a:defRPr sz="3300">
                <a:latin typeface="Produkt Light"/>
                <a:ea typeface="Produkt Light"/>
                <a:cs typeface="Produkt Light"/>
                <a:sym typeface="Produkt Light"/>
              </a:defRPr>
            </a:lvl5pPr>
          </a:lstStyle>
          <a:p>
            <a:r>
              <a:t>Author and Date</a:t>
            </a:r>
          </a:p>
          <a:p>
            <a:pPr lvl="1"/>
            <a:endParaRPr/>
          </a:p>
          <a:p>
            <a:pPr lvl="2"/>
            <a:endParaRPr/>
          </a:p>
          <a:p>
            <a:pPr lvl="3"/>
            <a:endParaRPr/>
          </a:p>
          <a:p>
            <a:pPr lvl="4"/>
            <a:endParaRPr/>
          </a:p>
        </p:txBody>
      </p:sp>
      <p:sp>
        <p:nvSpPr>
          <p:cNvPr id="12" name="Body Level One…"/>
          <p:cNvSpPr txBox="1">
            <a:spLocks noGrp="1"/>
          </p:cNvSpPr>
          <p:nvPr>
            <p:ph type="body" sz="quarter" idx="2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stStyle>
          <a:p>
            <a:r>
              <a:t>Presentation Subtitle</a:t>
            </a:r>
          </a:p>
        </p:txBody>
      </p:sp>
      <p:sp>
        <p:nvSpPr>
          <p:cNvPr id="13" name="Presentation Title"/>
          <p:cNvSpPr txBox="1">
            <a:spLocks noGrp="1"/>
          </p:cNvSpPr>
          <p:nvPr>
            <p:ph type="title" hasCustomPrompt="1"/>
          </p:nvPr>
        </p:nvSpPr>
        <p:spPr>
          <a:xfrm>
            <a:off x="1206500" y="2616200"/>
            <a:ext cx="21971005" cy="4648200"/>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xfrm>
            <a:off x="23558499" y="1246072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Body Level One…"/>
          <p:cNvSpPr txBox="1">
            <a:spLocks noGrp="1"/>
          </p:cNvSpPr>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r>
              <a:t>Slide Subtitle</a:t>
            </a:r>
          </a:p>
          <a:p>
            <a:pPr lvl="1"/>
            <a:endParaRPr/>
          </a:p>
          <a:p>
            <a:pPr lvl="2"/>
            <a:endParaRPr/>
          </a:p>
          <a:p>
            <a:pPr lvl="3"/>
            <a:endParaRPr/>
          </a:p>
          <a:p>
            <a:pPr lvl="4"/>
            <a:endParaRPr/>
          </a:p>
        </p:txBody>
      </p:sp>
      <p:sp>
        <p:nvSpPr>
          <p:cNvPr id="100" name="Slide Title"/>
          <p:cNvSpPr txBox="1">
            <a:spLocks noGrp="1"/>
          </p:cNvSpPr>
          <p:nvPr>
            <p:ph type="title" hasCustomPrompt="1"/>
          </p:nvPr>
        </p:nvSpPr>
        <p:spPr>
          <a:xfrm>
            <a:off x="1206500" y="635000"/>
            <a:ext cx="21971000" cy="1689100"/>
          </a:xfrm>
          <a:prstGeom prst="rect">
            <a:avLst/>
          </a:prstGeom>
        </p:spPr>
        <p:txBody>
          <a:bodyPr/>
          <a:lstStyle/>
          <a:p>
            <a:r>
              <a:t>Slide 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Body Level One…"/>
          <p:cNvSpPr txBox="1">
            <a:spLocks noGrp="1"/>
          </p:cNvSpPr>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r>
              <a:t>Agenda Subtitle</a:t>
            </a:r>
          </a:p>
          <a:p>
            <a:pPr lvl="1"/>
            <a:endParaRPr/>
          </a:p>
          <a:p>
            <a:pPr lvl="2"/>
            <a:endParaRPr/>
          </a:p>
          <a:p>
            <a:pPr lvl="3"/>
            <a:endParaRPr/>
          </a:p>
          <a:p>
            <a:pPr lvl="4"/>
            <a:endParaRPr/>
          </a:p>
        </p:txBody>
      </p:sp>
      <p:sp>
        <p:nvSpPr>
          <p:cNvPr id="109" name="Body Level One…"/>
          <p:cNvSpPr txBox="1">
            <a:spLocks noGrp="1"/>
          </p:cNvSpPr>
          <p:nvPr>
            <p:ph type="body" idx="21" hasCustomPrompt="1"/>
          </p:nvPr>
        </p:nvSpPr>
        <p:spPr>
          <a:prstGeom prst="rect">
            <a:avLst/>
          </a:prstGeom>
        </p:spPr>
        <p:txBody>
          <a:bodyPr/>
          <a:lstStyle>
            <a:lvl1pPr marL="0" indent="0">
              <a:spcBef>
                <a:spcPts val="6000"/>
              </a:spcBef>
              <a:buSzTx/>
              <a:buNone/>
              <a:defRPr sz="5000"/>
            </a:lvl1pPr>
          </a:lstStyle>
          <a:p>
            <a:r>
              <a:t>Agenda Topics</a:t>
            </a:r>
          </a:p>
        </p:txBody>
      </p:sp>
      <p:sp>
        <p:nvSpPr>
          <p:cNvPr id="110" name="Agenda Title"/>
          <p:cNvSpPr txBox="1">
            <a:spLocks noGrp="1"/>
          </p:cNvSpPr>
          <p:nvPr>
            <p:ph type="title" hasCustomPrompt="1"/>
          </p:nvPr>
        </p:nvSpPr>
        <p:spPr>
          <a:xfrm>
            <a:off x="1206500" y="635000"/>
            <a:ext cx="21971000" cy="1689100"/>
          </a:xfrm>
          <a:prstGeom prst="rect">
            <a:avLst/>
          </a:prstGeom>
        </p:spPr>
        <p:txBody>
          <a:bodyPr/>
          <a:lstStyle/>
          <a:p>
            <a:r>
              <a:t>Agenda Title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z="12000" spc="-119">
                <a:latin typeface="Produkt Extralight"/>
                <a:ea typeface="Produkt Extralight"/>
                <a:cs typeface="Produkt Extralight"/>
                <a:sym typeface="Produkt Extralight"/>
              </a:defRPr>
            </a:lvl1pPr>
            <a:lvl2pPr marL="0" indent="0" algn="ctr" defTabSz="2438400">
              <a:lnSpc>
                <a:spcPct val="90000"/>
              </a:lnSpc>
              <a:spcBef>
                <a:spcPts val="0"/>
              </a:spcBef>
              <a:buSzTx/>
              <a:buNone/>
              <a:defRPr sz="12000" spc="-119">
                <a:latin typeface="Produkt Extralight"/>
                <a:ea typeface="Produkt Extralight"/>
                <a:cs typeface="Produkt Extralight"/>
                <a:sym typeface="Produkt Extralight"/>
              </a:defRPr>
            </a:lvl2pPr>
            <a:lvl3pPr marL="0" indent="0" algn="ctr" defTabSz="2438400">
              <a:lnSpc>
                <a:spcPct val="90000"/>
              </a:lnSpc>
              <a:spcBef>
                <a:spcPts val="0"/>
              </a:spcBef>
              <a:buSzTx/>
              <a:buNone/>
              <a:defRPr sz="12000" spc="-119">
                <a:latin typeface="Produkt Extralight"/>
                <a:ea typeface="Produkt Extralight"/>
                <a:cs typeface="Produkt Extralight"/>
                <a:sym typeface="Produkt Extralight"/>
              </a:defRPr>
            </a:lvl3pPr>
            <a:lvl4pPr marL="0" indent="0" algn="ctr" defTabSz="2438400">
              <a:lnSpc>
                <a:spcPct val="90000"/>
              </a:lnSpc>
              <a:spcBef>
                <a:spcPts val="0"/>
              </a:spcBef>
              <a:buSzTx/>
              <a:buNone/>
              <a:defRPr sz="12000" spc="-119">
                <a:latin typeface="Produkt Extralight"/>
                <a:ea typeface="Produkt Extralight"/>
                <a:cs typeface="Produkt Extralight"/>
                <a:sym typeface="Produkt Extralight"/>
              </a:defRPr>
            </a:lvl4pPr>
            <a:lvl5pPr marL="0" indent="0" algn="ctr" defTabSz="2438400">
              <a:lnSpc>
                <a:spcPct val="90000"/>
              </a:lnSpc>
              <a:spcBef>
                <a:spcPts val="0"/>
              </a:spcBef>
              <a:buSzTx/>
              <a:buNone/>
              <a:defRPr sz="12000" spc="-119">
                <a:latin typeface="Produkt Extralight"/>
                <a:ea typeface="Produkt Extralight"/>
                <a:cs typeface="Produkt Extralight"/>
                <a:sym typeface="Produkt Extralight"/>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z="35000" spc="-1750">
                <a:latin typeface="Produkt Extralight"/>
                <a:ea typeface="Produkt Extralight"/>
                <a:cs typeface="Produkt Extralight"/>
                <a:sym typeface="Produkt Extralight"/>
              </a:defRPr>
            </a:lvl1pPr>
            <a:lvl2pPr marL="0" indent="0" algn="ctr" defTabSz="2438400">
              <a:lnSpc>
                <a:spcPct val="90000"/>
              </a:lnSpc>
              <a:spcBef>
                <a:spcPts val="0"/>
              </a:spcBef>
              <a:buSzTx/>
              <a:buNone/>
              <a:defRPr sz="35000" spc="-1750">
                <a:latin typeface="Produkt Extralight"/>
                <a:ea typeface="Produkt Extralight"/>
                <a:cs typeface="Produkt Extralight"/>
                <a:sym typeface="Produkt Extralight"/>
              </a:defRPr>
            </a:lvl2pPr>
            <a:lvl3pPr marL="0" indent="0" algn="ctr" defTabSz="2438400">
              <a:lnSpc>
                <a:spcPct val="90000"/>
              </a:lnSpc>
              <a:spcBef>
                <a:spcPts val="0"/>
              </a:spcBef>
              <a:buSzTx/>
              <a:buNone/>
              <a:defRPr sz="35000" spc="-1750">
                <a:latin typeface="Produkt Extralight"/>
                <a:ea typeface="Produkt Extralight"/>
                <a:cs typeface="Produkt Extralight"/>
                <a:sym typeface="Produkt Extralight"/>
              </a:defRPr>
            </a:lvl3pPr>
            <a:lvl4pPr marL="0" indent="0" algn="ctr" defTabSz="2438400">
              <a:lnSpc>
                <a:spcPct val="90000"/>
              </a:lnSpc>
              <a:spcBef>
                <a:spcPts val="0"/>
              </a:spcBef>
              <a:buSzTx/>
              <a:buNone/>
              <a:defRPr sz="35000" spc="-1750">
                <a:latin typeface="Produkt Extralight"/>
                <a:ea typeface="Produkt Extralight"/>
                <a:cs typeface="Produkt Extralight"/>
                <a:sym typeface="Produkt Extralight"/>
              </a:defRPr>
            </a:lvl4pPr>
            <a:lvl5pPr marL="0" indent="0" algn="ctr" defTabSz="2438400">
              <a:lnSpc>
                <a:spcPct val="90000"/>
              </a:lnSpc>
              <a:spcBef>
                <a:spcPts val="0"/>
              </a:spcBef>
              <a:buSzTx/>
              <a:buNone/>
              <a:defRPr sz="35000" spc="-1750">
                <a:latin typeface="Produkt Extralight"/>
                <a:ea typeface="Produkt Extralight"/>
                <a:cs typeface="Produkt Extralight"/>
                <a:sym typeface="Produkt Extralight"/>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128000"/>
            <a:ext cx="21971000" cy="1079500"/>
          </a:xfrm>
          <a:prstGeom prst="rect">
            <a:avLst/>
          </a:prstGeom>
        </p:spPr>
        <p:txBody>
          <a:bodyPr lIns="45718" tIns="45718" rIns="45718" bIns="45718"/>
          <a:lstStyle>
            <a:lvl1pPr marL="0" indent="0" algn="ctr" defTabSz="825500">
              <a:lnSpc>
                <a:spcPct val="90000"/>
              </a:lnSpc>
              <a:spcBef>
                <a:spcPts val="0"/>
              </a:spcBef>
              <a:buSzTx/>
              <a:buNone/>
              <a:defRPr sz="5500" spc="-99">
                <a:latin typeface="Produkt Extralight"/>
                <a:ea typeface="Produkt Extralight"/>
                <a:cs typeface="Produkt Extralight"/>
                <a:sym typeface="Produkt Extralight"/>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5" name="Body Level One…"/>
          <p:cNvSpPr txBox="1">
            <a:spLocks noGrp="1"/>
          </p:cNvSpPr>
          <p:nvPr>
            <p:ph type="body" sz="quarter" idx="1" hasCustomPrompt="1"/>
          </p:nvPr>
        </p:nvSpPr>
        <p:spPr>
          <a:xfrm>
            <a:off x="5461000" y="9563100"/>
            <a:ext cx="13728700" cy="698500"/>
          </a:xfrm>
          <a:prstGeom prst="rect">
            <a:avLst/>
          </a:prstGeom>
        </p:spPr>
        <p:txBody>
          <a:bodyPr lIns="45718" tIns="45718" rIns="45718" bIns="45718"/>
          <a:lstStyle>
            <a:lvl1pPr marL="0" indent="0" defTabSz="825500">
              <a:spcBef>
                <a:spcPts val="0"/>
              </a:spcBef>
              <a:buSzTx/>
              <a:buNone/>
              <a:defRPr sz="3600">
                <a:latin typeface="Produkt Light"/>
                <a:ea typeface="Produkt Light"/>
                <a:cs typeface="Produkt Light"/>
                <a:sym typeface="Produkt Light"/>
              </a:defRPr>
            </a:lvl1pPr>
            <a:lvl2pPr marL="868679" indent="-411479" defTabSz="825500">
              <a:spcBef>
                <a:spcPts val="0"/>
              </a:spcBef>
              <a:defRPr sz="3600">
                <a:latin typeface="Produkt Light"/>
                <a:ea typeface="Produkt Light"/>
                <a:cs typeface="Produkt Light"/>
                <a:sym typeface="Produkt Light"/>
              </a:defRPr>
            </a:lvl2pPr>
            <a:lvl3pPr marL="1325879" indent="-411479" defTabSz="825500">
              <a:spcBef>
                <a:spcPts val="0"/>
              </a:spcBef>
              <a:defRPr sz="3600">
                <a:latin typeface="Produkt Light"/>
                <a:ea typeface="Produkt Light"/>
                <a:cs typeface="Produkt Light"/>
                <a:sym typeface="Produkt Light"/>
              </a:defRPr>
            </a:lvl3pPr>
            <a:lvl4pPr marL="1783079" indent="-411479" defTabSz="825500">
              <a:spcBef>
                <a:spcPts val="0"/>
              </a:spcBef>
              <a:defRPr sz="3600">
                <a:latin typeface="Produkt Light"/>
                <a:ea typeface="Produkt Light"/>
                <a:cs typeface="Produkt Light"/>
                <a:sym typeface="Produkt Light"/>
              </a:defRPr>
            </a:lvl4pPr>
            <a:lvl5pPr marL="2240279" indent="-411479" defTabSz="825500">
              <a:spcBef>
                <a:spcPts val="0"/>
              </a:spcBef>
              <a:defRPr sz="3600">
                <a:latin typeface="Produkt Light"/>
                <a:ea typeface="Produkt Light"/>
                <a:cs typeface="Produkt Light"/>
                <a:sym typeface="Produkt Light"/>
              </a:defRPr>
            </a:lvl5pPr>
          </a:lstStyle>
          <a:p>
            <a:r>
              <a:t>Attribution</a:t>
            </a:r>
          </a:p>
          <a:p>
            <a:pPr lvl="1"/>
            <a:endParaRPr/>
          </a:p>
          <a:p>
            <a:pPr lvl="2"/>
            <a:endParaRPr/>
          </a:p>
          <a:p>
            <a:pPr lvl="3"/>
            <a:endParaRPr/>
          </a:p>
          <a:p>
            <a:pPr lvl="4"/>
            <a:endParaRPr/>
          </a:p>
        </p:txBody>
      </p:sp>
      <p:sp>
        <p:nvSpPr>
          <p:cNvPr id="136" name="Body Level One…"/>
          <p:cNvSpPr txBox="1">
            <a:spLocks noGrp="1"/>
          </p:cNvSpPr>
          <p:nvPr>
            <p:ph type="body" sz="quarter" idx="21" hasCustomPrompt="1"/>
          </p:nvPr>
        </p:nvSpPr>
        <p:spPr>
          <a:xfrm>
            <a:off x="5194300" y="4165600"/>
            <a:ext cx="13995400" cy="4432300"/>
          </a:xfrm>
          <a:prstGeom prst="rect">
            <a:avLst/>
          </a:prstGeom>
        </p:spPr>
        <p:txBody>
          <a:bodyPr anchor="b"/>
          <a:lstStyle/>
          <a:p>
            <a:pPr marL="0" lvl="4" indent="1493520" defTabSz="1463040">
              <a:lnSpc>
                <a:spcPct val="90000"/>
              </a:lnSpc>
              <a:spcBef>
                <a:spcPts val="0"/>
              </a:spcBef>
              <a:buSzTx/>
              <a:buNone/>
              <a:defRPr sz="5580" spc="-55">
                <a:latin typeface="Produkt Extralight"/>
                <a:ea typeface="Produkt Extralight"/>
                <a:cs typeface="Produkt Extralight"/>
                <a:sym typeface="Produkt Extralight"/>
              </a:defRPr>
            </a:pPr>
            <a:r>
              <a:t>“Notable Quote”
</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Corridor of an open-air stone building under a pink and purple sky"/>
          <p:cNvSpPr>
            <a:spLocks noGrp="1"/>
          </p:cNvSpPr>
          <p:nvPr>
            <p:ph type="pic" sz="quarter" idx="21"/>
          </p:nvPr>
        </p:nvSpPr>
        <p:spPr>
          <a:xfrm>
            <a:off x="1257300" y="3213100"/>
            <a:ext cx="7289800" cy="7289800"/>
          </a:xfrm>
          <a:prstGeom prst="rect">
            <a:avLst/>
          </a:prstGeom>
        </p:spPr>
        <p:txBody>
          <a:bodyPr lIns="91439" tIns="45719" rIns="91439" bIns="45719">
            <a:noAutofit/>
          </a:bodyPr>
          <a:lstStyle/>
          <a:p>
            <a:endParaRPr/>
          </a:p>
        </p:txBody>
      </p:sp>
      <p:sp>
        <p:nvSpPr>
          <p:cNvPr id="145" name="Black and white close-up of a curved roof"/>
          <p:cNvSpPr>
            <a:spLocks noGrp="1"/>
          </p:cNvSpPr>
          <p:nvPr>
            <p:ph type="pic" sz="half" idx="22"/>
          </p:nvPr>
        </p:nvSpPr>
        <p:spPr>
          <a:xfrm>
            <a:off x="6577500" y="3632200"/>
            <a:ext cx="11229000" cy="6451600"/>
          </a:xfrm>
          <a:prstGeom prst="rect">
            <a:avLst/>
          </a:prstGeom>
        </p:spPr>
        <p:txBody>
          <a:bodyPr lIns="91439" tIns="45719" rIns="91439" bIns="45719">
            <a:noAutofit/>
          </a:bodyPr>
          <a:lstStyle/>
          <a:p>
            <a:endParaRPr/>
          </a:p>
        </p:txBody>
      </p:sp>
      <p:sp>
        <p:nvSpPr>
          <p:cNvPr id="146" name="Low angle view of a metal spiral staircase"/>
          <p:cNvSpPr>
            <a:spLocks noGrp="1"/>
          </p:cNvSpPr>
          <p:nvPr>
            <p:ph type="pic" sz="quarter" idx="23"/>
          </p:nvPr>
        </p:nvSpPr>
        <p:spPr>
          <a:xfrm>
            <a:off x="14643100" y="3632200"/>
            <a:ext cx="9677400" cy="64516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54" name="Futuristic, white corridor with shadows"/>
          <p:cNvSpPr>
            <a:spLocks noGrp="1"/>
          </p:cNvSpPr>
          <p:nvPr>
            <p:ph type="pic" idx="21"/>
          </p:nvPr>
        </p:nvSpPr>
        <p:spPr>
          <a:xfrm>
            <a:off x="-38100" y="-520700"/>
            <a:ext cx="24447500" cy="1476331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Curved, white arches on a grey reflective floor"/>
          <p:cNvSpPr>
            <a:spLocks noGrp="1"/>
          </p:cNvSpPr>
          <p:nvPr>
            <p:ph type="pic" idx="21"/>
          </p:nvPr>
        </p:nvSpPr>
        <p:spPr>
          <a:xfrm>
            <a:off x="-76200" y="-558800"/>
            <a:ext cx="24574500" cy="14839510"/>
          </a:xfrm>
          <a:prstGeom prst="rect">
            <a:avLst/>
          </a:prstGeom>
        </p:spPr>
        <p:txBody>
          <a:bodyPr lIns="91439" tIns="45719" rIns="91439" bIns="45719">
            <a:noAutofit/>
          </a:bodyPr>
          <a:lstStyle/>
          <a:p>
            <a:endParaRPr/>
          </a:p>
        </p:txBody>
      </p:sp>
      <p:sp>
        <p:nvSpPr>
          <p:cNvPr id="22" name="Body Level One…"/>
          <p:cNvSpPr txBox="1">
            <a:spLocks noGrp="1"/>
          </p:cNvSpPr>
          <p:nvPr>
            <p:ph type="body" sz="quarter" idx="1" hasCustomPrompt="1"/>
          </p:nvPr>
        </p:nvSpPr>
        <p:spPr>
          <a:xfrm>
            <a:off x="1206500" y="12268200"/>
            <a:ext cx="21971000" cy="660400"/>
          </a:xfrm>
          <a:prstGeom prst="rect">
            <a:avLst/>
          </a:prstGeom>
        </p:spPr>
        <p:txBody>
          <a:bodyPr lIns="45718" tIns="45718" rIns="45718" bIns="45718" anchor="b"/>
          <a:lstStyle>
            <a:lvl1pPr marL="0" indent="0" defTabSz="825500">
              <a:spcBef>
                <a:spcPts val="0"/>
              </a:spcBef>
              <a:buSzTx/>
              <a:buNone/>
              <a:defRPr sz="3300">
                <a:latin typeface="Produkt Light"/>
                <a:ea typeface="Produkt Light"/>
                <a:cs typeface="Produkt Light"/>
                <a:sym typeface="Produkt Light"/>
              </a:defRPr>
            </a:lvl1pPr>
            <a:lvl2pPr marL="834389" indent="-377189" defTabSz="825500">
              <a:spcBef>
                <a:spcPts val="0"/>
              </a:spcBef>
              <a:defRPr sz="3300">
                <a:latin typeface="Produkt Light"/>
                <a:ea typeface="Produkt Light"/>
                <a:cs typeface="Produkt Light"/>
                <a:sym typeface="Produkt Light"/>
              </a:defRPr>
            </a:lvl2pPr>
            <a:lvl3pPr marL="1291589" indent="-377189" defTabSz="825500">
              <a:spcBef>
                <a:spcPts val="0"/>
              </a:spcBef>
              <a:defRPr sz="3300">
                <a:latin typeface="Produkt Light"/>
                <a:ea typeface="Produkt Light"/>
                <a:cs typeface="Produkt Light"/>
                <a:sym typeface="Produkt Light"/>
              </a:defRPr>
            </a:lvl3pPr>
            <a:lvl4pPr marL="1748789" indent="-377189" defTabSz="825500">
              <a:spcBef>
                <a:spcPts val="0"/>
              </a:spcBef>
              <a:defRPr sz="3300">
                <a:latin typeface="Produkt Light"/>
                <a:ea typeface="Produkt Light"/>
                <a:cs typeface="Produkt Light"/>
                <a:sym typeface="Produkt Light"/>
              </a:defRPr>
            </a:lvl4pPr>
            <a:lvl5pPr marL="2205989" indent="-377189" defTabSz="825500">
              <a:spcBef>
                <a:spcPts val="0"/>
              </a:spcBef>
              <a:defRPr sz="3300">
                <a:latin typeface="Produkt Light"/>
                <a:ea typeface="Produkt Light"/>
                <a:cs typeface="Produkt Light"/>
                <a:sym typeface="Produkt Light"/>
              </a:defRPr>
            </a:lvl5pPr>
          </a:lstStyle>
          <a:p>
            <a:r>
              <a:t>Author and Date</a:t>
            </a:r>
          </a:p>
          <a:p>
            <a:pPr lvl="1"/>
            <a:endParaRPr/>
          </a:p>
          <a:p>
            <a:pPr lvl="2"/>
            <a:endParaRPr/>
          </a:p>
          <a:p>
            <a:pPr lvl="3"/>
            <a:endParaRPr/>
          </a:p>
          <a:p>
            <a:pPr lvl="4"/>
            <a:endParaRPr/>
          </a:p>
        </p:txBody>
      </p:sp>
      <p:sp>
        <p:nvSpPr>
          <p:cNvPr id="23" name="Body Level One…"/>
          <p:cNvSpPr txBox="1">
            <a:spLocks noGrp="1"/>
          </p:cNvSpPr>
          <p:nvPr>
            <p:ph type="body" sz="quarter" idx="22"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stStyle>
          <a:p>
            <a:r>
              <a:t>Presentation Subtitle</a:t>
            </a:r>
          </a:p>
        </p:txBody>
      </p:sp>
      <p:sp>
        <p:nvSpPr>
          <p:cNvPr id="24" name="Presentation Title"/>
          <p:cNvSpPr txBox="1">
            <a:spLocks noGrp="1"/>
          </p:cNvSpPr>
          <p:nvPr>
            <p:ph type="title" hasCustomPrompt="1"/>
          </p:nvPr>
        </p:nvSpPr>
        <p:spPr>
          <a:xfrm>
            <a:off x="1206500" y="2616200"/>
            <a:ext cx="21971005" cy="4648200"/>
          </a:xfrm>
          <a:prstGeom prst="rect">
            <a:avLst/>
          </a:prstGeom>
        </p:spPr>
        <p:txBody>
          <a:bodyPr anchor="b"/>
          <a:lstStyle>
            <a:lvl1pPr defTabSz="355600">
              <a:defRPr sz="12000" spc="-119"/>
            </a:lvl1pPr>
          </a:lstStyle>
          <a:p>
            <a:r>
              <a:t>Presentation 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Low angle view of a tall building with mirrored glass windows"/>
          <p:cNvSpPr>
            <a:spLocks noGrp="1"/>
          </p:cNvSpPr>
          <p:nvPr>
            <p:ph type="pic" idx="21"/>
          </p:nvPr>
        </p:nvSpPr>
        <p:spPr>
          <a:xfrm>
            <a:off x="8140700" y="-2"/>
            <a:ext cx="20574000" cy="13716003"/>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333500"/>
            <a:ext cx="9779000" cy="5882274"/>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vl2pPr marL="0" indent="0" defTabSz="825500">
              <a:spcBef>
                <a:spcPts val="0"/>
              </a:spcBef>
              <a:buSzTx/>
              <a:buNone/>
              <a:defRPr sz="5500">
                <a:latin typeface="Produkt Extralight"/>
                <a:ea typeface="Produkt Extralight"/>
                <a:cs typeface="Produkt Extralight"/>
                <a:sym typeface="Produkt Extralight"/>
              </a:defRPr>
            </a:lvl2pPr>
            <a:lvl3pPr marL="0" indent="0" defTabSz="825500">
              <a:spcBef>
                <a:spcPts val="0"/>
              </a:spcBef>
              <a:buSzTx/>
              <a:buNone/>
              <a:defRPr sz="5500">
                <a:latin typeface="Produkt Extralight"/>
                <a:ea typeface="Produkt Extralight"/>
                <a:cs typeface="Produkt Extralight"/>
                <a:sym typeface="Produkt Extralight"/>
              </a:defRPr>
            </a:lvl3pPr>
            <a:lvl4pPr marL="0" indent="0" defTabSz="825500">
              <a:spcBef>
                <a:spcPts val="0"/>
              </a:spcBef>
              <a:buSzTx/>
              <a:buNone/>
              <a:defRPr sz="5500">
                <a:latin typeface="Produkt Extralight"/>
                <a:ea typeface="Produkt Extralight"/>
                <a:cs typeface="Produkt Extralight"/>
                <a:sym typeface="Produkt Extralight"/>
              </a:defRPr>
            </a:lvl4pPr>
            <a:lvl5pPr marL="0" indent="0" defTabSz="825500">
              <a:spcBef>
                <a:spcPts val="0"/>
              </a:spcBef>
              <a:buSzTx/>
              <a:buNone/>
              <a:defRPr sz="5500">
                <a:latin typeface="Produkt Extralight"/>
                <a:ea typeface="Produkt Extralight"/>
                <a:cs typeface="Produkt Extralight"/>
                <a:sym typeface="Produkt Extralight"/>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Body Level One…"/>
          <p:cNvSpPr txBox="1">
            <a:spLocks noGrp="1"/>
          </p:cNvSpPr>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r>
              <a:t>Slide Subtitle</a:t>
            </a:r>
          </a:p>
          <a:p>
            <a:pPr lvl="1"/>
            <a:endParaRPr/>
          </a:p>
          <a:p>
            <a:pPr lvl="2"/>
            <a:endParaRPr/>
          </a:p>
          <a:p>
            <a:pPr lvl="3"/>
            <a:endParaRPr/>
          </a:p>
          <a:p>
            <a:pPr lvl="4"/>
            <a:endParaRPr/>
          </a:p>
        </p:txBody>
      </p:sp>
      <p:sp>
        <p:nvSpPr>
          <p:cNvPr id="43" name="Slide Title"/>
          <p:cNvSpPr txBox="1">
            <a:spLocks noGrp="1"/>
          </p:cNvSpPr>
          <p:nvPr>
            <p:ph type="title" hasCustomPrompt="1"/>
          </p:nvPr>
        </p:nvSpPr>
        <p:spPr>
          <a:xfrm>
            <a:off x="1206500" y="635000"/>
            <a:ext cx="21971000" cy="1689100"/>
          </a:xfrm>
          <a:prstGeom prst="rect">
            <a:avLst/>
          </a:prstGeom>
        </p:spPr>
        <p:txBody>
          <a:bodyPr/>
          <a:lstStyle/>
          <a:p>
            <a:r>
              <a:t>Slide Title</a:t>
            </a:r>
          </a:p>
        </p:txBody>
      </p:sp>
      <p:sp>
        <p:nvSpPr>
          <p:cNvPr id="44" name="Body Level One…"/>
          <p:cNvSpPr txBox="1">
            <a:spLocks noGrp="1"/>
          </p:cNvSpPr>
          <p:nvPr>
            <p:ph type="body" idx="21" hasCustomPrompt="1"/>
          </p:nvPr>
        </p:nvSpPr>
        <p:spPr>
          <a:prstGeom prst="rect">
            <a:avLst/>
          </a:prstGeom>
        </p:spPr>
        <p:txBody>
          <a:bodyPr/>
          <a:lstStyle/>
          <a:p>
            <a:r>
              <a:t>Slide bullet text</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Partial view of a ceiling with wood panelling"/>
          <p:cNvSpPr>
            <a:spLocks noGrp="1"/>
          </p:cNvSpPr>
          <p:nvPr>
            <p:ph type="pic" idx="21"/>
          </p:nvPr>
        </p:nvSpPr>
        <p:spPr>
          <a:xfrm>
            <a:off x="9588500" y="-482600"/>
            <a:ext cx="21513800" cy="14300200"/>
          </a:xfrm>
          <a:prstGeom prst="rect">
            <a:avLst/>
          </a:prstGeom>
        </p:spPr>
        <p:txBody>
          <a:bodyPr lIns="91439" tIns="45719" rIns="91439" bIns="45719">
            <a:noAutofit/>
          </a:bodyPr>
          <a:lstStyle/>
          <a:p>
            <a:endParaRPr/>
          </a:p>
        </p:txBody>
      </p:sp>
      <p:sp>
        <p:nvSpPr>
          <p:cNvPr id="61" name="Body Level One…"/>
          <p:cNvSpPr txBox="1">
            <a:spLocks noGrp="1"/>
          </p:cNvSpPr>
          <p:nvPr>
            <p:ph type="body" sz="quarter" idx="1" hasCustomPrompt="1"/>
          </p:nvPr>
        </p:nvSpPr>
        <p:spPr>
          <a:xfrm>
            <a:off x="1206500" y="2324100"/>
            <a:ext cx="9779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r>
              <a:t>Slide Subtitle</a:t>
            </a:r>
          </a:p>
          <a:p>
            <a:pPr lvl="1"/>
            <a:endParaRPr/>
          </a:p>
          <a:p>
            <a:pPr lvl="2"/>
            <a:endParaRPr/>
          </a:p>
          <a:p>
            <a:pPr lvl="3"/>
            <a:endParaRPr/>
          </a:p>
          <a:p>
            <a:pPr lvl="4"/>
            <a:endParaRPr/>
          </a:p>
        </p:txBody>
      </p:sp>
      <p:sp>
        <p:nvSpPr>
          <p:cNvPr id="6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63" name="Body Level One…"/>
          <p:cNvSpPr txBox="1">
            <a:spLocks noGrp="1"/>
          </p:cNvSpPr>
          <p:nvPr>
            <p:ph type="body" sz="half" idx="22" hasCustomPrompt="1"/>
          </p:nvPr>
        </p:nvSpPr>
        <p:spPr>
          <a:xfrm>
            <a:off x="1206500" y="4248503"/>
            <a:ext cx="9779000" cy="8256014"/>
          </a:xfrm>
          <a:prstGeom prst="rect">
            <a:avLst/>
          </a:prstGeom>
        </p:spPr>
        <p:txBody>
          <a:bodyPr/>
          <a:lstStyle/>
          <a:p>
            <a:r>
              <a:t>Slide bullet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Body Level One…"/>
          <p:cNvSpPr txBox="1">
            <a:spLocks noGrp="1"/>
          </p:cNvSpPr>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r>
              <a:t>Slide Subtitle</a:t>
            </a:r>
          </a:p>
          <a:p>
            <a:pPr lvl="1"/>
            <a:endParaRPr/>
          </a:p>
          <a:p>
            <a:pPr lvl="2"/>
            <a:endParaRPr/>
          </a:p>
          <a:p>
            <a:pPr lvl="3"/>
            <a:endParaRPr/>
          </a:p>
          <a:p>
            <a:pPr lvl="4"/>
            <a:endParaRPr/>
          </a:p>
        </p:txBody>
      </p:sp>
      <p:sp>
        <p:nvSpPr>
          <p:cNvPr id="72" name="Slide Title"/>
          <p:cNvSpPr txBox="1">
            <a:spLocks noGrp="1"/>
          </p:cNvSpPr>
          <p:nvPr>
            <p:ph type="title" hasCustomPrompt="1"/>
          </p:nvPr>
        </p:nvSpPr>
        <p:spPr>
          <a:xfrm>
            <a:off x="1206500" y="635000"/>
            <a:ext cx="21971000" cy="1689100"/>
          </a:xfrm>
          <a:prstGeom prst="rect">
            <a:avLst/>
          </a:prstGeom>
        </p:spPr>
        <p:txBody>
          <a:bodyPr/>
          <a:lstStyle/>
          <a:p>
            <a:r>
              <a:t>Slide Title</a:t>
            </a:r>
          </a:p>
        </p:txBody>
      </p:sp>
      <p:sp>
        <p:nvSpPr>
          <p:cNvPr id="73" name="Body Level One…"/>
          <p:cNvSpPr txBox="1">
            <a:spLocks noGrp="1"/>
          </p:cNvSpPr>
          <p:nvPr>
            <p:ph type="body" sz="half" idx="21" hasCustomPrompt="1"/>
          </p:nvPr>
        </p:nvSpPr>
        <p:spPr>
          <a:xfrm>
            <a:off x="1206500" y="4248503"/>
            <a:ext cx="9779000" cy="8256014"/>
          </a:xfrm>
          <a:prstGeom prst="rect">
            <a:avLst/>
          </a:prstGeom>
        </p:spPr>
        <p:txBody>
          <a:bodyPr/>
          <a:lstStyle/>
          <a:p>
            <a:r>
              <a:t>Slide bullet text</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Body Level One…"/>
          <p:cNvSpPr txBox="1">
            <a:spLocks noGrp="1"/>
          </p:cNvSpPr>
          <p:nvPr>
            <p:ph type="body" sz="quarter" idx="1" hasCustomPrompt="1"/>
          </p:nvPr>
        </p:nvSpPr>
        <p:spPr>
          <a:xfrm>
            <a:off x="1206500" y="2324100"/>
            <a:ext cx="9779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r>
              <a:t>Slide Subtitle</a:t>
            </a:r>
          </a:p>
          <a:p>
            <a:pPr lvl="1"/>
            <a:endParaRPr/>
          </a:p>
          <a:p>
            <a:pPr lvl="2"/>
            <a:endParaRPr/>
          </a:p>
          <a:p>
            <a:pPr lvl="3"/>
            <a:endParaRPr/>
          </a:p>
          <a:p>
            <a:pPr lvl="4"/>
            <a:endParaRPr/>
          </a:p>
        </p:txBody>
      </p:sp>
      <p:sp>
        <p:nvSpPr>
          <p:cNvPr id="8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83" name="Body Level One…"/>
          <p:cNvSpPr txBox="1">
            <a:spLocks noGrp="1"/>
          </p:cNvSpPr>
          <p:nvPr>
            <p:ph type="body" sz="half" idx="21" hasCustomPrompt="1"/>
          </p:nvPr>
        </p:nvSpPr>
        <p:spPr>
          <a:xfrm>
            <a:off x="1206500" y="4248503"/>
            <a:ext cx="9779000" cy="8256014"/>
          </a:xfrm>
          <a:prstGeom prst="rect">
            <a:avLst/>
          </a:prstGeom>
        </p:spPr>
        <p:txBody>
          <a:bodyPr/>
          <a:lstStyle/>
          <a:p>
            <a:r>
              <a:t>Slide bullet text</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3911600"/>
            <a:ext cx="21971005" cy="4648200"/>
          </a:xfrm>
          <a:prstGeom prst="rect">
            <a:avLst/>
          </a:prstGeom>
        </p:spPr>
        <p:txBody>
          <a:bodyPr anchor="ctr"/>
          <a:lstStyle>
            <a:lvl1pPr>
              <a:defRPr sz="12000" spc="-119"/>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1206500" y="4248503"/>
            <a:ext cx="21971000" cy="825601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3" name="Title Text"/>
          <p:cNvSpPr txBox="1">
            <a:spLocks noGrp="1"/>
          </p:cNvSpPr>
          <p:nvPr>
            <p:ph type="title"/>
          </p:nvPr>
        </p:nvSpPr>
        <p:spPr>
          <a:xfrm>
            <a:off x="3653366" y="2743200"/>
            <a:ext cx="19507201" cy="150530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Title Text</a:t>
            </a:r>
          </a:p>
        </p:txBody>
      </p:sp>
      <p:sp>
        <p:nvSpPr>
          <p:cNvPr id="4" name="Slide Number"/>
          <p:cNvSpPr txBox="1">
            <a:spLocks noGrp="1"/>
          </p:cNvSpPr>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solidFill>
                  <a:srgbClr val="535860"/>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90000"/>
        </a:lnSpc>
        <a:spcBef>
          <a:spcPts val="0"/>
        </a:spcBef>
        <a:spcAft>
          <a:spcPts val="0"/>
        </a:spcAft>
        <a:buClrTx/>
        <a:buSzTx/>
        <a:buFontTx/>
        <a:buNone/>
        <a:tabLst/>
        <a:defRPr sz="10000" b="0" i="0" u="none" strike="noStrike" cap="none" spc="-100" baseline="0">
          <a:solidFill>
            <a:srgbClr val="535860"/>
          </a:solidFill>
          <a:uFillTx/>
          <a:latin typeface="Produkt Extralight"/>
          <a:ea typeface="Produkt Extralight"/>
          <a:cs typeface="Produkt Extralight"/>
          <a:sym typeface="Produkt Extralight"/>
        </a:defRPr>
      </a:lvl1pPr>
      <a:lvl2pPr marL="0" marR="0" indent="0" algn="l" defTabSz="2438400" rtl="0" latinLnBrk="0">
        <a:lnSpc>
          <a:spcPct val="90000"/>
        </a:lnSpc>
        <a:spcBef>
          <a:spcPts val="0"/>
        </a:spcBef>
        <a:spcAft>
          <a:spcPts val="0"/>
        </a:spcAft>
        <a:buClrTx/>
        <a:buSzTx/>
        <a:buFontTx/>
        <a:buNone/>
        <a:tabLst/>
        <a:defRPr sz="10000" b="0" i="0" u="none" strike="noStrike" cap="none" spc="-100" baseline="0">
          <a:solidFill>
            <a:srgbClr val="535860"/>
          </a:solidFill>
          <a:uFillTx/>
          <a:latin typeface="Produkt Extralight"/>
          <a:ea typeface="Produkt Extralight"/>
          <a:cs typeface="Produkt Extralight"/>
          <a:sym typeface="Produkt Extralight"/>
        </a:defRPr>
      </a:lvl2pPr>
      <a:lvl3pPr marL="0" marR="0" indent="0" algn="l" defTabSz="2438400" rtl="0" latinLnBrk="0">
        <a:lnSpc>
          <a:spcPct val="90000"/>
        </a:lnSpc>
        <a:spcBef>
          <a:spcPts val="0"/>
        </a:spcBef>
        <a:spcAft>
          <a:spcPts val="0"/>
        </a:spcAft>
        <a:buClrTx/>
        <a:buSzTx/>
        <a:buFontTx/>
        <a:buNone/>
        <a:tabLst/>
        <a:defRPr sz="10000" b="0" i="0" u="none" strike="noStrike" cap="none" spc="-100" baseline="0">
          <a:solidFill>
            <a:srgbClr val="535860"/>
          </a:solidFill>
          <a:uFillTx/>
          <a:latin typeface="Produkt Extralight"/>
          <a:ea typeface="Produkt Extralight"/>
          <a:cs typeface="Produkt Extralight"/>
          <a:sym typeface="Produkt Extralight"/>
        </a:defRPr>
      </a:lvl3pPr>
      <a:lvl4pPr marL="0" marR="0" indent="0" algn="l" defTabSz="2438400" rtl="0" latinLnBrk="0">
        <a:lnSpc>
          <a:spcPct val="90000"/>
        </a:lnSpc>
        <a:spcBef>
          <a:spcPts val="0"/>
        </a:spcBef>
        <a:spcAft>
          <a:spcPts val="0"/>
        </a:spcAft>
        <a:buClrTx/>
        <a:buSzTx/>
        <a:buFontTx/>
        <a:buNone/>
        <a:tabLst/>
        <a:defRPr sz="10000" b="0" i="0" u="none" strike="noStrike" cap="none" spc="-100" baseline="0">
          <a:solidFill>
            <a:srgbClr val="535860"/>
          </a:solidFill>
          <a:uFillTx/>
          <a:latin typeface="Produkt Extralight"/>
          <a:ea typeface="Produkt Extralight"/>
          <a:cs typeface="Produkt Extralight"/>
          <a:sym typeface="Produkt Extralight"/>
        </a:defRPr>
      </a:lvl4pPr>
      <a:lvl5pPr marL="0" marR="0" indent="0" algn="l" defTabSz="2438400" rtl="0" latinLnBrk="0">
        <a:lnSpc>
          <a:spcPct val="90000"/>
        </a:lnSpc>
        <a:spcBef>
          <a:spcPts val="0"/>
        </a:spcBef>
        <a:spcAft>
          <a:spcPts val="0"/>
        </a:spcAft>
        <a:buClrTx/>
        <a:buSzTx/>
        <a:buFontTx/>
        <a:buNone/>
        <a:tabLst/>
        <a:defRPr sz="10000" b="0" i="0" u="none" strike="noStrike" cap="none" spc="-100" baseline="0">
          <a:solidFill>
            <a:srgbClr val="535860"/>
          </a:solidFill>
          <a:uFillTx/>
          <a:latin typeface="Produkt Extralight"/>
          <a:ea typeface="Produkt Extralight"/>
          <a:cs typeface="Produkt Extralight"/>
          <a:sym typeface="Produkt Extralight"/>
        </a:defRPr>
      </a:lvl5pPr>
      <a:lvl6pPr marL="0" marR="0" indent="0" algn="l" defTabSz="2438400" rtl="0" latinLnBrk="0">
        <a:lnSpc>
          <a:spcPct val="90000"/>
        </a:lnSpc>
        <a:spcBef>
          <a:spcPts val="0"/>
        </a:spcBef>
        <a:spcAft>
          <a:spcPts val="0"/>
        </a:spcAft>
        <a:buClrTx/>
        <a:buSzTx/>
        <a:buFontTx/>
        <a:buNone/>
        <a:tabLst/>
        <a:defRPr sz="10000" b="0" i="0" u="none" strike="noStrike" cap="none" spc="-100" baseline="0">
          <a:solidFill>
            <a:srgbClr val="535860"/>
          </a:solidFill>
          <a:uFillTx/>
          <a:latin typeface="Produkt Extralight"/>
          <a:ea typeface="Produkt Extralight"/>
          <a:cs typeface="Produkt Extralight"/>
          <a:sym typeface="Produkt Extralight"/>
        </a:defRPr>
      </a:lvl6pPr>
      <a:lvl7pPr marL="0" marR="0" indent="0" algn="l" defTabSz="2438400" rtl="0" latinLnBrk="0">
        <a:lnSpc>
          <a:spcPct val="90000"/>
        </a:lnSpc>
        <a:spcBef>
          <a:spcPts val="0"/>
        </a:spcBef>
        <a:spcAft>
          <a:spcPts val="0"/>
        </a:spcAft>
        <a:buClrTx/>
        <a:buSzTx/>
        <a:buFontTx/>
        <a:buNone/>
        <a:tabLst/>
        <a:defRPr sz="10000" b="0" i="0" u="none" strike="noStrike" cap="none" spc="-100" baseline="0">
          <a:solidFill>
            <a:srgbClr val="535860"/>
          </a:solidFill>
          <a:uFillTx/>
          <a:latin typeface="Produkt Extralight"/>
          <a:ea typeface="Produkt Extralight"/>
          <a:cs typeface="Produkt Extralight"/>
          <a:sym typeface="Produkt Extralight"/>
        </a:defRPr>
      </a:lvl7pPr>
      <a:lvl8pPr marL="0" marR="0" indent="0" algn="l" defTabSz="2438400" rtl="0" latinLnBrk="0">
        <a:lnSpc>
          <a:spcPct val="90000"/>
        </a:lnSpc>
        <a:spcBef>
          <a:spcPts val="0"/>
        </a:spcBef>
        <a:spcAft>
          <a:spcPts val="0"/>
        </a:spcAft>
        <a:buClrTx/>
        <a:buSzTx/>
        <a:buFontTx/>
        <a:buNone/>
        <a:tabLst/>
        <a:defRPr sz="10000" b="0" i="0" u="none" strike="noStrike" cap="none" spc="-100" baseline="0">
          <a:solidFill>
            <a:srgbClr val="535860"/>
          </a:solidFill>
          <a:uFillTx/>
          <a:latin typeface="Produkt Extralight"/>
          <a:ea typeface="Produkt Extralight"/>
          <a:cs typeface="Produkt Extralight"/>
          <a:sym typeface="Produkt Extralight"/>
        </a:defRPr>
      </a:lvl8pPr>
      <a:lvl9pPr marL="0" marR="0" indent="0" algn="l" defTabSz="2438400" rtl="0" latinLnBrk="0">
        <a:lnSpc>
          <a:spcPct val="90000"/>
        </a:lnSpc>
        <a:spcBef>
          <a:spcPts val="0"/>
        </a:spcBef>
        <a:spcAft>
          <a:spcPts val="0"/>
        </a:spcAft>
        <a:buClrTx/>
        <a:buSzTx/>
        <a:buFontTx/>
        <a:buNone/>
        <a:tabLst/>
        <a:defRPr sz="10000" b="0" i="0" u="none" strike="noStrike" cap="none" spc="-100" baseline="0">
          <a:solidFill>
            <a:srgbClr val="535860"/>
          </a:solidFill>
          <a:uFillTx/>
          <a:latin typeface="Produkt Extralight"/>
          <a:ea typeface="Produkt Extralight"/>
          <a:cs typeface="Produkt Extralight"/>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rgbClr val="535860"/>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rgbClr val="535860"/>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rgbClr val="535860"/>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rgbClr val="535860"/>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rgbClr val="535860"/>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rgbClr val="535860"/>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rgbClr val="535860"/>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rgbClr val="535860"/>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rgbClr val="535860"/>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pytorch.org/docs/" TargetMode="External"/><Relationship Id="rId2" Type="http://schemas.openxmlformats.org/officeDocument/2006/relationships/hyperlink" Target="https://developer.dji.com/" TargetMode="External"/><Relationship Id="rId1" Type="http://schemas.openxmlformats.org/officeDocument/2006/relationships/slideLayout" Target="../slideLayouts/slideLayout4.xml"/><Relationship Id="rId4" Type="http://schemas.openxmlformats.org/officeDocument/2006/relationships/hyperlink" Target="https://docs.opencv.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Author and Date"/>
          <p:cNvSpPr txBox="1">
            <a:spLocks noGrp="1"/>
          </p:cNvSpPr>
          <p:nvPr>
            <p:ph type="body" sz="quarter" idx="1"/>
          </p:nvPr>
        </p:nvSpPr>
        <p:spPr>
          <a:prstGeom prst="rect">
            <a:avLst/>
          </a:prstGeom>
        </p:spPr>
        <p:txBody>
          <a:bodyPr/>
          <a:lstStyle/>
          <a:p>
            <a:endParaRPr/>
          </a:p>
        </p:txBody>
      </p:sp>
      <p:sp>
        <p:nvSpPr>
          <p:cNvPr id="172" name="Presentation Subtitle"/>
          <p:cNvSpPr txBox="1"/>
          <p:nvPr/>
        </p:nvSpPr>
        <p:spPr>
          <a:xfrm>
            <a:off x="1206500" y="7353300"/>
            <a:ext cx="21971000" cy="20066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pPr algn="r" defTabSz="718184">
              <a:lnSpc>
                <a:spcPct val="80000"/>
              </a:lnSpc>
              <a:spcBef>
                <a:spcPts val="0"/>
              </a:spcBef>
              <a:defRPr sz="4350">
                <a:solidFill>
                  <a:srgbClr val="535860"/>
                </a:solidFill>
              </a:defRPr>
            </a:pPr>
            <a:r>
              <a:t>1602-22-737-162 RAHUL</a:t>
            </a:r>
          </a:p>
          <a:p>
            <a:pPr algn="r" defTabSz="718184">
              <a:lnSpc>
                <a:spcPct val="80000"/>
              </a:lnSpc>
              <a:spcBef>
                <a:spcPts val="0"/>
              </a:spcBef>
              <a:defRPr sz="4350">
                <a:solidFill>
                  <a:srgbClr val="535860"/>
                </a:solidFill>
              </a:defRPr>
            </a:pPr>
            <a:r>
              <a:t>1602-22-737-167 REVANTH</a:t>
            </a:r>
          </a:p>
          <a:p>
            <a:pPr algn="r" defTabSz="718184">
              <a:lnSpc>
                <a:spcPct val="80000"/>
              </a:lnSpc>
              <a:spcBef>
                <a:spcPts val="0"/>
              </a:spcBef>
              <a:defRPr sz="4350">
                <a:solidFill>
                  <a:srgbClr val="535860"/>
                </a:solidFill>
              </a:defRPr>
            </a:pPr>
            <a:r>
              <a:t>1602-22-737-190 VIJAY</a:t>
            </a:r>
          </a:p>
        </p:txBody>
      </p:sp>
      <p:sp>
        <p:nvSpPr>
          <p:cNvPr id="173" name="Presentation Title"/>
          <p:cNvSpPr txBox="1">
            <a:spLocks noGrp="1"/>
          </p:cNvSpPr>
          <p:nvPr>
            <p:ph type="title"/>
          </p:nvPr>
        </p:nvSpPr>
        <p:spPr>
          <a:xfrm>
            <a:off x="1206499" y="2616200"/>
            <a:ext cx="21971006" cy="4648200"/>
          </a:xfrm>
          <a:prstGeom prst="rect">
            <a:avLst/>
          </a:prstGeom>
        </p:spPr>
        <p:txBody>
          <a:bodyPr/>
          <a:lstStyle>
            <a:lvl1pPr algn="ctr">
              <a:defRPr spc="-200"/>
            </a:lvl1pPr>
          </a:lstStyle>
          <a:p>
            <a:r>
              <a:t>DRONEVISION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7999-943E-EB7E-D509-4BDFA4141D38}"/>
              </a:ext>
            </a:extLst>
          </p:cNvPr>
          <p:cNvSpPr>
            <a:spLocks noGrp="1"/>
          </p:cNvSpPr>
          <p:nvPr>
            <p:ph type="title"/>
          </p:nvPr>
        </p:nvSpPr>
        <p:spPr>
          <a:xfrm>
            <a:off x="613634" y="1734182"/>
            <a:ext cx="5488027" cy="1686668"/>
          </a:xfrm>
        </p:spPr>
        <p:txBody>
          <a:bodyPr>
            <a:normAutofit fontScale="90000"/>
          </a:bodyPr>
          <a:lstStyle/>
          <a:p>
            <a:r>
              <a:rPr lang="en-US" dirty="0"/>
              <a:t>Activity Diagram</a:t>
            </a:r>
          </a:p>
        </p:txBody>
      </p:sp>
      <p:pic>
        <p:nvPicPr>
          <p:cNvPr id="3" name="Picture 2">
            <a:extLst>
              <a:ext uri="{FF2B5EF4-FFF2-40B4-BE49-F238E27FC236}">
                <a16:creationId xmlns:a16="http://schemas.microsoft.com/office/drawing/2014/main" id="{B57F50EC-7E3D-9B66-CDF4-94D28CFD7C42}"/>
              </a:ext>
            </a:extLst>
          </p:cNvPr>
          <p:cNvPicPr>
            <a:picLocks noChangeAspect="1"/>
          </p:cNvPicPr>
          <p:nvPr/>
        </p:nvPicPr>
        <p:blipFill>
          <a:blip r:embed="rId2"/>
          <a:stretch>
            <a:fillRect/>
          </a:stretch>
        </p:blipFill>
        <p:spPr>
          <a:xfrm>
            <a:off x="8427354" y="473272"/>
            <a:ext cx="15384156" cy="12806731"/>
          </a:xfrm>
          <a:prstGeom prst="rect">
            <a:avLst/>
          </a:prstGeom>
        </p:spPr>
      </p:pic>
    </p:spTree>
    <p:extLst>
      <p:ext uri="{BB962C8B-B14F-4D97-AF65-F5344CB8AC3E}">
        <p14:creationId xmlns:p14="http://schemas.microsoft.com/office/powerpoint/2010/main" val="407931251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B1C207-390F-31F4-9DBC-ED8CBF715F65}"/>
              </a:ext>
            </a:extLst>
          </p:cNvPr>
          <p:cNvSpPr>
            <a:spLocks noGrp="1"/>
          </p:cNvSpPr>
          <p:nvPr>
            <p:ph type="body" sz="quarter" idx="1"/>
          </p:nvPr>
        </p:nvSpPr>
        <p:spPr/>
        <p:txBody>
          <a:bodyPr lIns="45718" tIns="45718" rIns="45718" bIns="45718" anchor="t">
            <a:normAutofit/>
          </a:bodyPr>
          <a:lstStyle/>
          <a:p>
            <a:r>
              <a:rPr lang="en-US"/>
              <a:t> </a:t>
            </a:r>
          </a:p>
        </p:txBody>
      </p:sp>
      <p:sp>
        <p:nvSpPr>
          <p:cNvPr id="3" name="Title 2">
            <a:extLst>
              <a:ext uri="{FF2B5EF4-FFF2-40B4-BE49-F238E27FC236}">
                <a16:creationId xmlns:a16="http://schemas.microsoft.com/office/drawing/2014/main" id="{381D761C-7818-1073-AD41-C3D0167CD35D}"/>
              </a:ext>
            </a:extLst>
          </p:cNvPr>
          <p:cNvSpPr>
            <a:spLocks noGrp="1"/>
          </p:cNvSpPr>
          <p:nvPr>
            <p:ph type="title"/>
          </p:nvPr>
        </p:nvSpPr>
        <p:spPr>
          <a:xfrm>
            <a:off x="1206500" y="635000"/>
            <a:ext cx="5625811" cy="3980916"/>
          </a:xfrm>
        </p:spPr>
        <p:txBody>
          <a:bodyPr lIns="50800" tIns="50800" rIns="50800" bIns="50800" anchor="t">
            <a:normAutofit/>
          </a:bodyPr>
          <a:lstStyle/>
          <a:p>
            <a:r>
              <a:rPr lang="en-US"/>
              <a:t>Class Diagram</a:t>
            </a:r>
          </a:p>
        </p:txBody>
      </p:sp>
      <p:pic>
        <p:nvPicPr>
          <p:cNvPr id="4" name="Picture 3" descr="A diagram of a system&#10;&#10;AI-generated content may be incorrect.">
            <a:extLst>
              <a:ext uri="{FF2B5EF4-FFF2-40B4-BE49-F238E27FC236}">
                <a16:creationId xmlns:a16="http://schemas.microsoft.com/office/drawing/2014/main" id="{9C2D866B-B1E7-6552-6F72-6C05D0C90CE1}"/>
              </a:ext>
            </a:extLst>
          </p:cNvPr>
          <p:cNvPicPr>
            <a:picLocks noChangeAspect="1"/>
          </p:cNvPicPr>
          <p:nvPr/>
        </p:nvPicPr>
        <p:blipFill>
          <a:blip r:embed="rId2"/>
          <a:stretch>
            <a:fillRect/>
          </a:stretch>
        </p:blipFill>
        <p:spPr>
          <a:xfrm>
            <a:off x="6821596" y="2095282"/>
            <a:ext cx="16853557" cy="10970609"/>
          </a:xfrm>
          <a:prstGeom prst="rect">
            <a:avLst/>
          </a:prstGeom>
        </p:spPr>
      </p:pic>
    </p:spTree>
    <p:extLst>
      <p:ext uri="{BB962C8B-B14F-4D97-AF65-F5344CB8AC3E}">
        <p14:creationId xmlns:p14="http://schemas.microsoft.com/office/powerpoint/2010/main" val="195973425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lide Subtitle"/>
          <p:cNvSpPr txBox="1">
            <a:spLocks noGrp="1"/>
          </p:cNvSpPr>
          <p:nvPr>
            <p:ph type="body" sz="quarter" idx="1"/>
          </p:nvPr>
        </p:nvSpPr>
        <p:spPr>
          <a:prstGeom prst="rect">
            <a:avLst/>
          </a:prstGeom>
        </p:spPr>
        <p:txBody>
          <a:bodyPr/>
          <a:lstStyle/>
          <a:p>
            <a:r>
              <a:t> </a:t>
            </a:r>
          </a:p>
        </p:txBody>
      </p:sp>
      <p:sp>
        <p:nvSpPr>
          <p:cNvPr id="192" name="Slide Title"/>
          <p:cNvSpPr txBox="1">
            <a:spLocks noGrp="1"/>
          </p:cNvSpPr>
          <p:nvPr>
            <p:ph type="title"/>
          </p:nvPr>
        </p:nvSpPr>
        <p:spPr>
          <a:prstGeom prst="rect">
            <a:avLst/>
          </a:prstGeom>
        </p:spPr>
        <p:txBody>
          <a:bodyPr/>
          <a:lstStyle>
            <a:lvl1pPr defTabSz="2316479">
              <a:defRPr sz="9500" spc="-95"/>
            </a:lvl1pPr>
          </a:lstStyle>
          <a:p>
            <a:r>
              <a:t>Technology Stack</a:t>
            </a:r>
          </a:p>
        </p:txBody>
      </p:sp>
      <p:sp>
        <p:nvSpPr>
          <p:cNvPr id="193" name="Slide bullet text"/>
          <p:cNvSpPr txBox="1">
            <a:spLocks noGrp="1"/>
          </p:cNvSpPr>
          <p:nvPr>
            <p:ph type="body" idx="21"/>
          </p:nvPr>
        </p:nvSpPr>
        <p:spPr>
          <a:xfrm>
            <a:off x="258416" y="2087216"/>
            <a:ext cx="23297322" cy="1129085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defTabSz="341375">
              <a:defRPr sz="3839"/>
            </a:pPr>
            <a:endParaRPr lang="en-US" sz="3800" b="1" dirty="0">
              <a:solidFill>
                <a:srgbClr val="000000"/>
              </a:solidFill>
            </a:endParaRPr>
          </a:p>
          <a:p>
            <a:pPr defTabSz="341375">
              <a:defRPr sz="3839"/>
            </a:pPr>
            <a:r>
              <a:rPr lang="en-US" sz="3800" b="1" dirty="0">
                <a:solidFill>
                  <a:srgbClr val="000000"/>
                </a:solidFill>
              </a:rPr>
              <a:t>Frontend (</a:t>
            </a:r>
            <a:r>
              <a:rPr lang="en-US" sz="3800" b="1" dirty="0" err="1">
                <a:solidFill>
                  <a:srgbClr val="000000"/>
                </a:solidFill>
              </a:rPr>
              <a:t>Gradiou</a:t>
            </a:r>
            <a:r>
              <a:rPr lang="en-US" sz="3800" b="1" dirty="0">
                <a:solidFill>
                  <a:srgbClr val="000000"/>
                </a:solidFill>
              </a:rPr>
              <a:t>)</a:t>
            </a:r>
            <a:r>
              <a:rPr lang="en-US" sz="3800" dirty="0">
                <a:solidFill>
                  <a:srgbClr val="000000"/>
                </a:solidFill>
              </a:rPr>
              <a:t> – Provides a dynamic and responsive UI for users to upload images and view results.</a:t>
            </a:r>
            <a:endParaRPr lang="en-US" dirty="0"/>
          </a:p>
          <a:p>
            <a:pPr defTabSz="341375">
              <a:defRPr sz="3839"/>
            </a:pPr>
            <a:r>
              <a:rPr lang="en-US" sz="3800" b="1" dirty="0">
                <a:solidFill>
                  <a:srgbClr val="000000"/>
                </a:solidFill>
              </a:rPr>
              <a:t>Backend (Flask / </a:t>
            </a:r>
            <a:r>
              <a:rPr lang="en-US" sz="3800" b="1" dirty="0" err="1">
                <a:solidFill>
                  <a:srgbClr val="000000"/>
                </a:solidFill>
              </a:rPr>
              <a:t>FastAPI</a:t>
            </a:r>
            <a:r>
              <a:rPr lang="en-US" sz="3800" b="1" dirty="0">
                <a:solidFill>
                  <a:srgbClr val="000000"/>
                </a:solidFill>
              </a:rPr>
              <a:t>)</a:t>
            </a:r>
            <a:r>
              <a:rPr lang="en-US" sz="3800" dirty="0">
                <a:solidFill>
                  <a:srgbClr val="000000"/>
                </a:solidFill>
              </a:rPr>
              <a:t> – Handles API requests, ML model inference, and image processing efficiently.</a:t>
            </a:r>
            <a:endParaRPr lang="en-US" dirty="0"/>
          </a:p>
          <a:p>
            <a:pPr defTabSz="341375">
              <a:defRPr sz="3839"/>
            </a:pPr>
            <a:r>
              <a:rPr lang="en-US" sz="3800" b="1" dirty="0">
                <a:solidFill>
                  <a:srgbClr val="000000"/>
                </a:solidFill>
              </a:rPr>
              <a:t>OpenCV, NumPy &amp; Pandas</a:t>
            </a:r>
            <a:r>
              <a:rPr lang="en-US" sz="3800" dirty="0">
                <a:solidFill>
                  <a:srgbClr val="000000"/>
                </a:solidFill>
              </a:rPr>
              <a:t> – Essential for pre-processing and analyzing road images.</a:t>
            </a:r>
            <a:endParaRPr lang="en-US" dirty="0"/>
          </a:p>
          <a:p>
            <a:pPr defTabSz="341375">
              <a:defRPr sz="3839"/>
            </a:pPr>
            <a:r>
              <a:rPr lang="en-US" sz="3800" b="1" dirty="0">
                <a:solidFill>
                  <a:srgbClr val="000000"/>
                </a:solidFill>
              </a:rPr>
              <a:t>U-Net</a:t>
            </a:r>
            <a:r>
              <a:rPr lang="en-US" sz="3800" dirty="0">
                <a:solidFill>
                  <a:srgbClr val="000000"/>
                </a:solidFill>
              </a:rPr>
              <a:t> – Best suited for pixel-wise road segmentation (detecting paved/unpaved areas).</a:t>
            </a:r>
            <a:endParaRPr lang="en-US" dirty="0"/>
          </a:p>
          <a:p>
            <a:pPr defTabSz="341375">
              <a:defRPr sz="3839"/>
            </a:pPr>
            <a:r>
              <a:rPr lang="en-US" sz="3800" b="1" dirty="0">
                <a:solidFill>
                  <a:srgbClr val="000000"/>
                </a:solidFill>
              </a:rPr>
              <a:t>Mathematical Formula </a:t>
            </a:r>
            <a:r>
              <a:rPr lang="en-US" sz="3800" dirty="0">
                <a:solidFill>
                  <a:srgbClr val="000000"/>
                </a:solidFill>
              </a:rPr>
              <a:t>– Using the formula on two pictures and gives the progress according to it</a:t>
            </a:r>
          </a:p>
          <a:p>
            <a:pPr defTabSz="341375">
              <a:defRPr sz="3839"/>
            </a:pPr>
            <a:r>
              <a:rPr lang="en-US" sz="3800" b="1" dirty="0">
                <a:solidFill>
                  <a:srgbClr val="000000"/>
                </a:solidFill>
              </a:rPr>
              <a:t>Massachusetts Road Dataset</a:t>
            </a:r>
            <a:r>
              <a:rPr lang="en-US" sz="3800" dirty="0">
                <a:solidFill>
                  <a:srgbClr val="000000"/>
                </a:solidFill>
              </a:rPr>
              <a:t> – A high-quality dataset for training </a:t>
            </a:r>
            <a:r>
              <a:rPr lang="en-US" sz="3800" err="1">
                <a:solidFill>
                  <a:srgbClr val="000000"/>
                </a:solidFill>
              </a:rPr>
              <a:t>UNet</a:t>
            </a:r>
            <a:r>
              <a:rPr lang="en-US" sz="3800" dirty="0">
                <a:solidFill>
                  <a:srgbClr val="000000"/>
                </a:solidFill>
              </a:rPr>
              <a:t> on road segmentation.</a:t>
            </a:r>
            <a:endParaRPr lang="en-US" dirty="0"/>
          </a:p>
          <a:p>
            <a:pPr defTabSz="341375">
              <a:defRPr sz="3839"/>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6E77E-53A9-02D4-354F-93407D9C87AC}"/>
              </a:ext>
            </a:extLst>
          </p:cNvPr>
          <p:cNvSpPr>
            <a:spLocks noGrp="1"/>
          </p:cNvSpPr>
          <p:nvPr>
            <p:ph type="body" sz="quarter" idx="1"/>
          </p:nvPr>
        </p:nvSpPr>
        <p:spPr/>
        <p:txBody>
          <a:bodyPr lIns="45718" tIns="45718" rIns="45718" bIns="45718" anchor="t">
            <a:normAutofit/>
          </a:bodyPr>
          <a:lstStyle/>
          <a:p>
            <a:r>
              <a:rPr lang="en-US"/>
              <a:t> </a:t>
            </a:r>
          </a:p>
        </p:txBody>
      </p:sp>
      <p:sp>
        <p:nvSpPr>
          <p:cNvPr id="3" name="Title 2">
            <a:extLst>
              <a:ext uri="{FF2B5EF4-FFF2-40B4-BE49-F238E27FC236}">
                <a16:creationId xmlns:a16="http://schemas.microsoft.com/office/drawing/2014/main" id="{5EC153EB-6C53-9E77-D291-7F9C86C58ECF}"/>
              </a:ext>
            </a:extLst>
          </p:cNvPr>
          <p:cNvSpPr>
            <a:spLocks noGrp="1"/>
          </p:cNvSpPr>
          <p:nvPr>
            <p:ph type="title"/>
          </p:nvPr>
        </p:nvSpPr>
        <p:spPr/>
        <p:txBody>
          <a:bodyPr lIns="50800" tIns="50800" rIns="50800" bIns="50800" anchor="t">
            <a:normAutofit/>
          </a:bodyPr>
          <a:lstStyle/>
          <a:p>
            <a:r>
              <a:rPr lang="en-US"/>
              <a:t>Results</a:t>
            </a:r>
          </a:p>
        </p:txBody>
      </p:sp>
      <p:sp>
        <p:nvSpPr>
          <p:cNvPr id="4" name="Text Placeholder 3">
            <a:extLst>
              <a:ext uri="{FF2B5EF4-FFF2-40B4-BE49-F238E27FC236}">
                <a16:creationId xmlns:a16="http://schemas.microsoft.com/office/drawing/2014/main" id="{542AFE88-E065-DD56-A6FA-3361DD25CF59}"/>
              </a:ext>
            </a:extLst>
          </p:cNvPr>
          <p:cNvSpPr>
            <a:spLocks noGrp="1"/>
          </p:cNvSpPr>
          <p:nvPr>
            <p:ph type="body" idx="21"/>
          </p:nvPr>
        </p:nvSpPr>
        <p:spPr>
          <a:xfrm>
            <a:off x="991066" y="2331107"/>
            <a:ext cx="22414148" cy="10255587"/>
          </a:xfrm>
        </p:spPr>
        <p:txBody>
          <a:bodyPr lIns="50800" tIns="50800" rIns="50800" bIns="50800" anchor="t">
            <a:normAutofit fontScale="92500" lnSpcReduction="10000"/>
          </a:bodyPr>
          <a:lstStyle/>
          <a:p>
            <a:r>
              <a:rPr lang="en-IN" err="1"/>
              <a:t>DroneVision</a:t>
            </a:r>
            <a:r>
              <a:rPr lang="en-IN"/>
              <a:t> achieved an average segmentation accuracy of 93.5% across diverse construction sites. The system processed images and generated progress reports within 5 seconds per image pair, providing quantifiable insights into construction advancement.</a:t>
            </a:r>
            <a:endParaRPr lang="en-US"/>
          </a:p>
          <a:p>
            <a:r>
              <a:rPr lang="en-IN"/>
              <a:t>The U-Net segmentation model demonstrated robust performance in distinguishing road surfaces from surrounding terrain, even under challenging conditions such as partial shadows or dust. Precision, recall, and </a:t>
            </a:r>
            <a:r>
              <a:rPr lang="en-IN" err="1"/>
              <a:t>IoU</a:t>
            </a:r>
            <a:r>
              <a:rPr lang="en-IN"/>
              <a:t> (Intersection over Union) metrics all exceeded 90%, confirming the reliability of the road identification component.</a:t>
            </a:r>
            <a:endParaRPr lang="en-US"/>
          </a:p>
          <a:p>
            <a:r>
              <a:rPr lang="en-US" dirty="0">
                <a:cs typeface="Arial"/>
              </a:rPr>
              <a:t>For progress analysis, </a:t>
            </a:r>
            <a:r>
              <a:rPr lang="en-US" dirty="0" err="1">
                <a:cs typeface="Arial"/>
              </a:rPr>
              <a:t>DroneVision</a:t>
            </a:r>
            <a:r>
              <a:rPr lang="en-US" dirty="0">
                <a:cs typeface="Arial"/>
              </a:rPr>
              <a:t> calculates changes between temporal images using a mathematical formula that quantifies structural differences while effectively minimizing the impact of irrelevant variations such as lighting or minor environmental changes. Comparative testing against manual assessments by construction experts showed that </a:t>
            </a:r>
            <a:r>
              <a:rPr lang="en-US" dirty="0" err="1">
                <a:cs typeface="Arial"/>
              </a:rPr>
              <a:t>DroneVision's</a:t>
            </a:r>
            <a:r>
              <a:rPr lang="en-US" dirty="0">
                <a:cs typeface="Arial"/>
              </a:rPr>
              <a:t> progress estimates were within ±5% of human evaluations in 94% of cases.</a:t>
            </a:r>
            <a:br>
              <a:rPr lang="en-US" dirty="0">
                <a:cs typeface="Arial"/>
              </a:rPr>
            </a:br>
            <a:endParaRPr lang="en-US" dirty="0">
              <a:cs typeface="Arial"/>
            </a:endParaRPr>
          </a:p>
          <a:p>
            <a:r>
              <a:rPr lang="en-IN"/>
              <a:t>A pilot deployment with a regional transportation department demonstrated that the system reduced progress monitoring costs by 62% while increasing assessment frequency by 300%. Construction managers reported that the objective metrics provided by </a:t>
            </a:r>
            <a:r>
              <a:rPr lang="en-IN" err="1"/>
              <a:t>DroneVision</a:t>
            </a:r>
            <a:r>
              <a:rPr lang="en-IN"/>
              <a:t> significantly improved their ability to identify potential delays early and optimize resource allocation.</a:t>
            </a:r>
            <a:endParaRPr lang="en-US"/>
          </a:p>
          <a:p>
            <a:endParaRPr lang="en-US"/>
          </a:p>
        </p:txBody>
      </p:sp>
    </p:spTree>
    <p:extLst>
      <p:ext uri="{BB962C8B-B14F-4D97-AF65-F5344CB8AC3E}">
        <p14:creationId xmlns:p14="http://schemas.microsoft.com/office/powerpoint/2010/main" val="2578589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A761-0246-6881-2199-6735DD7D8A39}"/>
              </a:ext>
            </a:extLst>
          </p:cNvPr>
          <p:cNvSpPr>
            <a:spLocks noGrp="1"/>
          </p:cNvSpPr>
          <p:nvPr>
            <p:ph type="title"/>
          </p:nvPr>
        </p:nvSpPr>
        <p:spPr>
          <a:xfrm>
            <a:off x="552241" y="313195"/>
            <a:ext cx="21971005" cy="1787770"/>
          </a:xfrm>
        </p:spPr>
        <p:txBody>
          <a:bodyPr/>
          <a:lstStyle/>
          <a:p>
            <a:r>
              <a:rPr lang="en-US"/>
              <a:t>Screenshots</a:t>
            </a:r>
          </a:p>
        </p:txBody>
      </p:sp>
      <p:pic>
        <p:nvPicPr>
          <p:cNvPr id="3" name="Picture 2">
            <a:extLst>
              <a:ext uri="{FF2B5EF4-FFF2-40B4-BE49-F238E27FC236}">
                <a16:creationId xmlns:a16="http://schemas.microsoft.com/office/drawing/2014/main" id="{B262A443-1007-A3C4-A439-BA6AC4F5C1B5}"/>
              </a:ext>
            </a:extLst>
          </p:cNvPr>
          <p:cNvPicPr>
            <a:picLocks noChangeAspect="1"/>
          </p:cNvPicPr>
          <p:nvPr/>
        </p:nvPicPr>
        <p:blipFill>
          <a:blip r:embed="rId2"/>
          <a:stretch>
            <a:fillRect/>
          </a:stretch>
        </p:blipFill>
        <p:spPr>
          <a:xfrm>
            <a:off x="1558142" y="3037047"/>
            <a:ext cx="21265660" cy="8776188"/>
          </a:xfrm>
          <a:prstGeom prst="rect">
            <a:avLst/>
          </a:prstGeom>
        </p:spPr>
      </p:pic>
    </p:spTree>
    <p:extLst>
      <p:ext uri="{BB962C8B-B14F-4D97-AF65-F5344CB8AC3E}">
        <p14:creationId xmlns:p14="http://schemas.microsoft.com/office/powerpoint/2010/main" val="310392797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E222-51DD-9BD4-986B-29DFA30ACEA1}"/>
              </a:ext>
            </a:extLst>
          </p:cNvPr>
          <p:cNvSpPr>
            <a:spLocks noGrp="1"/>
          </p:cNvSpPr>
          <p:nvPr>
            <p:ph type="title"/>
          </p:nvPr>
        </p:nvSpPr>
        <p:spPr>
          <a:xfrm>
            <a:off x="67" y="453889"/>
            <a:ext cx="21971005" cy="454498"/>
          </a:xfrm>
        </p:spPr>
        <p:txBody>
          <a:bodyPr>
            <a:normAutofit fontScale="90000"/>
          </a:bodyPr>
          <a:lstStyle/>
          <a:p>
            <a:r>
              <a:rPr lang="en-US"/>
              <a:t> </a:t>
            </a:r>
          </a:p>
        </p:txBody>
      </p:sp>
      <p:pic>
        <p:nvPicPr>
          <p:cNvPr id="4" name="Picture 3">
            <a:extLst>
              <a:ext uri="{FF2B5EF4-FFF2-40B4-BE49-F238E27FC236}">
                <a16:creationId xmlns:a16="http://schemas.microsoft.com/office/drawing/2014/main" id="{8B9E0C1A-F436-E1EC-C820-9B8DC51E55A0}"/>
              </a:ext>
            </a:extLst>
          </p:cNvPr>
          <p:cNvPicPr>
            <a:picLocks noChangeAspect="1"/>
          </p:cNvPicPr>
          <p:nvPr/>
        </p:nvPicPr>
        <p:blipFill>
          <a:blip r:embed="rId2"/>
          <a:stretch>
            <a:fillRect/>
          </a:stretch>
        </p:blipFill>
        <p:spPr>
          <a:xfrm>
            <a:off x="4478957" y="435943"/>
            <a:ext cx="13929731" cy="12806942"/>
          </a:xfrm>
          <a:prstGeom prst="rect">
            <a:avLst/>
          </a:prstGeom>
        </p:spPr>
      </p:pic>
    </p:spTree>
    <p:extLst>
      <p:ext uri="{BB962C8B-B14F-4D97-AF65-F5344CB8AC3E}">
        <p14:creationId xmlns:p14="http://schemas.microsoft.com/office/powerpoint/2010/main" val="32400624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17FC-0A75-3776-578C-BA0C15B76DF1}"/>
              </a:ext>
            </a:extLst>
          </p:cNvPr>
          <p:cNvSpPr>
            <a:spLocks noGrp="1"/>
          </p:cNvSpPr>
          <p:nvPr>
            <p:ph type="title"/>
          </p:nvPr>
        </p:nvSpPr>
        <p:spPr/>
        <p:txBody>
          <a:bodyPr/>
          <a:lstStyle/>
          <a:p>
            <a:r>
              <a:rPr lang="en-US"/>
              <a:t> </a:t>
            </a:r>
          </a:p>
        </p:txBody>
      </p:sp>
      <p:pic>
        <p:nvPicPr>
          <p:cNvPr id="4" name="Picture 3">
            <a:extLst>
              <a:ext uri="{FF2B5EF4-FFF2-40B4-BE49-F238E27FC236}">
                <a16:creationId xmlns:a16="http://schemas.microsoft.com/office/drawing/2014/main" id="{138A378A-8BE0-F061-F57B-B90993377791}"/>
              </a:ext>
            </a:extLst>
          </p:cNvPr>
          <p:cNvPicPr>
            <a:picLocks noChangeAspect="1"/>
          </p:cNvPicPr>
          <p:nvPr/>
        </p:nvPicPr>
        <p:blipFill>
          <a:blip r:embed="rId2"/>
          <a:stretch>
            <a:fillRect/>
          </a:stretch>
        </p:blipFill>
        <p:spPr>
          <a:xfrm>
            <a:off x="3780961" y="-193287"/>
            <a:ext cx="16465626" cy="13817599"/>
          </a:xfrm>
          <a:prstGeom prst="rect">
            <a:avLst/>
          </a:prstGeom>
        </p:spPr>
      </p:pic>
    </p:spTree>
    <p:extLst>
      <p:ext uri="{BB962C8B-B14F-4D97-AF65-F5344CB8AC3E}">
        <p14:creationId xmlns:p14="http://schemas.microsoft.com/office/powerpoint/2010/main" val="14898235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008327-DA72-F25A-C477-B31820A38D5B}"/>
              </a:ext>
            </a:extLst>
          </p:cNvPr>
          <p:cNvSpPr>
            <a:spLocks noGrp="1"/>
          </p:cNvSpPr>
          <p:nvPr>
            <p:ph type="body" sz="quarter" idx="1"/>
          </p:nvPr>
        </p:nvSpPr>
        <p:spPr/>
        <p:txBody>
          <a:bodyPr lIns="45718" tIns="45718" rIns="45718" bIns="45718" anchor="t">
            <a:normAutofit/>
          </a:bodyPr>
          <a:lstStyle/>
          <a:p>
            <a:r>
              <a:rPr lang="en-US"/>
              <a:t> </a:t>
            </a:r>
          </a:p>
        </p:txBody>
      </p:sp>
      <p:sp>
        <p:nvSpPr>
          <p:cNvPr id="3" name="Title 2">
            <a:extLst>
              <a:ext uri="{FF2B5EF4-FFF2-40B4-BE49-F238E27FC236}">
                <a16:creationId xmlns:a16="http://schemas.microsoft.com/office/drawing/2014/main" id="{68C9E98F-7DCD-37E9-8710-0843506B7500}"/>
              </a:ext>
            </a:extLst>
          </p:cNvPr>
          <p:cNvSpPr>
            <a:spLocks noGrp="1"/>
          </p:cNvSpPr>
          <p:nvPr>
            <p:ph type="title"/>
          </p:nvPr>
        </p:nvSpPr>
        <p:spPr/>
        <p:txBody>
          <a:bodyPr lIns="50800" tIns="50800" rIns="50800" bIns="50800" anchor="t">
            <a:normAutofit/>
          </a:bodyPr>
          <a:lstStyle/>
          <a:p>
            <a:r>
              <a:rPr lang="en-IN" sz="9600" b="1" u="sng">
                <a:cs typeface="Times New Roman"/>
              </a:rPr>
              <a:t>CONCLUSION &amp; FUTURE SCOPE</a:t>
            </a:r>
            <a:endParaRPr lang="en-US" sz="9600" b="1">
              <a:cs typeface="Times New Roman"/>
            </a:endParaRPr>
          </a:p>
        </p:txBody>
      </p:sp>
      <p:sp>
        <p:nvSpPr>
          <p:cNvPr id="4" name="Text Placeholder 3">
            <a:extLst>
              <a:ext uri="{FF2B5EF4-FFF2-40B4-BE49-F238E27FC236}">
                <a16:creationId xmlns:a16="http://schemas.microsoft.com/office/drawing/2014/main" id="{09DFB7C2-F76B-EB68-0A2F-EB2DA1153977}"/>
              </a:ext>
            </a:extLst>
          </p:cNvPr>
          <p:cNvSpPr>
            <a:spLocks noGrp="1"/>
          </p:cNvSpPr>
          <p:nvPr>
            <p:ph type="body" idx="21"/>
          </p:nvPr>
        </p:nvSpPr>
        <p:spPr>
          <a:xfrm>
            <a:off x="1018931" y="1927334"/>
            <a:ext cx="22158569" cy="10577183"/>
          </a:xfrm>
        </p:spPr>
        <p:txBody>
          <a:bodyPr lIns="50800" tIns="50800" rIns="50800" bIns="50800" anchor="t">
            <a:normAutofit/>
          </a:bodyPr>
          <a:lstStyle/>
          <a:p>
            <a:r>
              <a:rPr lang="en-IN" sz="2800" err="1">
                <a:solidFill>
                  <a:srgbClr val="000000"/>
                </a:solidFill>
                <a:latin typeface="Times New Roman"/>
                <a:cs typeface="Times New Roman"/>
              </a:rPr>
              <a:t>DroneVision</a:t>
            </a:r>
            <a:r>
              <a:rPr lang="en-IN" sz="2800">
                <a:solidFill>
                  <a:srgbClr val="000000"/>
                </a:solidFill>
                <a:latin typeface="Times New Roman"/>
                <a:cs typeface="Times New Roman"/>
              </a:rPr>
              <a:t> demonstrates the transformative potential of integrating drone technology with advanced computer vision techniques for construction monitoring. By automating progress assessment, the system not only improves accuracy and consistency but also enables more frequent monitoring without increasing costs. This combination of benefits supports better decision-making, greater accountability, and more efficient resource utilization throughout the construction lifecycle.</a:t>
            </a:r>
            <a:endParaRPr lang="en-US" sz="2800">
              <a:solidFill>
                <a:srgbClr val="000000"/>
              </a:solidFill>
              <a:latin typeface="Times New Roman"/>
              <a:cs typeface="Times New Roman"/>
            </a:endParaRPr>
          </a:p>
          <a:p>
            <a:r>
              <a:rPr lang="en-IN" sz="2800">
                <a:solidFill>
                  <a:srgbClr val="000000"/>
                </a:solidFill>
                <a:latin typeface="Times New Roman"/>
                <a:cs typeface="Times New Roman"/>
              </a:rPr>
              <a:t>Future enhancements planned for the system include:</a:t>
            </a:r>
            <a:endParaRPr lang="en-US" sz="2800">
              <a:solidFill>
                <a:srgbClr val="000000"/>
              </a:solidFill>
              <a:latin typeface="Times New Roman"/>
              <a:cs typeface="Times New Roman"/>
            </a:endParaRPr>
          </a:p>
          <a:p>
            <a:r>
              <a:rPr lang="en-IN" sz="2800" b="1">
                <a:solidFill>
                  <a:srgbClr val="000000"/>
                </a:solidFill>
                <a:latin typeface="Times New Roman"/>
                <a:cs typeface="Times New Roman"/>
              </a:rPr>
              <a:t>BIM Integration:</a:t>
            </a:r>
            <a:r>
              <a:rPr lang="en-IN" sz="2800">
                <a:solidFill>
                  <a:srgbClr val="000000"/>
                </a:solidFill>
                <a:latin typeface="Times New Roman"/>
                <a:cs typeface="Times New Roman"/>
              </a:rPr>
              <a:t> Connecting </a:t>
            </a:r>
            <a:r>
              <a:rPr lang="en-IN" sz="2800" err="1">
                <a:solidFill>
                  <a:srgbClr val="000000"/>
                </a:solidFill>
                <a:latin typeface="Times New Roman"/>
                <a:cs typeface="Times New Roman"/>
              </a:rPr>
              <a:t>DroneVision</a:t>
            </a:r>
            <a:r>
              <a:rPr lang="en-IN" sz="2800">
                <a:solidFill>
                  <a:srgbClr val="000000"/>
                </a:solidFill>
                <a:latin typeface="Times New Roman"/>
                <a:cs typeface="Times New Roman"/>
              </a:rPr>
              <a:t> with Building Information </a:t>
            </a:r>
            <a:r>
              <a:rPr lang="en-IN" sz="2800" err="1">
                <a:solidFill>
                  <a:srgbClr val="000000"/>
                </a:solidFill>
                <a:latin typeface="Times New Roman"/>
                <a:cs typeface="Times New Roman"/>
              </a:rPr>
              <a:t>Modeling</a:t>
            </a:r>
            <a:r>
              <a:rPr lang="en-IN" sz="2800">
                <a:solidFill>
                  <a:srgbClr val="000000"/>
                </a:solidFill>
                <a:latin typeface="Times New Roman"/>
                <a:cs typeface="Times New Roman"/>
              </a:rPr>
              <a:t> systems to compare actual progress against digital plans</a:t>
            </a:r>
            <a:endParaRPr lang="en-US" sz="2800">
              <a:solidFill>
                <a:srgbClr val="000000"/>
              </a:solidFill>
              <a:latin typeface="Times New Roman"/>
              <a:cs typeface="Times New Roman"/>
            </a:endParaRPr>
          </a:p>
          <a:p>
            <a:r>
              <a:rPr lang="en-IN" sz="2800" b="1">
                <a:solidFill>
                  <a:srgbClr val="000000"/>
                </a:solidFill>
                <a:latin typeface="Times New Roman"/>
                <a:cs typeface="Times New Roman"/>
              </a:rPr>
              <a:t>Multi-sensor Fusion:</a:t>
            </a:r>
            <a:r>
              <a:rPr lang="en-IN" sz="2800">
                <a:solidFill>
                  <a:srgbClr val="000000"/>
                </a:solidFill>
                <a:latin typeface="Times New Roman"/>
                <a:cs typeface="Times New Roman"/>
              </a:rPr>
              <a:t> Incorporating thermal imaging and LiDAR data to provide more comprehensive site assessment</a:t>
            </a:r>
            <a:endParaRPr lang="en-US" sz="2800">
              <a:solidFill>
                <a:srgbClr val="000000"/>
              </a:solidFill>
              <a:latin typeface="Times New Roman"/>
              <a:cs typeface="Times New Roman"/>
            </a:endParaRPr>
          </a:p>
          <a:p>
            <a:r>
              <a:rPr lang="en-IN" sz="2800" b="1">
                <a:solidFill>
                  <a:srgbClr val="000000"/>
                </a:solidFill>
                <a:latin typeface="Times New Roman"/>
                <a:cs typeface="Times New Roman"/>
              </a:rPr>
              <a:t>Edge Deployment:</a:t>
            </a:r>
            <a:r>
              <a:rPr lang="en-IN" sz="2800">
                <a:solidFill>
                  <a:srgbClr val="000000"/>
                </a:solidFill>
                <a:latin typeface="Times New Roman"/>
                <a:cs typeface="Times New Roman"/>
              </a:rPr>
              <a:t> Optimizing models for on-site processing to enable real-time analysis without internet connectivity</a:t>
            </a:r>
            <a:endParaRPr lang="en-US" sz="2800">
              <a:solidFill>
                <a:srgbClr val="000000"/>
              </a:solidFill>
              <a:latin typeface="Times New Roman"/>
              <a:cs typeface="Times New Roman"/>
            </a:endParaRPr>
          </a:p>
          <a:p>
            <a:r>
              <a:rPr lang="en-IN" sz="2800" b="1">
                <a:solidFill>
                  <a:srgbClr val="000000"/>
                </a:solidFill>
                <a:latin typeface="Times New Roman"/>
                <a:cs typeface="Times New Roman"/>
              </a:rPr>
              <a:t>Predictive Analytics:</a:t>
            </a:r>
            <a:r>
              <a:rPr lang="en-IN" sz="2800">
                <a:solidFill>
                  <a:srgbClr val="000000"/>
                </a:solidFill>
                <a:latin typeface="Times New Roman"/>
                <a:cs typeface="Times New Roman"/>
              </a:rPr>
              <a:t> Developing algorithms to forecast completion timelines based on observed progress patterns</a:t>
            </a:r>
            <a:endParaRPr lang="en-US" sz="2800">
              <a:solidFill>
                <a:srgbClr val="000000"/>
              </a:solidFill>
              <a:latin typeface="Times New Roman"/>
              <a:cs typeface="Times New Roman"/>
            </a:endParaRPr>
          </a:p>
          <a:p>
            <a:r>
              <a:rPr lang="en-IN" sz="2800" b="1">
                <a:solidFill>
                  <a:srgbClr val="000000"/>
                </a:solidFill>
                <a:latin typeface="Times New Roman"/>
                <a:cs typeface="Times New Roman"/>
              </a:rPr>
              <a:t>Weather Resilience:</a:t>
            </a:r>
            <a:r>
              <a:rPr lang="en-IN" sz="2800">
                <a:solidFill>
                  <a:srgbClr val="000000"/>
                </a:solidFill>
                <a:latin typeface="Times New Roman"/>
                <a:cs typeface="Times New Roman"/>
              </a:rPr>
              <a:t> Enhancing image processing to maintain accuracy under adverse weather conditions</a:t>
            </a:r>
            <a:endParaRPr lang="en-US" sz="2800">
              <a:solidFill>
                <a:srgbClr val="000000"/>
              </a:solidFill>
              <a:latin typeface="Times New Roman"/>
              <a:cs typeface="Times New Roman"/>
            </a:endParaRPr>
          </a:p>
          <a:p>
            <a:r>
              <a:rPr lang="en-IN" sz="2800" b="1">
                <a:solidFill>
                  <a:srgbClr val="000000"/>
                </a:solidFill>
                <a:latin typeface="Times New Roman"/>
                <a:cs typeface="Times New Roman"/>
              </a:rPr>
              <a:t>Automated Drone Navigation:</a:t>
            </a:r>
            <a:r>
              <a:rPr lang="en-IN" sz="2800">
                <a:solidFill>
                  <a:srgbClr val="000000"/>
                </a:solidFill>
                <a:latin typeface="Times New Roman"/>
                <a:cs typeface="Times New Roman"/>
              </a:rPr>
              <a:t> Implementing autonomous flight paths to standardize image capture positions</a:t>
            </a:r>
            <a:endParaRPr lang="en-US" sz="2800">
              <a:solidFill>
                <a:srgbClr val="000000"/>
              </a:solidFill>
              <a:latin typeface="Times New Roman"/>
              <a:cs typeface="Times New Roman"/>
            </a:endParaRPr>
          </a:p>
          <a:p>
            <a:r>
              <a:rPr lang="en-IN" sz="2800">
                <a:solidFill>
                  <a:srgbClr val="000000"/>
                </a:solidFill>
                <a:latin typeface="Times New Roman"/>
                <a:cs typeface="Times New Roman"/>
              </a:rPr>
              <a:t>The long-term vision is to evolve </a:t>
            </a:r>
            <a:r>
              <a:rPr lang="en-IN" sz="2800" err="1">
                <a:solidFill>
                  <a:srgbClr val="000000"/>
                </a:solidFill>
                <a:latin typeface="Times New Roman"/>
                <a:cs typeface="Times New Roman"/>
              </a:rPr>
              <a:t>DroneVision</a:t>
            </a:r>
            <a:r>
              <a:rPr lang="en-IN" sz="2800">
                <a:solidFill>
                  <a:srgbClr val="000000"/>
                </a:solidFill>
                <a:latin typeface="Times New Roman"/>
                <a:cs typeface="Times New Roman"/>
              </a:rPr>
              <a:t> into a comprehensive digital twin for infrastructure projects, combining real-time monitoring with simulation capabilities to transform how construction projects are planned, executed, and managed.</a:t>
            </a:r>
            <a:endParaRPr lang="en-US" sz="2800">
              <a:solidFill>
                <a:srgbClr val="000000"/>
              </a:solidFill>
              <a:latin typeface="Times New Roman"/>
              <a:cs typeface="Times New Roman"/>
            </a:endParaRPr>
          </a:p>
          <a:p>
            <a:endParaRPr lang="en-US"/>
          </a:p>
        </p:txBody>
      </p:sp>
    </p:spTree>
    <p:extLst>
      <p:ext uri="{BB962C8B-B14F-4D97-AF65-F5344CB8AC3E}">
        <p14:creationId xmlns:p14="http://schemas.microsoft.com/office/powerpoint/2010/main" val="26636622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33C447-5168-68AE-8C01-CC7DB56A7278}"/>
              </a:ext>
            </a:extLst>
          </p:cNvPr>
          <p:cNvSpPr>
            <a:spLocks noGrp="1"/>
          </p:cNvSpPr>
          <p:nvPr>
            <p:ph type="body" sz="quarter" idx="1"/>
          </p:nvPr>
        </p:nvSpPr>
        <p:spPr/>
        <p:txBody>
          <a:bodyPr lIns="45718" tIns="45718" rIns="45718" bIns="45718" anchor="t">
            <a:normAutofit/>
          </a:bodyPr>
          <a:lstStyle/>
          <a:p>
            <a:r>
              <a:rPr lang="en-US"/>
              <a:t> </a:t>
            </a:r>
          </a:p>
        </p:txBody>
      </p:sp>
      <p:sp>
        <p:nvSpPr>
          <p:cNvPr id="3" name="Title 2">
            <a:extLst>
              <a:ext uri="{FF2B5EF4-FFF2-40B4-BE49-F238E27FC236}">
                <a16:creationId xmlns:a16="http://schemas.microsoft.com/office/drawing/2014/main" id="{575522B6-5365-B462-96AC-E09518B7C724}"/>
              </a:ext>
            </a:extLst>
          </p:cNvPr>
          <p:cNvSpPr>
            <a:spLocks noGrp="1"/>
          </p:cNvSpPr>
          <p:nvPr>
            <p:ph type="title"/>
          </p:nvPr>
        </p:nvSpPr>
        <p:spPr/>
        <p:txBody>
          <a:bodyPr lIns="50800" tIns="50800" rIns="50800" bIns="50800" anchor="t">
            <a:normAutofit/>
          </a:bodyPr>
          <a:lstStyle/>
          <a:p>
            <a:r>
              <a:rPr lang="en-US"/>
              <a:t>Reference</a:t>
            </a:r>
          </a:p>
        </p:txBody>
      </p:sp>
      <p:sp>
        <p:nvSpPr>
          <p:cNvPr id="4" name="Text Placeholder 3">
            <a:extLst>
              <a:ext uri="{FF2B5EF4-FFF2-40B4-BE49-F238E27FC236}">
                <a16:creationId xmlns:a16="http://schemas.microsoft.com/office/drawing/2014/main" id="{2568A5DF-D75A-4CC8-CE11-39F1CA7E6490}"/>
              </a:ext>
            </a:extLst>
          </p:cNvPr>
          <p:cNvSpPr>
            <a:spLocks noGrp="1"/>
          </p:cNvSpPr>
          <p:nvPr>
            <p:ph type="body" idx="21"/>
          </p:nvPr>
        </p:nvSpPr>
        <p:spPr>
          <a:xfrm>
            <a:off x="1217309" y="2540758"/>
            <a:ext cx="21981808" cy="10590652"/>
          </a:xfrm>
        </p:spPr>
        <p:txBody>
          <a:bodyPr lIns="50800" tIns="50800" rIns="50800" bIns="50800" anchor="t">
            <a:normAutofit/>
          </a:bodyPr>
          <a:lstStyle/>
          <a:p>
            <a:pPr>
              <a:buFont typeface="Times New Roman"/>
            </a:pPr>
            <a:r>
              <a:rPr lang="en-IN" sz="3200">
                <a:solidFill>
                  <a:srgbClr val="000000"/>
                </a:solidFill>
                <a:latin typeface="Times New Roman"/>
                <a:cs typeface="Times New Roman"/>
              </a:rPr>
              <a:t>Ibrahim, A., &amp; Roberts, C. (2021). "Deep Learning for Road Construction Monitoring: A Comparative Study." Journal of Construction Engineering and Management.</a:t>
            </a:r>
            <a:endParaRPr lang="en-US" sz="3200">
              <a:solidFill>
                <a:srgbClr val="000000"/>
              </a:solidFill>
              <a:latin typeface="Times New Roman"/>
              <a:cs typeface="Times New Roman"/>
            </a:endParaRPr>
          </a:p>
          <a:p>
            <a:pPr>
              <a:buFont typeface="Times New Roman"/>
            </a:pPr>
            <a:r>
              <a:rPr lang="en-IN" sz="3200">
                <a:solidFill>
                  <a:srgbClr val="000000"/>
                </a:solidFill>
                <a:latin typeface="Times New Roman"/>
                <a:cs typeface="Times New Roman"/>
              </a:rPr>
              <a:t>Chen, D., Li, R., &amp; Smith, K. (2022). "U-Net Applications in Infrastructure Monitoring Using Aerial Imagery." IEEE Transactions on Geoscience and Remote Sensing.</a:t>
            </a:r>
            <a:endParaRPr lang="en-US" sz="3200">
              <a:solidFill>
                <a:srgbClr val="000000"/>
              </a:solidFill>
              <a:latin typeface="Times New Roman"/>
              <a:cs typeface="Times New Roman"/>
            </a:endParaRPr>
          </a:p>
          <a:p>
            <a:pPr>
              <a:buFont typeface="Times New Roman"/>
            </a:pPr>
            <a:r>
              <a:rPr lang="en-IN" sz="3200">
                <a:solidFill>
                  <a:srgbClr val="000000"/>
                </a:solidFill>
                <a:latin typeface="Times New Roman"/>
                <a:cs typeface="Times New Roman"/>
              </a:rPr>
              <a:t>Sharma, P., &amp; Johnson, T. (2022). "Siamese Networks for Temporal Analysis of Construction Progress." Construction Innovation Journal.</a:t>
            </a:r>
            <a:endParaRPr lang="en-US" sz="3200">
              <a:solidFill>
                <a:srgbClr val="000000"/>
              </a:solidFill>
              <a:latin typeface="Times New Roman"/>
              <a:cs typeface="Times New Roman"/>
            </a:endParaRPr>
          </a:p>
          <a:p>
            <a:pPr>
              <a:buFont typeface="Times New Roman"/>
            </a:pPr>
            <a:r>
              <a:rPr lang="en-IN" sz="3200">
                <a:solidFill>
                  <a:srgbClr val="000000"/>
                </a:solidFill>
                <a:latin typeface="Times New Roman"/>
                <a:cs typeface="Times New Roman"/>
              </a:rPr>
              <a:t>DJI Developer Documentation - </a:t>
            </a:r>
            <a:r>
              <a:rPr lang="en-IN" sz="3200" u="sng">
                <a:latin typeface="Times New Roman"/>
                <a:cs typeface="Times New Roman"/>
                <a:hlinkClick r:id="rId2"/>
              </a:rPr>
              <a:t>https://developer.dji.com/</a:t>
            </a:r>
            <a:endParaRPr lang="en-US" sz="3200">
              <a:solidFill>
                <a:srgbClr val="000000"/>
              </a:solidFill>
              <a:latin typeface="Times New Roman"/>
              <a:cs typeface="Times New Roman"/>
            </a:endParaRPr>
          </a:p>
          <a:p>
            <a:pPr>
              <a:buFont typeface="Times New Roman"/>
            </a:pPr>
            <a:r>
              <a:rPr lang="en-IN" sz="3200" err="1">
                <a:solidFill>
                  <a:srgbClr val="000000"/>
                </a:solidFill>
                <a:latin typeface="Times New Roman"/>
                <a:cs typeface="Times New Roman"/>
              </a:rPr>
              <a:t>PyTorch</a:t>
            </a:r>
            <a:r>
              <a:rPr lang="en-IN" sz="3200">
                <a:solidFill>
                  <a:srgbClr val="000000"/>
                </a:solidFill>
                <a:latin typeface="Times New Roman"/>
                <a:cs typeface="Times New Roman"/>
              </a:rPr>
              <a:t> Documentation - </a:t>
            </a:r>
            <a:r>
              <a:rPr lang="en-IN" sz="3200" u="sng">
                <a:latin typeface="Times New Roman"/>
                <a:cs typeface="Times New Roman"/>
                <a:hlinkClick r:id="rId3"/>
              </a:rPr>
              <a:t>https://pytorch.org/docs/</a:t>
            </a:r>
            <a:endParaRPr lang="en-US" sz="3200">
              <a:solidFill>
                <a:srgbClr val="000000"/>
              </a:solidFill>
              <a:latin typeface="Times New Roman"/>
              <a:cs typeface="Times New Roman"/>
            </a:endParaRPr>
          </a:p>
          <a:p>
            <a:pPr>
              <a:buFont typeface="Times New Roman"/>
            </a:pPr>
            <a:r>
              <a:rPr lang="en-IN" sz="3200">
                <a:solidFill>
                  <a:srgbClr val="000000"/>
                </a:solidFill>
                <a:latin typeface="Times New Roman"/>
                <a:cs typeface="Times New Roman"/>
              </a:rPr>
              <a:t>OpenCV Documentation - </a:t>
            </a:r>
            <a:r>
              <a:rPr lang="en-IN" sz="3200" u="sng">
                <a:latin typeface="Times New Roman"/>
                <a:cs typeface="Times New Roman"/>
                <a:hlinkClick r:id="rId4"/>
              </a:rPr>
              <a:t>https://docs.opencv.org/</a:t>
            </a:r>
            <a:endParaRPr lang="en-US" sz="3200">
              <a:solidFill>
                <a:srgbClr val="000000"/>
              </a:solidFill>
              <a:latin typeface="Times New Roman"/>
              <a:cs typeface="Times New Roman"/>
            </a:endParaRPr>
          </a:p>
          <a:p>
            <a:pPr>
              <a:buFont typeface="Times New Roman"/>
            </a:pPr>
            <a:r>
              <a:rPr lang="en-IN" sz="3200" err="1">
                <a:solidFill>
                  <a:srgbClr val="000000"/>
                </a:solidFill>
                <a:latin typeface="Times New Roman"/>
                <a:cs typeface="Times New Roman"/>
              </a:rPr>
              <a:t>Ronneberger</a:t>
            </a:r>
            <a:r>
              <a:rPr lang="en-IN" sz="3200">
                <a:solidFill>
                  <a:srgbClr val="000000"/>
                </a:solidFill>
                <a:latin typeface="Times New Roman"/>
                <a:cs typeface="Times New Roman"/>
              </a:rPr>
              <a:t>, O., Fischer, P., &amp; Brox, T. (2015). "U-Net: Convolutional Networks for Biomedical Image Segmentation." MICCAI.</a:t>
            </a:r>
            <a:endParaRPr lang="en-US" sz="3200">
              <a:solidFill>
                <a:srgbClr val="000000"/>
              </a:solidFill>
              <a:latin typeface="Times New Roman"/>
              <a:cs typeface="Times New Roman"/>
            </a:endParaRPr>
          </a:p>
          <a:p>
            <a:pPr>
              <a:buFont typeface="Times New Roman"/>
            </a:pPr>
            <a:r>
              <a:rPr lang="en-IN" sz="3200">
                <a:solidFill>
                  <a:srgbClr val="000000"/>
                </a:solidFill>
                <a:latin typeface="Times New Roman"/>
                <a:cs typeface="Times New Roman"/>
              </a:rPr>
              <a:t>Wang, Z., </a:t>
            </a:r>
            <a:r>
              <a:rPr lang="en-IN" sz="3200" err="1">
                <a:solidFill>
                  <a:srgbClr val="000000"/>
                </a:solidFill>
                <a:latin typeface="Times New Roman"/>
                <a:cs typeface="Times New Roman"/>
              </a:rPr>
              <a:t>Bovik</a:t>
            </a:r>
            <a:r>
              <a:rPr lang="en-IN" sz="3200">
                <a:solidFill>
                  <a:srgbClr val="000000"/>
                </a:solidFill>
                <a:latin typeface="Times New Roman"/>
                <a:cs typeface="Times New Roman"/>
              </a:rPr>
              <a:t>, A. C., Sheikh, H. R., &amp; Simoncelli, E. P. (2004). "Image Quality Assessment: From Error Visibility to Structural Similarity." IEEE Transactions on Image Processing.</a:t>
            </a:r>
            <a:endParaRPr lang="en-US" sz="3200">
              <a:solidFill>
                <a:srgbClr val="000000"/>
              </a:solidFill>
              <a:latin typeface="Times New Roman"/>
              <a:cs typeface="Times New Roman"/>
            </a:endParaRPr>
          </a:p>
          <a:p>
            <a:pPr>
              <a:buFont typeface="Times New Roman"/>
            </a:pPr>
            <a:endParaRPr lang="en-US" sz="1400">
              <a:latin typeface="Times New Roman"/>
              <a:cs typeface="Times New Roman"/>
            </a:endParaRPr>
          </a:p>
          <a:p>
            <a:endParaRPr lang="en-US"/>
          </a:p>
        </p:txBody>
      </p:sp>
    </p:spTree>
    <p:extLst>
      <p:ext uri="{BB962C8B-B14F-4D97-AF65-F5344CB8AC3E}">
        <p14:creationId xmlns:p14="http://schemas.microsoft.com/office/powerpoint/2010/main" val="36494719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Author and Date"/>
          <p:cNvSpPr txBox="1">
            <a:spLocks noGrp="1"/>
          </p:cNvSpPr>
          <p:nvPr>
            <p:ph type="body" sz="quarter" idx="1"/>
          </p:nvPr>
        </p:nvSpPr>
        <p:spPr>
          <a:prstGeom prst="rect">
            <a:avLst/>
          </a:prstGeom>
        </p:spPr>
        <p:txBody>
          <a:bodyPr/>
          <a:lstStyle/>
          <a:p>
            <a:endParaRPr/>
          </a:p>
        </p:txBody>
      </p:sp>
      <p:sp>
        <p:nvSpPr>
          <p:cNvPr id="196" name="Presentation Subtitle"/>
          <p:cNvSpPr txBox="1"/>
          <p:nvPr/>
        </p:nvSpPr>
        <p:spPr>
          <a:xfrm>
            <a:off x="1206500" y="7353300"/>
            <a:ext cx="21971000" cy="20066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defTabSz="825500">
              <a:spcBef>
                <a:spcPts val="0"/>
              </a:spcBef>
              <a:defRPr sz="5500">
                <a:solidFill>
                  <a:srgbClr val="535860"/>
                </a:solidFill>
              </a:defRPr>
            </a:lvl1pPr>
          </a:lstStyle>
          <a:p>
            <a:r>
              <a:t> </a:t>
            </a:r>
          </a:p>
        </p:txBody>
      </p:sp>
      <p:sp>
        <p:nvSpPr>
          <p:cNvPr id="197" name="Presentation Title"/>
          <p:cNvSpPr txBox="1">
            <a:spLocks noGrp="1"/>
          </p:cNvSpPr>
          <p:nvPr>
            <p:ph type="title"/>
          </p:nvPr>
        </p:nvSpPr>
        <p:spPr>
          <a:xfrm>
            <a:off x="1206499" y="2616200"/>
            <a:ext cx="21971006" cy="4648200"/>
          </a:xfrm>
          <a:prstGeom prst="rect">
            <a:avLst/>
          </a:prstGeom>
        </p:spPr>
        <p:txBody>
          <a:bodyPr/>
          <a:lstStyle>
            <a:lvl1pPr algn="ctr">
              <a:defRPr spc="-200"/>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lide Subtitle"/>
          <p:cNvSpPr txBox="1">
            <a:spLocks noGrp="1"/>
          </p:cNvSpPr>
          <p:nvPr>
            <p:ph type="body" sz="quarter" idx="1"/>
          </p:nvPr>
        </p:nvSpPr>
        <p:spPr>
          <a:prstGeom prst="rect">
            <a:avLst/>
          </a:prstGeom>
        </p:spPr>
        <p:txBody>
          <a:bodyPr/>
          <a:lstStyle/>
          <a:p>
            <a:r>
              <a:t> </a:t>
            </a:r>
          </a:p>
        </p:txBody>
      </p:sp>
      <p:sp>
        <p:nvSpPr>
          <p:cNvPr id="180" name="Slide Title"/>
          <p:cNvSpPr txBox="1">
            <a:spLocks noGrp="1"/>
          </p:cNvSpPr>
          <p:nvPr>
            <p:ph type="title"/>
          </p:nvPr>
        </p:nvSpPr>
        <p:spPr>
          <a:prstGeom prst="rect">
            <a:avLst/>
          </a:prstGeom>
        </p:spPr>
        <p:txBody>
          <a:bodyPr/>
          <a:lstStyle>
            <a:lvl1pPr defTabSz="2316479">
              <a:defRPr sz="9500" spc="-95"/>
            </a:lvl1pPr>
          </a:lstStyle>
          <a:p>
            <a:r>
              <a:t>Motivation</a:t>
            </a:r>
          </a:p>
        </p:txBody>
      </p:sp>
      <p:sp>
        <p:nvSpPr>
          <p:cNvPr id="181" name="Slide bullet text"/>
          <p:cNvSpPr txBox="1">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marL="438911" indent="-438911" defTabSz="341375">
              <a:lnSpc>
                <a:spcPct val="90000"/>
              </a:lnSpc>
              <a:spcBef>
                <a:spcPts val="4500"/>
              </a:spcBef>
              <a:defRPr sz="3839"/>
            </a:pPr>
            <a:r>
              <a:t>Manual Monitoring Challenges: Current manual methods for monitoring construction progress are not scalable for the growing number of projects.</a:t>
            </a:r>
          </a:p>
          <a:p>
            <a:pPr marL="438911" indent="-438911" defTabSz="341375">
              <a:lnSpc>
                <a:spcPct val="90000"/>
              </a:lnSpc>
              <a:spcBef>
                <a:spcPts val="4500"/>
              </a:spcBef>
              <a:defRPr sz="3839"/>
            </a:pPr>
            <a:r>
              <a:t>Timely Decision-Making: Automating progress tracking allows for real-time insights and quicker decisions to mitigate delays.</a:t>
            </a:r>
          </a:p>
          <a:p>
            <a:pPr marL="438911" indent="-438911" defTabSz="341375">
              <a:lnSpc>
                <a:spcPct val="90000"/>
              </a:lnSpc>
              <a:spcBef>
                <a:spcPts val="4500"/>
              </a:spcBef>
              <a:defRPr sz="3839"/>
            </a:pPr>
            <a:r>
              <a:t>Accuracy &amp; Consistency: AI-based systems provide consistent and unbiased assessments compared to human observations.</a:t>
            </a:r>
          </a:p>
          <a:p>
            <a:pPr marL="438911" indent="-438911" defTabSz="341375">
              <a:lnSpc>
                <a:spcPct val="90000"/>
              </a:lnSpc>
              <a:spcBef>
                <a:spcPts val="4500"/>
              </a:spcBef>
              <a:defRPr sz="3839"/>
            </a:pPr>
            <a:r>
              <a:t>Scalability: The solution, though starting with road construction, can be extended to other infrastructure projects in the future.</a:t>
            </a:r>
          </a:p>
          <a:p>
            <a:pPr marL="438911" indent="-438911" defTabSz="341375">
              <a:lnSpc>
                <a:spcPct val="90000"/>
              </a:lnSpc>
              <a:spcBef>
                <a:spcPts val="4500"/>
              </a:spcBef>
              <a:defRPr sz="3839"/>
            </a:pPr>
            <a:r>
              <a:t>Economic Impact: Improved monitoring reduces costs associated with delays and ensures efficient resource allocation.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Subtitle"/>
          <p:cNvSpPr txBox="1">
            <a:spLocks noGrp="1"/>
          </p:cNvSpPr>
          <p:nvPr>
            <p:ph type="body" sz="quarter" idx="1"/>
          </p:nvPr>
        </p:nvSpPr>
        <p:spPr>
          <a:prstGeom prst="rect">
            <a:avLst/>
          </a:prstGeom>
        </p:spPr>
        <p:txBody>
          <a:bodyPr/>
          <a:lstStyle/>
          <a:p>
            <a:r>
              <a:t> </a:t>
            </a:r>
          </a:p>
        </p:txBody>
      </p:sp>
      <p:sp>
        <p:nvSpPr>
          <p:cNvPr id="176" name="Slide Title"/>
          <p:cNvSpPr txBox="1">
            <a:spLocks noGrp="1"/>
          </p:cNvSpPr>
          <p:nvPr>
            <p:ph type="title"/>
          </p:nvPr>
        </p:nvSpPr>
        <p:spPr>
          <a:prstGeom prst="rect">
            <a:avLst/>
          </a:prstGeom>
        </p:spPr>
        <p:txBody>
          <a:bodyPr/>
          <a:lstStyle>
            <a:lvl1pPr defTabSz="2316479">
              <a:defRPr sz="9500" spc="-95"/>
            </a:lvl1pPr>
          </a:lstStyle>
          <a:p>
            <a:r>
              <a:t>Problem Statement</a:t>
            </a:r>
          </a:p>
        </p:txBody>
      </p:sp>
      <p:sp>
        <p:nvSpPr>
          <p:cNvPr id="177" name="Slide bullet text"/>
          <p:cNvSpPr txBox="1">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lvl1pPr marL="402336" indent="-402336" defTabSz="312927">
              <a:spcBef>
                <a:spcPts val="4100"/>
              </a:spcBef>
              <a:defRPr sz="5280"/>
            </a:lvl1pPr>
          </a:lstStyle>
          <a:p>
            <a:pPr marL="401955" indent="-401955"/>
            <a:r>
              <a:rPr sz="5250"/>
              <a:t>Monitoring the physical progress of road construction projects requires frequent site visits by technical experts, which is time-consuming and inefficient given the large volume of projects in Indian cities. This results in delays, inaccurate tracking, and suboptimal decision-making. </a:t>
            </a:r>
            <a:r>
              <a:rPr lang="en-US" sz="5250"/>
              <a:t>An</a:t>
            </a:r>
            <a:r>
              <a:rPr sz="5250"/>
              <a:t> </a:t>
            </a:r>
            <a:r>
              <a:rPr lang="en-US" sz="5250"/>
              <a:t>AI&amp;ML-based</a:t>
            </a:r>
            <a:r>
              <a:rPr sz="5250"/>
              <a:t> solution is proposed to automate the analysis of</a:t>
            </a:r>
            <a:r>
              <a:rPr lang="en-US" sz="5250"/>
              <a:t> aerial </a:t>
            </a:r>
            <a:r>
              <a:rPr sz="5250"/>
              <a:t> drone images,</a:t>
            </a:r>
            <a:r>
              <a:rPr lang="en-US" sz="5250"/>
              <a:t> </a:t>
            </a:r>
            <a:r>
              <a:rPr sz="5250"/>
              <a:t> and track progress efficiently. The solution will help urban local bodies (ULBs), state agencies, and central agencies monitor progress daily or in real-time.</a:t>
            </a:r>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lide Subtitle"/>
          <p:cNvSpPr txBox="1">
            <a:spLocks noGrp="1"/>
          </p:cNvSpPr>
          <p:nvPr>
            <p:ph type="body" sz="quarter" idx="1"/>
          </p:nvPr>
        </p:nvSpPr>
        <p:spPr>
          <a:prstGeom prst="rect">
            <a:avLst/>
          </a:prstGeom>
        </p:spPr>
        <p:txBody>
          <a:bodyPr/>
          <a:lstStyle/>
          <a:p>
            <a:r>
              <a:t> </a:t>
            </a:r>
          </a:p>
        </p:txBody>
      </p:sp>
      <p:sp>
        <p:nvSpPr>
          <p:cNvPr id="184" name="Slide Title"/>
          <p:cNvSpPr txBox="1">
            <a:spLocks noGrp="1"/>
          </p:cNvSpPr>
          <p:nvPr>
            <p:ph type="title"/>
          </p:nvPr>
        </p:nvSpPr>
        <p:spPr>
          <a:prstGeom prst="rect">
            <a:avLst/>
          </a:prstGeom>
        </p:spPr>
        <p:txBody>
          <a:bodyPr/>
          <a:lstStyle>
            <a:lvl1pPr>
              <a:defRPr>
                <a:latin typeface="+mn-lt"/>
                <a:ea typeface="+mn-ea"/>
                <a:cs typeface="+mn-cs"/>
                <a:sym typeface="Helvetica"/>
              </a:defRPr>
            </a:lvl1pPr>
          </a:lstStyle>
          <a:p>
            <a:r>
              <a:t>Abstract</a:t>
            </a:r>
          </a:p>
        </p:txBody>
      </p:sp>
      <p:sp>
        <p:nvSpPr>
          <p:cNvPr id="185" name="Slide bullet text"/>
          <p:cNvSpPr txBox="1">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lvl1pPr marL="434340" indent="-434340" defTabSz="337820">
              <a:lnSpc>
                <a:spcPct val="90000"/>
              </a:lnSpc>
              <a:spcBef>
                <a:spcPts val="4400"/>
              </a:spcBef>
              <a:defRPr sz="5130"/>
            </a:lvl1pPr>
          </a:lstStyle>
          <a:p>
            <a:r>
              <a:rPr sz="5100"/>
              <a:t>Monitoring road construction progress traditionally requires frequent site visits, which is inefficient for the growing number of projects in Indian cities. This project proposes a artificial intelligence &amp; machine learning-based solution that uses drone-captured images to automate progress assessment. By leveraging</a:t>
            </a:r>
            <a:r>
              <a:rPr lang="en-US" sz="5100"/>
              <a:t> DL</a:t>
            </a:r>
            <a:r>
              <a:rPr sz="5100" dirty="0"/>
              <a:t> </a:t>
            </a:r>
            <a:r>
              <a:rPr sz="5100"/>
              <a:t>models like</a:t>
            </a:r>
            <a:r>
              <a:rPr lang="en-US" sz="5100"/>
              <a:t> U-NET  and mathematical formula ,used in </a:t>
            </a:r>
            <a:r>
              <a:rPr sz="5100"/>
              <a:t>the system</a:t>
            </a:r>
            <a:r>
              <a:rPr lang="en-US" sz="5100"/>
              <a:t> to</a:t>
            </a:r>
            <a:r>
              <a:rPr sz="5100" dirty="0"/>
              <a:t> </a:t>
            </a:r>
            <a:r>
              <a:rPr lang="en-US" sz="5100"/>
              <a:t>track</a:t>
            </a:r>
            <a:r>
              <a:rPr sz="5100"/>
              <a:t> progress </a:t>
            </a:r>
            <a:r>
              <a:rPr lang="en-US" sz="5100"/>
              <a:t>of road construction over</a:t>
            </a:r>
            <a:r>
              <a:rPr sz="5100"/>
              <a:t> time. Features include real-time reporting, error handling, and progress visualization. This scalable solution reduces manual effort, enhances accuracy, and enables timely decision-making, offering a transformative approach to infrastructure project monitoring.</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lide Subtitle"/>
          <p:cNvSpPr txBox="1">
            <a:spLocks noGrp="1"/>
          </p:cNvSpPr>
          <p:nvPr>
            <p:ph type="body" sz="quarter" idx="1"/>
          </p:nvPr>
        </p:nvSpPr>
        <p:spPr>
          <a:prstGeom prst="rect">
            <a:avLst/>
          </a:prstGeom>
        </p:spPr>
        <p:txBody>
          <a:bodyPr/>
          <a:lstStyle/>
          <a:p>
            <a:r>
              <a:t> </a:t>
            </a:r>
          </a:p>
        </p:txBody>
      </p:sp>
      <p:sp>
        <p:nvSpPr>
          <p:cNvPr id="188" name="Slide Title"/>
          <p:cNvSpPr txBox="1">
            <a:spLocks noGrp="1"/>
          </p:cNvSpPr>
          <p:nvPr>
            <p:ph type="title"/>
          </p:nvPr>
        </p:nvSpPr>
        <p:spPr>
          <a:prstGeom prst="rect">
            <a:avLst/>
          </a:prstGeom>
        </p:spPr>
        <p:txBody>
          <a:bodyPr lIns="50800" tIns="50800" rIns="50800" bIns="50800" anchor="t">
            <a:normAutofit/>
          </a:bodyPr>
          <a:lstStyle>
            <a:lvl1pPr defTabSz="2316479">
              <a:defRPr sz="9500" spc="-95"/>
            </a:lvl1pPr>
          </a:lstStyle>
          <a:p>
            <a:r>
              <a:t>Demonstration Features</a:t>
            </a:r>
          </a:p>
        </p:txBody>
      </p:sp>
      <p:sp>
        <p:nvSpPr>
          <p:cNvPr id="189" name="Slide bullet text"/>
          <p:cNvSpPr txBox="1">
            <a:spLocks noGrp="1"/>
          </p:cNvSpPr>
          <p:nvPr>
            <p:ph type="body" idx="21"/>
          </p:nvPr>
        </p:nvSpPr>
        <p:spPr>
          <a:xfrm>
            <a:off x="1206500" y="1987825"/>
            <a:ext cx="22866075" cy="1158902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defTabSz="330708">
              <a:defRPr sz="3441"/>
            </a:pPr>
            <a:r>
              <a:rPr lang="en-US" sz="3400" b="1" dirty="0">
                <a:solidFill>
                  <a:srgbClr val="000000"/>
                </a:solidFill>
                <a:cs typeface="Arial"/>
              </a:rPr>
              <a:t>Image Upload &amp; Validation</a:t>
            </a:r>
            <a:r>
              <a:rPr lang="en-US" sz="3400" dirty="0">
                <a:solidFill>
                  <a:srgbClr val="000000"/>
                </a:solidFill>
                <a:cs typeface="Arial"/>
              </a:rPr>
              <a:t> – Users upload two drone images with metadata; the system validates altitude, coordinates, and timestamps, prompting re-upload if needed.  </a:t>
            </a:r>
            <a:endParaRPr lang="en-US" sz="3400" dirty="0">
              <a:solidFill>
                <a:srgbClr val="000000"/>
              </a:solidFill>
              <a:latin typeface="Arial"/>
              <a:cs typeface="Arial"/>
            </a:endParaRPr>
          </a:p>
          <a:p>
            <a:pPr defTabSz="330708">
              <a:defRPr sz="3441"/>
            </a:pPr>
            <a:r>
              <a:rPr lang="en-US" sz="3400" b="1">
                <a:solidFill>
                  <a:srgbClr val="000000"/>
                </a:solidFill>
                <a:cs typeface="Arial"/>
              </a:rPr>
              <a:t>Image Quality Assessment</a:t>
            </a:r>
            <a:r>
              <a:rPr lang="en-US" sz="3400">
                <a:solidFill>
                  <a:srgbClr val="000000"/>
                </a:solidFill>
                <a:cs typeface="Arial"/>
              </a:rPr>
              <a:t> – Checks  brightness/contrast if validated it goes to  U-</a:t>
            </a:r>
            <a:r>
              <a:rPr lang="en-US" sz="3400" dirty="0">
                <a:solidFill>
                  <a:srgbClr val="000000"/>
                </a:solidFill>
                <a:cs typeface="Arial"/>
              </a:rPr>
              <a:t>Net  for segmentation.  </a:t>
            </a:r>
            <a:endParaRPr lang="en-US" dirty="0"/>
          </a:p>
          <a:p>
            <a:pPr defTabSz="330708">
              <a:defRPr sz="3441"/>
            </a:pPr>
            <a:r>
              <a:rPr lang="en-US" sz="3400" b="1" dirty="0">
                <a:solidFill>
                  <a:srgbClr val="000000"/>
                </a:solidFill>
                <a:cs typeface="Arial"/>
              </a:rPr>
              <a:t>Road Segmentation</a:t>
            </a:r>
            <a:r>
              <a:rPr lang="en-US" sz="3400" dirty="0">
                <a:solidFill>
                  <a:srgbClr val="000000"/>
                </a:solidFill>
                <a:cs typeface="Arial"/>
              </a:rPr>
              <a:t> – Extracts road regions from images using U-Net for well-lit images and ResNet-50 for less-contrast cases.  </a:t>
            </a:r>
            <a:endParaRPr lang="en-US" dirty="0"/>
          </a:p>
          <a:p>
            <a:pPr defTabSz="330708">
              <a:defRPr sz="3441"/>
            </a:pPr>
            <a:r>
              <a:rPr lang="en-US" sz="3400" b="1">
                <a:solidFill>
                  <a:srgbClr val="000000"/>
                </a:solidFill>
                <a:cs typeface="Arial"/>
              </a:rPr>
              <a:t>Progress Calculation</a:t>
            </a:r>
            <a:r>
              <a:rPr lang="en-US" sz="3400">
                <a:solidFill>
                  <a:srgbClr val="000000"/>
                </a:solidFill>
                <a:cs typeface="Arial"/>
              </a:rPr>
              <a:t>– Compares segmented road masks  and computes progress by using the mathematical formula (Area2-Area1/Area1)*100, indicating road development.  </a:t>
            </a:r>
            <a:endParaRPr lang="en-US"/>
          </a:p>
          <a:p>
            <a:pPr defTabSz="330708">
              <a:defRPr sz="3441"/>
            </a:pPr>
            <a:r>
              <a:rPr lang="en-US" sz="3400" b="1" dirty="0">
                <a:solidFill>
                  <a:srgbClr val="000000"/>
                </a:solidFill>
                <a:cs typeface="Arial"/>
              </a:rPr>
              <a:t>Automated Report Generation</a:t>
            </a:r>
            <a:r>
              <a:rPr lang="en-US" sz="3400" dirty="0">
                <a:solidFill>
                  <a:srgbClr val="000000"/>
                </a:solidFill>
                <a:cs typeface="Arial"/>
              </a:rPr>
              <a:t> – Generates a progress report with percentage, text-based insights, and stored results for tracking construction over time. </a:t>
            </a:r>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E1864-06FC-63FE-1393-010E1BDA828B}"/>
              </a:ext>
            </a:extLst>
          </p:cNvPr>
          <p:cNvSpPr>
            <a:spLocks noGrp="1"/>
          </p:cNvSpPr>
          <p:nvPr>
            <p:ph type="body" sz="quarter" idx="1"/>
          </p:nvPr>
        </p:nvSpPr>
        <p:spPr/>
        <p:txBody>
          <a:bodyPr lIns="45718" tIns="45718" rIns="45718" bIns="45718" anchor="t">
            <a:normAutofit/>
          </a:bodyPr>
          <a:lstStyle/>
          <a:p>
            <a:r>
              <a:rPr lang="en-US"/>
              <a:t> </a:t>
            </a:r>
          </a:p>
        </p:txBody>
      </p:sp>
      <p:sp>
        <p:nvSpPr>
          <p:cNvPr id="3" name="Title 2">
            <a:extLst>
              <a:ext uri="{FF2B5EF4-FFF2-40B4-BE49-F238E27FC236}">
                <a16:creationId xmlns:a16="http://schemas.microsoft.com/office/drawing/2014/main" id="{9775F7C6-BF14-664F-4AE8-DA93815C048B}"/>
              </a:ext>
            </a:extLst>
          </p:cNvPr>
          <p:cNvSpPr>
            <a:spLocks noGrp="1"/>
          </p:cNvSpPr>
          <p:nvPr>
            <p:ph type="title"/>
          </p:nvPr>
        </p:nvSpPr>
        <p:spPr>
          <a:xfrm>
            <a:off x="1206500" y="1141269"/>
            <a:ext cx="21971000" cy="1689100"/>
          </a:xfrm>
        </p:spPr>
        <p:txBody>
          <a:bodyPr lIns="50800" tIns="50800" rIns="50800" bIns="50800" anchor="t">
            <a:normAutofit/>
          </a:bodyPr>
          <a:lstStyle/>
          <a:p>
            <a:r>
              <a:rPr lang="en-US" sz="6600" b="1" u="sng">
                <a:solidFill>
                  <a:srgbClr val="000000"/>
                </a:solidFill>
                <a:latin typeface="Times New Roman"/>
                <a:cs typeface="Times New Roman"/>
              </a:rPr>
              <a:t>EXISTING SYSTEM</a:t>
            </a:r>
            <a:endParaRPr lang="en-US" sz="6600"/>
          </a:p>
        </p:txBody>
      </p:sp>
      <p:sp>
        <p:nvSpPr>
          <p:cNvPr id="4" name="Text Placeholder 3">
            <a:extLst>
              <a:ext uri="{FF2B5EF4-FFF2-40B4-BE49-F238E27FC236}">
                <a16:creationId xmlns:a16="http://schemas.microsoft.com/office/drawing/2014/main" id="{58FF9994-75DD-E64B-5A59-EB2AC844E70A}"/>
              </a:ext>
            </a:extLst>
          </p:cNvPr>
          <p:cNvSpPr>
            <a:spLocks noGrp="1"/>
          </p:cNvSpPr>
          <p:nvPr>
            <p:ph type="body" idx="21"/>
          </p:nvPr>
        </p:nvSpPr>
        <p:spPr/>
        <p:txBody>
          <a:bodyPr lIns="50800" tIns="50800" rIns="50800" bIns="50800" anchor="t">
            <a:noAutofit/>
          </a:bodyPr>
          <a:lstStyle/>
          <a:p>
            <a:r>
              <a:rPr lang="en-IN" sz="3200">
                <a:solidFill>
                  <a:srgbClr val="000000"/>
                </a:solidFill>
                <a:latin typeface="Times New Roman"/>
                <a:cs typeface="Times New Roman"/>
              </a:rPr>
              <a:t>Current construction monitoring relies heavily on manual site inspections and subjective progress reporting. Project managers typically visit sites periodically, taking photographs and notes to document advancement. This approach is time-consuming, inconsistent, and provides only snapshot insights rather than comprehensive documentation.</a:t>
            </a:r>
            <a:endParaRPr lang="en-US" sz="3200">
              <a:solidFill>
                <a:srgbClr val="000000"/>
              </a:solidFill>
              <a:latin typeface="Times New Roman"/>
              <a:cs typeface="Times New Roman"/>
            </a:endParaRPr>
          </a:p>
          <a:p>
            <a:r>
              <a:rPr lang="en-IN" sz="3200">
                <a:solidFill>
                  <a:srgbClr val="000000"/>
                </a:solidFill>
                <a:latin typeface="Times New Roman"/>
                <a:cs typeface="Times New Roman"/>
              </a:rPr>
              <a:t>Some construction firms employ basic drone photography, but the analysis remains largely manual, with staff visually comparing images from different time periods without quantitative metrics. Commercial solutions like Pix4D and </a:t>
            </a:r>
            <a:r>
              <a:rPr lang="en-IN" sz="3200" err="1">
                <a:solidFill>
                  <a:srgbClr val="000000"/>
                </a:solidFill>
                <a:latin typeface="Times New Roman"/>
                <a:cs typeface="Times New Roman"/>
              </a:rPr>
              <a:t>DroneDeploy</a:t>
            </a:r>
            <a:r>
              <a:rPr lang="en-IN" sz="3200">
                <a:solidFill>
                  <a:srgbClr val="000000"/>
                </a:solidFill>
                <a:latin typeface="Times New Roman"/>
                <a:cs typeface="Times New Roman"/>
              </a:rPr>
              <a:t> offer construction mapping capabilities but lack specialized road progress analysis features and require significant human interpretation.</a:t>
            </a:r>
            <a:endParaRPr lang="en-US" sz="3200">
              <a:solidFill>
                <a:srgbClr val="000000"/>
              </a:solidFill>
              <a:latin typeface="Times New Roman"/>
              <a:cs typeface="Times New Roman"/>
            </a:endParaRPr>
          </a:p>
          <a:p>
            <a:r>
              <a:rPr lang="en-IN" sz="3200">
                <a:solidFill>
                  <a:srgbClr val="000000"/>
                </a:solidFill>
                <a:latin typeface="Times New Roman"/>
                <a:cs typeface="Times New Roman"/>
              </a:rPr>
              <a:t>Moreover, existing automated systems focus primarily on 3D reconstruction rather than progress quantification. These solutions generate impressive visualizations but struggle to translate visual data into actionable insights about construction advancement rates, deviations from plans, or projected completion timelines.</a:t>
            </a:r>
            <a:endParaRPr lang="en-US" sz="3200">
              <a:solidFill>
                <a:srgbClr val="000000"/>
              </a:solidFill>
              <a:latin typeface="Times New Roman"/>
              <a:cs typeface="Times New Roman"/>
            </a:endParaRPr>
          </a:p>
          <a:p>
            <a:r>
              <a:rPr lang="en-IN" sz="3200">
                <a:solidFill>
                  <a:srgbClr val="000000"/>
                </a:solidFill>
                <a:latin typeface="Times New Roman"/>
                <a:cs typeface="Times New Roman"/>
              </a:rPr>
              <a:t>The industry still lacks integrated systems that can automatically validate image quality, segment road construction elements, quantify progress objectively, and generate comprehensive reports with minimal human intervention. This gap creates opportunities for delays, miscommunication, and suboptimal resource allocation throughout the construction lifecycle.</a:t>
            </a:r>
            <a:endParaRPr lang="en-US" sz="3200">
              <a:solidFill>
                <a:srgbClr val="000000"/>
              </a:solidFill>
              <a:latin typeface="Times New Roman"/>
              <a:cs typeface="Times New Roman"/>
            </a:endParaRPr>
          </a:p>
          <a:p>
            <a:endParaRPr lang="en-US"/>
          </a:p>
        </p:txBody>
      </p:sp>
    </p:spTree>
    <p:extLst>
      <p:ext uri="{BB962C8B-B14F-4D97-AF65-F5344CB8AC3E}">
        <p14:creationId xmlns:p14="http://schemas.microsoft.com/office/powerpoint/2010/main" val="36289980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C99CE-4805-5F08-B4A3-1DA0858C77DD}"/>
              </a:ext>
            </a:extLst>
          </p:cNvPr>
          <p:cNvSpPr>
            <a:spLocks noGrp="1"/>
          </p:cNvSpPr>
          <p:nvPr>
            <p:ph type="body" sz="quarter" idx="1"/>
          </p:nvPr>
        </p:nvSpPr>
        <p:spPr/>
        <p:txBody>
          <a:bodyPr lIns="45718" tIns="45718" rIns="45718" bIns="45718" anchor="t">
            <a:normAutofit/>
          </a:bodyPr>
          <a:lstStyle/>
          <a:p>
            <a:r>
              <a:rPr lang="en-US"/>
              <a:t> </a:t>
            </a:r>
          </a:p>
        </p:txBody>
      </p:sp>
      <p:sp>
        <p:nvSpPr>
          <p:cNvPr id="3" name="Title 2">
            <a:extLst>
              <a:ext uri="{FF2B5EF4-FFF2-40B4-BE49-F238E27FC236}">
                <a16:creationId xmlns:a16="http://schemas.microsoft.com/office/drawing/2014/main" id="{29D6D5F3-CDBC-DA54-5FBA-CFCACB5B8996}"/>
              </a:ext>
            </a:extLst>
          </p:cNvPr>
          <p:cNvSpPr>
            <a:spLocks noGrp="1"/>
          </p:cNvSpPr>
          <p:nvPr>
            <p:ph type="title"/>
          </p:nvPr>
        </p:nvSpPr>
        <p:spPr/>
        <p:txBody>
          <a:bodyPr lIns="50800" tIns="50800" rIns="50800" bIns="50800" anchor="t">
            <a:normAutofit/>
          </a:bodyPr>
          <a:lstStyle/>
          <a:p>
            <a:r>
              <a:rPr lang="en-US"/>
              <a:t>Proposed Solutions</a:t>
            </a:r>
          </a:p>
        </p:txBody>
      </p:sp>
      <p:sp>
        <p:nvSpPr>
          <p:cNvPr id="4" name="Text Placeholder 3">
            <a:extLst>
              <a:ext uri="{FF2B5EF4-FFF2-40B4-BE49-F238E27FC236}">
                <a16:creationId xmlns:a16="http://schemas.microsoft.com/office/drawing/2014/main" id="{F91FB341-08E3-AB77-7931-B3360D5DB9AC}"/>
              </a:ext>
            </a:extLst>
          </p:cNvPr>
          <p:cNvSpPr>
            <a:spLocks noGrp="1"/>
          </p:cNvSpPr>
          <p:nvPr>
            <p:ph type="body" idx="21"/>
          </p:nvPr>
        </p:nvSpPr>
        <p:spPr/>
        <p:txBody>
          <a:bodyPr lIns="50800" tIns="50800" rIns="50800" bIns="50800" anchor="t">
            <a:normAutofit fontScale="85000" lnSpcReduction="20000"/>
          </a:bodyPr>
          <a:lstStyle/>
          <a:p>
            <a:r>
              <a:rPr lang="en-US">
                <a:solidFill>
                  <a:srgbClr val="000000"/>
                </a:solidFill>
              </a:rPr>
              <a:t>The proposed solution, </a:t>
            </a:r>
            <a:r>
              <a:rPr lang="en-US" i="1" err="1">
                <a:solidFill>
                  <a:srgbClr val="000000"/>
                </a:solidFill>
              </a:rPr>
              <a:t>DroneVision</a:t>
            </a:r>
            <a:r>
              <a:rPr lang="en-US">
                <a:solidFill>
                  <a:srgbClr val="000000"/>
                </a:solidFill>
              </a:rPr>
              <a:t>, is an AI-powered system designed to automate the monitoring and analysis of road construction progress using aerial imagery. The system eliminates the need for manual inspection by leveraging computer vision techniques to process drone-captured images and extract meaningful insights on construction activity.</a:t>
            </a:r>
            <a:endParaRPr lang="en-US"/>
          </a:p>
          <a:p>
            <a:r>
              <a:rPr lang="en-US">
                <a:solidFill>
                  <a:srgbClr val="000000"/>
                </a:solidFill>
              </a:rPr>
              <a:t>The architecture is structured into the following key modules:</a:t>
            </a:r>
            <a:endParaRPr lang="en-US"/>
          </a:p>
          <a:p>
            <a:r>
              <a:rPr lang="en-US">
                <a:solidFill>
                  <a:srgbClr val="000000"/>
                </a:solidFill>
              </a:rPr>
              <a:t>Image Acquisition Module</a:t>
            </a:r>
            <a:br>
              <a:rPr lang="en-US"/>
            </a:br>
            <a:r>
              <a:rPr lang="en-US">
                <a:solidFill>
                  <a:srgbClr val="000000"/>
                </a:solidFill>
              </a:rPr>
              <a:t>Aerial images are captured periodically using drones flying over the construction site. These images serve as the primary input to the system.</a:t>
            </a:r>
            <a:endParaRPr lang="en-US"/>
          </a:p>
          <a:p>
            <a:r>
              <a:rPr lang="en-US">
                <a:solidFill>
                  <a:srgbClr val="000000"/>
                </a:solidFill>
              </a:rPr>
              <a:t>Image Validation</a:t>
            </a:r>
            <a:br>
              <a:rPr lang="en-US"/>
            </a:br>
            <a:r>
              <a:rPr lang="en-US">
                <a:solidFill>
                  <a:srgbClr val="000000"/>
                </a:solidFill>
              </a:rPr>
              <a:t>This module ensures that only valid and usable images are passed forward. It filters out corrupt, unreadable, or improperly formatted images.</a:t>
            </a:r>
            <a:endParaRPr lang="en-US"/>
          </a:p>
          <a:p>
            <a:r>
              <a:rPr lang="en-US">
                <a:solidFill>
                  <a:srgbClr val="000000"/>
                </a:solidFill>
              </a:rPr>
              <a:t>Quality Assessment</a:t>
            </a:r>
            <a:br>
              <a:rPr lang="en-US"/>
            </a:br>
            <a:r>
              <a:rPr lang="en-US">
                <a:solidFill>
                  <a:srgbClr val="000000"/>
                </a:solidFill>
              </a:rPr>
              <a:t>Images are assessed for visual quality using criteria such as sharpness, brightness, and contrast. Low-quality images that may affect downstream processing are discarded or flagged.</a:t>
            </a:r>
            <a:endParaRPr lang="en-US"/>
          </a:p>
          <a:p>
            <a:endParaRPr lang="en-US"/>
          </a:p>
        </p:txBody>
      </p:sp>
    </p:spTree>
    <p:extLst>
      <p:ext uri="{BB962C8B-B14F-4D97-AF65-F5344CB8AC3E}">
        <p14:creationId xmlns:p14="http://schemas.microsoft.com/office/powerpoint/2010/main" val="11308082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BA64-48A1-2E48-C036-A9A3D83280A9}"/>
              </a:ext>
            </a:extLst>
          </p:cNvPr>
          <p:cNvSpPr>
            <a:spLocks noGrp="1"/>
          </p:cNvSpPr>
          <p:nvPr>
            <p:ph type="body" sz="quarter" idx="1"/>
          </p:nvPr>
        </p:nvSpPr>
        <p:spPr/>
        <p:txBody>
          <a:bodyPr lIns="45718" tIns="45718" rIns="45718" bIns="45718" anchor="t">
            <a:normAutofit/>
          </a:bodyPr>
          <a:lstStyle/>
          <a:p>
            <a:r>
              <a:rPr lang="en-US" b="1">
                <a:cs typeface="Times New Roman"/>
              </a:rPr>
              <a:t> </a:t>
            </a:r>
          </a:p>
        </p:txBody>
      </p:sp>
      <p:sp>
        <p:nvSpPr>
          <p:cNvPr id="3" name="Title 2">
            <a:extLst>
              <a:ext uri="{FF2B5EF4-FFF2-40B4-BE49-F238E27FC236}">
                <a16:creationId xmlns:a16="http://schemas.microsoft.com/office/drawing/2014/main" id="{522855BA-CDCC-22F7-2509-86AF4DCF3454}"/>
              </a:ext>
            </a:extLst>
          </p:cNvPr>
          <p:cNvSpPr>
            <a:spLocks noGrp="1"/>
          </p:cNvSpPr>
          <p:nvPr>
            <p:ph type="title"/>
          </p:nvPr>
        </p:nvSpPr>
        <p:spPr>
          <a:xfrm>
            <a:off x="972039" y="1690076"/>
            <a:ext cx="22205461" cy="11583377"/>
          </a:xfrm>
        </p:spPr>
        <p:txBody>
          <a:bodyPr lIns="50800" tIns="50800" rIns="50800" bIns="50800" anchor="t">
            <a:normAutofit/>
          </a:bodyPr>
          <a:lstStyle/>
          <a:p>
            <a:pPr marL="285750" indent="-285750">
              <a:lnSpc>
                <a:spcPct val="100000"/>
              </a:lnSpc>
              <a:spcBef>
                <a:spcPts val="4700"/>
              </a:spcBef>
              <a:buFont typeface="Arial"/>
              <a:buChar char="•"/>
            </a:pPr>
            <a:r>
              <a:rPr lang="en-US" sz="3200" dirty="0">
                <a:solidFill>
                  <a:srgbClr val="000000"/>
                </a:solidFill>
                <a:latin typeface="Arial"/>
                <a:cs typeface="Arial"/>
              </a:rPr>
              <a:t>Preprocessing</a:t>
            </a:r>
            <a:br>
              <a:rPr lang="en-US" sz="3200" dirty="0">
                <a:latin typeface="Arial"/>
                <a:cs typeface="Arial"/>
              </a:rPr>
            </a:br>
            <a:r>
              <a:rPr lang="en-US" sz="3200" dirty="0">
                <a:solidFill>
                  <a:srgbClr val="000000"/>
                </a:solidFill>
                <a:latin typeface="Arial"/>
                <a:cs typeface="Arial"/>
              </a:rPr>
              <a:t>Accepted images are preprocessed through operations like resizing, normalization, and augmentation to prepare them for consistent analysis.</a:t>
            </a:r>
            <a:endParaRPr lang="en-US" sz="3200">
              <a:latin typeface="Arial"/>
              <a:cs typeface="Arial"/>
            </a:endParaRPr>
          </a:p>
          <a:p>
            <a:pPr marL="285750" indent="-285750">
              <a:lnSpc>
                <a:spcPct val="100000"/>
              </a:lnSpc>
              <a:spcBef>
                <a:spcPts val="4700"/>
              </a:spcBef>
              <a:buFont typeface="Arial"/>
              <a:buChar char="•"/>
            </a:pPr>
            <a:r>
              <a:rPr lang="en-US" sz="3200" dirty="0">
                <a:solidFill>
                  <a:srgbClr val="000000"/>
                </a:solidFill>
                <a:latin typeface="Arial"/>
                <a:cs typeface="Arial"/>
              </a:rPr>
              <a:t>Road Segmentation</a:t>
            </a:r>
            <a:br>
              <a:rPr lang="en-US" sz="3200" dirty="0">
                <a:latin typeface="Arial"/>
                <a:cs typeface="Arial"/>
              </a:rPr>
            </a:br>
            <a:r>
              <a:rPr lang="en-US" sz="3200" dirty="0">
                <a:solidFill>
                  <a:srgbClr val="000000"/>
                </a:solidFill>
                <a:latin typeface="Arial"/>
                <a:cs typeface="Arial"/>
              </a:rPr>
              <a:t>A deep learning-based segmentation model (such as U-Net) is used to identify and extract road regions from each aerial image. This helps isolate the construction-relevant areas from the background.</a:t>
            </a:r>
            <a:endParaRPr lang="en-US" sz="3200">
              <a:latin typeface="Arial"/>
              <a:cs typeface="Arial"/>
            </a:endParaRPr>
          </a:p>
          <a:p>
            <a:pPr marL="285750" indent="-285750">
              <a:lnSpc>
                <a:spcPct val="100000"/>
              </a:lnSpc>
              <a:spcBef>
                <a:spcPts val="4700"/>
              </a:spcBef>
              <a:buFont typeface="Arial"/>
              <a:buChar char="•"/>
            </a:pPr>
            <a:r>
              <a:rPr lang="en-US" sz="3200" dirty="0">
                <a:solidFill>
                  <a:srgbClr val="000000"/>
                </a:solidFill>
                <a:latin typeface="Arial"/>
                <a:cs typeface="Arial"/>
              </a:rPr>
              <a:t>Progress Analysis</a:t>
            </a:r>
            <a:br>
              <a:rPr lang="en-US" sz="3200" dirty="0">
                <a:latin typeface="Arial"/>
                <a:cs typeface="Arial"/>
              </a:rPr>
            </a:br>
            <a:r>
              <a:rPr lang="en-US" sz="3200" dirty="0">
                <a:solidFill>
                  <a:srgbClr val="000000"/>
                </a:solidFill>
                <a:latin typeface="Arial"/>
                <a:cs typeface="Arial"/>
              </a:rPr>
              <a:t>By using the mathematical formula on the two images we will get the progress of the road construction </a:t>
            </a:r>
          </a:p>
          <a:p>
            <a:pPr marL="285750" indent="-285750">
              <a:lnSpc>
                <a:spcPct val="100000"/>
              </a:lnSpc>
              <a:spcBef>
                <a:spcPts val="4700"/>
              </a:spcBef>
              <a:buFont typeface="Arial"/>
              <a:buChar char="•"/>
            </a:pPr>
            <a:r>
              <a:rPr lang="en-US" sz="3200" dirty="0">
                <a:solidFill>
                  <a:srgbClr val="000000"/>
                </a:solidFill>
                <a:latin typeface="Arial"/>
                <a:cs typeface="Arial"/>
              </a:rPr>
              <a:t>Report Generation</a:t>
            </a:r>
            <a:br>
              <a:rPr lang="en-US" sz="3200" dirty="0">
                <a:latin typeface="Arial"/>
                <a:cs typeface="Arial"/>
              </a:rPr>
            </a:br>
            <a:r>
              <a:rPr lang="en-US" sz="3200" dirty="0">
                <a:solidFill>
                  <a:srgbClr val="000000"/>
                </a:solidFill>
                <a:latin typeface="Arial"/>
                <a:cs typeface="Arial"/>
              </a:rPr>
              <a:t>Finally, the system compiles a report that includes segmented images, progress heatmaps, and percentage estimates of completed work. This report can be used by project managers and stakeholders to track the status of road construction over time.</a:t>
            </a:r>
            <a:endParaRPr lang="en-US" sz="3200">
              <a:latin typeface="Arial"/>
              <a:cs typeface="Arial"/>
            </a:endParaRPr>
          </a:p>
          <a:p>
            <a:endParaRPr lang="en-US"/>
          </a:p>
        </p:txBody>
      </p:sp>
      <p:sp>
        <p:nvSpPr>
          <p:cNvPr id="4" name="Text Placeholder 3">
            <a:extLst>
              <a:ext uri="{FF2B5EF4-FFF2-40B4-BE49-F238E27FC236}">
                <a16:creationId xmlns:a16="http://schemas.microsoft.com/office/drawing/2014/main" id="{C2C4209A-A99F-60ED-9401-950B10F6BD40}"/>
              </a:ext>
            </a:extLst>
          </p:cNvPr>
          <p:cNvSpPr>
            <a:spLocks noGrp="1"/>
          </p:cNvSpPr>
          <p:nvPr>
            <p:ph type="body" idx="21"/>
          </p:nvPr>
        </p:nvSpPr>
        <p:spPr/>
        <p:txBody>
          <a:bodyPr lIns="50800" tIns="50800" rIns="50800" bIns="50800" anchor="t">
            <a:normAutofit/>
          </a:bodyPr>
          <a:lstStyle/>
          <a:p>
            <a:endParaRPr lang="en-IN" sz="1800" b="1">
              <a:solidFill>
                <a:srgbClr val="000000"/>
              </a:solidFill>
              <a:latin typeface="Times New Roman"/>
              <a:cs typeface="Times New Roman"/>
            </a:endParaRPr>
          </a:p>
          <a:p>
            <a:endParaRPr lang="en-US"/>
          </a:p>
        </p:txBody>
      </p:sp>
    </p:spTree>
    <p:extLst>
      <p:ext uri="{BB962C8B-B14F-4D97-AF65-F5344CB8AC3E}">
        <p14:creationId xmlns:p14="http://schemas.microsoft.com/office/powerpoint/2010/main" val="22421748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CE3BAA-BFEA-915E-75A0-C75568947E51}"/>
              </a:ext>
            </a:extLst>
          </p:cNvPr>
          <p:cNvSpPr>
            <a:spLocks noGrp="1"/>
          </p:cNvSpPr>
          <p:nvPr>
            <p:ph type="body" sz="quarter" idx="1"/>
          </p:nvPr>
        </p:nvSpPr>
        <p:spPr/>
        <p:txBody>
          <a:bodyPr lIns="45718" tIns="45718" rIns="45718" bIns="45718" anchor="t">
            <a:normAutofit/>
          </a:bodyPr>
          <a:lstStyle/>
          <a:p>
            <a:r>
              <a:rPr lang="en-US"/>
              <a:t> </a:t>
            </a:r>
          </a:p>
        </p:txBody>
      </p:sp>
      <p:sp>
        <p:nvSpPr>
          <p:cNvPr id="3" name="Title 2">
            <a:extLst>
              <a:ext uri="{FF2B5EF4-FFF2-40B4-BE49-F238E27FC236}">
                <a16:creationId xmlns:a16="http://schemas.microsoft.com/office/drawing/2014/main" id="{545A251A-5CB6-1F60-1E9A-65477B6FB1A7}"/>
              </a:ext>
            </a:extLst>
          </p:cNvPr>
          <p:cNvSpPr>
            <a:spLocks noGrp="1"/>
          </p:cNvSpPr>
          <p:nvPr>
            <p:ph type="title"/>
          </p:nvPr>
        </p:nvSpPr>
        <p:spPr>
          <a:xfrm>
            <a:off x="1206500" y="635000"/>
            <a:ext cx="8373894" cy="1689100"/>
          </a:xfrm>
        </p:spPr>
        <p:txBody>
          <a:bodyPr lIns="50800" tIns="50800" rIns="50800" bIns="50800" anchor="t">
            <a:normAutofit fontScale="90000"/>
          </a:bodyPr>
          <a:lstStyle/>
          <a:p>
            <a:r>
              <a:rPr lang="en-US"/>
              <a:t>Architecture Diagram</a:t>
            </a:r>
          </a:p>
        </p:txBody>
      </p:sp>
      <p:sp>
        <p:nvSpPr>
          <p:cNvPr id="4" name="Text Placeholder 3">
            <a:extLst>
              <a:ext uri="{FF2B5EF4-FFF2-40B4-BE49-F238E27FC236}">
                <a16:creationId xmlns:a16="http://schemas.microsoft.com/office/drawing/2014/main" id="{DD4C497C-4B82-8230-98CF-C6ABC1C72A8B}"/>
              </a:ext>
            </a:extLst>
          </p:cNvPr>
          <p:cNvSpPr>
            <a:spLocks noGrp="1"/>
          </p:cNvSpPr>
          <p:nvPr>
            <p:ph type="body" idx="21"/>
          </p:nvPr>
        </p:nvSpPr>
        <p:spPr/>
        <p:txBody>
          <a:bodyPr lIns="50800" tIns="50800" rIns="50800" bIns="50800" anchor="t">
            <a:normAutofit/>
          </a:bodyPr>
          <a:lstStyle/>
          <a:p>
            <a:pPr marL="0" indent="0">
              <a:buNone/>
            </a:pPr>
            <a:endParaRPr lang="en-US"/>
          </a:p>
        </p:txBody>
      </p:sp>
      <p:pic>
        <p:nvPicPr>
          <p:cNvPr id="6" name="Picture 5">
            <a:extLst>
              <a:ext uri="{FF2B5EF4-FFF2-40B4-BE49-F238E27FC236}">
                <a16:creationId xmlns:a16="http://schemas.microsoft.com/office/drawing/2014/main" id="{0D0C6089-DA1B-D6F7-146F-344A1753BEC9}"/>
              </a:ext>
            </a:extLst>
          </p:cNvPr>
          <p:cNvPicPr>
            <a:picLocks noChangeAspect="1"/>
          </p:cNvPicPr>
          <p:nvPr/>
        </p:nvPicPr>
        <p:blipFill>
          <a:blip r:embed="rId2"/>
          <a:stretch>
            <a:fillRect/>
          </a:stretch>
        </p:blipFill>
        <p:spPr>
          <a:xfrm>
            <a:off x="13030844" y="284205"/>
            <a:ext cx="8197389" cy="13158440"/>
          </a:xfrm>
          <a:prstGeom prst="rect">
            <a:avLst/>
          </a:prstGeom>
        </p:spPr>
      </p:pic>
    </p:spTree>
    <p:extLst>
      <p:ext uri="{BB962C8B-B14F-4D97-AF65-F5344CB8AC3E}">
        <p14:creationId xmlns:p14="http://schemas.microsoft.com/office/powerpoint/2010/main" val="2648285559"/>
      </p:ext>
    </p:extLst>
  </p:cSld>
  <p:clrMapOvr>
    <a:masterClrMapping/>
  </p:clrMapOvr>
  <p:transition spd="med"/>
</p:sld>
</file>

<file path=ppt/theme/theme1.xml><?xml version="1.0" encoding="utf-8"?>
<a:theme xmlns:a="http://schemas.openxmlformats.org/drawingml/2006/main" name="36_DynamicWavesLight">
  <a:themeElements>
    <a:clrScheme name="36_DynamicWavesLight">
      <a:dk1>
        <a:srgbClr val="53585F"/>
      </a:dk1>
      <a:lt1>
        <a:srgbClr val="FFFFFF"/>
      </a:lt1>
      <a:dk2>
        <a:srgbClr val="A7A7A7"/>
      </a:dk2>
      <a:lt2>
        <a:srgbClr val="535353"/>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Helvetica Neue"/>
        <a:ea typeface="Helvetica Neue"/>
        <a:cs typeface="Helvetica Neue"/>
      </a:majorFont>
      <a:minorFont>
        <a:latin typeface="Helvetica"/>
        <a:ea typeface="Helvetica"/>
        <a:cs typeface="Helvetica"/>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F3E0C"/>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6_DynamicWavesLight">
  <a:themeElements>
    <a:clrScheme name="36_DynamicWavesLight">
      <a:dk1>
        <a:srgbClr val="000000"/>
      </a:dk1>
      <a:lt1>
        <a:srgbClr val="FFFFFF"/>
      </a:lt1>
      <a:dk2>
        <a:srgbClr val="A7A7A7"/>
      </a:dk2>
      <a:lt2>
        <a:srgbClr val="535353"/>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Helvetica Neue"/>
        <a:ea typeface="Helvetica Neue"/>
        <a:cs typeface="Helvetica Neue"/>
      </a:majorFont>
      <a:minorFont>
        <a:latin typeface="Helvetica"/>
        <a:ea typeface="Helvetica"/>
        <a:cs typeface="Helvetica"/>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F3E0C"/>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53585F"/>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36_DynamicWavesLight</vt:lpstr>
      <vt:lpstr>DRONEVISION</vt:lpstr>
      <vt:lpstr>Motivation</vt:lpstr>
      <vt:lpstr>Problem Statement</vt:lpstr>
      <vt:lpstr>Abstract</vt:lpstr>
      <vt:lpstr>Demonstration Features</vt:lpstr>
      <vt:lpstr>EXISTING SYSTEM</vt:lpstr>
      <vt:lpstr>Proposed Solutions</vt:lpstr>
      <vt:lpstr>Preprocessing Accepted images are preprocessed through operations like resizing, normalization, and augmentation to prepare them for consistent analysis. Road Segmentation A deep learning-based segmentation model (such as U-Net) is used to identify and extract road regions from each aerial image. This helps isolate the construction-relevant areas from the background. Progress Analysis By using the mathematical formula on the two images we will get the progress of the road construction  Report Generation Finally, the system compiles a report that includes segmented images, progress heatmaps, and percentage estimates of completed work. This report can be used by project managers and stakeholders to track the status of road construction over time. </vt:lpstr>
      <vt:lpstr>Architecture Diagram</vt:lpstr>
      <vt:lpstr>Activity Diagram</vt:lpstr>
      <vt:lpstr>Class Diagram</vt:lpstr>
      <vt:lpstr>Technology Stack</vt:lpstr>
      <vt:lpstr>Results</vt:lpstr>
      <vt:lpstr>Screenshots</vt:lpstr>
      <vt:lpstr> </vt:lpstr>
      <vt:lpstr> </vt:lpstr>
      <vt:lpstr>CONCLUSION &amp; 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61</cp:revision>
  <dcterms:modified xsi:type="dcterms:W3CDTF">2025-04-29T14:24:12Z</dcterms:modified>
</cp:coreProperties>
</file>