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user/quicksta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Numpy</a:t>
            </a:r>
            <a:r>
              <a:rPr lang="en-US" sz="4400" dirty="0">
                <a:solidFill>
                  <a:schemeClr val="tx1"/>
                </a:solidFill>
              </a:rPr>
              <a:t> &amp;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pip install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2644-E75C-46C7-94EC-2ED25189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4356"/>
            <a:ext cx="10058400" cy="1371600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2AD0-7F93-4F1B-A066-4BD01627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brings the computational power of languages like C and Fortran to Python, a language much easier to learn and use. With this power comes simplicity: a solution in NumPy is often clear and elegant.</a:t>
            </a:r>
          </a:p>
          <a:p>
            <a:r>
              <a:rPr lang="en-US" dirty="0">
                <a:hlinkClick r:id="rId2"/>
              </a:rPr>
              <a:t>Click here for basic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41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F09C-AAE0-4B15-A48E-10047E0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DB57-E884-40DC-A375-0854F8AB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 world data analysis in Python. Additionally, it has the broader goal of becoming the most powerful and flexible open source data analysis / manipulation tool available in any language. It is already well on its way toward this goal.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Pandas is well suited for many different kinds of data:</a:t>
            </a:r>
          </a:p>
          <a:p>
            <a:r>
              <a:rPr lang="en-US" sz="1400" dirty="0"/>
              <a:t>Tabular data with heterogeneously-typed columns, as in an SQL table or Excel spreadsheet</a:t>
            </a:r>
          </a:p>
          <a:p>
            <a:r>
              <a:rPr lang="en-US" sz="1400" dirty="0"/>
              <a:t>Ordered and unordered (not necessarily fixed-frequency) time series data.</a:t>
            </a:r>
          </a:p>
          <a:p>
            <a:r>
              <a:rPr lang="en-US" sz="1400" dirty="0"/>
              <a:t>Arbitrary matrix data (homogeneously typed or heterogeneous) with row and column labels</a:t>
            </a:r>
          </a:p>
          <a:p>
            <a:r>
              <a:rPr lang="en-US" sz="1400" dirty="0"/>
              <a:t>Any other form of observational / statistical data sets. The data actually need not be labeled at all to be placed into a pandas data structure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2932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3ED7-F62E-4F2D-B541-2AC6AFCB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18984"/>
            <a:ext cx="10058400" cy="58900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two primary data structures of pandas, Series (1-dimensional) and </a:t>
            </a:r>
            <a:r>
              <a:rPr lang="en-US" dirty="0" err="1"/>
              <a:t>DataFrame</a:t>
            </a:r>
            <a:r>
              <a:rPr lang="en-US" dirty="0"/>
              <a:t> (2-dimensional), handle the vast majority of typical use cases in finance, statistics, social science, and many areas of engineering. For R users, </a:t>
            </a:r>
            <a:r>
              <a:rPr lang="en-US" dirty="0" err="1"/>
              <a:t>DataFrame</a:t>
            </a:r>
            <a:r>
              <a:rPr lang="en-US" dirty="0"/>
              <a:t> provides everything that R’s </a:t>
            </a:r>
            <a:r>
              <a:rPr lang="en-US" dirty="0" err="1"/>
              <a:t>data.frame</a:t>
            </a:r>
            <a:r>
              <a:rPr lang="en-US" dirty="0"/>
              <a:t> provides and much more. pandas is built on top of NumPy and is intended to integrate well within a scientific computing environment with many other 3rd party libraries.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Here are just a few of the things that pandas does well:</a:t>
            </a:r>
          </a:p>
          <a:p>
            <a:r>
              <a:rPr lang="en-US" dirty="0"/>
              <a:t>Easy handling of missing data (represented as </a:t>
            </a:r>
            <a:r>
              <a:rPr lang="en-US" dirty="0" err="1"/>
              <a:t>NaN</a:t>
            </a:r>
            <a:r>
              <a:rPr lang="en-US" dirty="0"/>
              <a:t>) in floating point as well as non-floating point data</a:t>
            </a:r>
          </a:p>
          <a:p>
            <a:r>
              <a:rPr lang="en-US" dirty="0"/>
              <a:t>Size mutability: columns can be inserted and deleted 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r>
              <a:rPr lang="en-US" dirty="0"/>
              <a:t>Automatic and explicit data alignment: objects can be explicitly aligned to a set of labels, or the user can simply ignore the labels and let Series, </a:t>
            </a:r>
            <a:r>
              <a:rPr lang="en-US" dirty="0" err="1"/>
              <a:t>DataFrame</a:t>
            </a:r>
            <a:r>
              <a:rPr lang="en-US" dirty="0"/>
              <a:t>, etc. automatically align the data for you in computations</a:t>
            </a:r>
          </a:p>
          <a:p>
            <a:r>
              <a:rPr lang="en-US" dirty="0"/>
              <a:t>Powerful, flexible group by functionality to perform split-apply-combine operations on data sets, for both aggregating and transforming data</a:t>
            </a:r>
          </a:p>
          <a:p>
            <a:r>
              <a:rPr lang="en-US" dirty="0"/>
              <a:t>Make it easy to convert ragged, differently-indexed data in other Python and NumPy 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Intelligent label-based slicing, fancy indexing, and </a:t>
            </a:r>
            <a:r>
              <a:rPr lang="en-US" dirty="0" err="1"/>
              <a:t>subsetting</a:t>
            </a:r>
            <a:r>
              <a:rPr lang="en-US" dirty="0"/>
              <a:t> of large data sets</a:t>
            </a:r>
          </a:p>
          <a:p>
            <a:r>
              <a:rPr lang="en-US" dirty="0"/>
              <a:t>Intuitive merging and joining data sets</a:t>
            </a:r>
          </a:p>
          <a:p>
            <a:r>
              <a:rPr lang="en-US" dirty="0"/>
              <a:t>Flexible reshaping and pivoting of data sets</a:t>
            </a:r>
          </a:p>
          <a:p>
            <a:r>
              <a:rPr lang="en-US" dirty="0"/>
              <a:t>Hierarchical labeling of axes (possible to have multiple labels per tick)</a:t>
            </a:r>
          </a:p>
          <a:p>
            <a:r>
              <a:rPr lang="en-US" dirty="0"/>
              <a:t>Robust IO tools for loading data from flat files (CSV and delimited), Excel files, databases, and saving / loading data from the ultrafast HDF5 format</a:t>
            </a:r>
          </a:p>
          <a:p>
            <a:r>
              <a:rPr lang="en-US" dirty="0"/>
              <a:t>Time series-specific functionality: date range generation and frequency conversion, moving window statistics, date shifting and lagging.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54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{E20BD992-9AE7-4CFF-922C-D7B5A9E24A0F}tf56219246</Template>
  <TotalTime>164</TotalTime>
  <Words>518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Avenir Next LT Pro</vt:lpstr>
      <vt:lpstr>Avenir Next LT Pro Light</vt:lpstr>
      <vt:lpstr>Garamond</vt:lpstr>
      <vt:lpstr>SavonVTI</vt:lpstr>
      <vt:lpstr>Numpy &amp; PANDAS</vt:lpstr>
      <vt:lpstr>Numpy</vt:lpstr>
      <vt:lpstr>Pandas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Shantanu Shubham</dc:creator>
  <cp:lastModifiedBy>Shantanu Shubham</cp:lastModifiedBy>
  <cp:revision>7</cp:revision>
  <dcterms:created xsi:type="dcterms:W3CDTF">2020-07-11T14:05:18Z</dcterms:created>
  <dcterms:modified xsi:type="dcterms:W3CDTF">2020-07-11T17:02:45Z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