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4" r:id="rId3"/>
    <p:sldId id="271" r:id="rId4"/>
    <p:sldId id="259" r:id="rId5"/>
    <p:sldId id="261" r:id="rId6"/>
    <p:sldId id="265" r:id="rId7"/>
    <p:sldId id="266" r:id="rId8"/>
    <p:sldId id="262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A29953-6851-E3B6-0197-F3C827426220}" name="Kohler, Ali" initials="KA" userId="S::akohler@wm.edu::167df22b-e191-401c-bcbc-a2fd850b38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FA"/>
    <a:srgbClr val="FFB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41BE9-DB1C-3CB9-81B8-F9E53292881F}" v="3" dt="2023-09-12T14:51:13.934"/>
    <p1510:client id="{53A4B246-F609-CBFD-08D3-CB1352B5A202}" v="460" dt="2023-09-12T21:01:20.613"/>
    <p1510:client id="{7D527D91-24DA-A8A1-63BE-84F1EF9FFC84}" v="762" dt="2023-09-11T21:34:22.647"/>
    <p1510:client id="{8B6E5FAD-8A81-2E25-CDF2-95FC890A3399}" v="61" dt="2023-09-13T20:37:53.801"/>
    <p1510:client id="{8B88EC1B-A84F-1824-447B-F965408B7C9B}" v="996" dt="2023-09-11T21:21:09.677"/>
    <p1510:client id="{93733A33-9915-81BC-2A03-8555A07DF754}" v="1203" dt="2023-09-11T20:44:36.465"/>
    <p1510:client id="{A0CCE1A0-7254-455E-5276-84E1E2A88297}" v="167" dt="2023-09-13T20:03:28.323"/>
    <p1510:client id="{A4EEA795-1CC2-82D4-466F-A4711137BD3C}" v="133" dt="2023-09-12T20:29:27.950"/>
    <p1510:client id="{BA363FC6-8D9F-35F1-8485-E8F80153B24A}" v="20" dt="2023-09-13T19:49:09.908"/>
    <p1510:client id="{F42FB900-D44F-8692-248E-1D07D25B4FB8}" v="78" dt="2023-09-13T20:36:41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ler, Ali" userId="S::akohler@wm.edu::167df22b-e191-401c-bcbc-a2fd850b3800" providerId="AD" clId="Web-{8B88EC1B-A84F-1824-447B-F965408B7C9B}"/>
    <pc:docChg chg="delSld modSld sldOrd">
      <pc:chgData name="Kohler, Ali" userId="S::akohler@wm.edu::167df22b-e191-401c-bcbc-a2fd850b3800" providerId="AD" clId="Web-{8B88EC1B-A84F-1824-447B-F965408B7C9B}" dt="2023-09-11T21:21:09.677" v="909" actId="20577"/>
      <pc:docMkLst>
        <pc:docMk/>
      </pc:docMkLst>
      <pc:sldChg chg="del ord">
        <pc:chgData name="Kohler, Ali" userId="S::akohler@wm.edu::167df22b-e191-401c-bcbc-a2fd850b3800" providerId="AD" clId="Web-{8B88EC1B-A84F-1824-447B-F965408B7C9B}" dt="2023-09-11T20:48:28.747" v="837"/>
        <pc:sldMkLst>
          <pc:docMk/>
          <pc:sldMk cId="2658146050" sldId="257"/>
        </pc:sldMkLst>
      </pc:sldChg>
      <pc:sldChg chg="addSp delSp modSp">
        <pc:chgData name="Kohler, Ali" userId="S::akohler@wm.edu::167df22b-e191-401c-bcbc-a2fd850b3800" providerId="AD" clId="Web-{8B88EC1B-A84F-1824-447B-F965408B7C9B}" dt="2023-09-11T21:20:07.472" v="906" actId="20577"/>
        <pc:sldMkLst>
          <pc:docMk/>
          <pc:sldMk cId="2882926045" sldId="258"/>
        </pc:sldMkLst>
        <pc:spChg chg="mod">
          <ac:chgData name="Kohler, Ali" userId="S::akohler@wm.edu::167df22b-e191-401c-bcbc-a2fd850b3800" providerId="AD" clId="Web-{8B88EC1B-A84F-1824-447B-F965408B7C9B}" dt="2023-09-11T20:19:48.028" v="560" actId="20577"/>
          <ac:spMkLst>
            <pc:docMk/>
            <pc:sldMk cId="2882926045" sldId="258"/>
            <ac:spMk id="2" creationId="{1C19F537-E5E1-C59D-4A18-1D075677A2B4}"/>
          </ac:spMkLst>
        </pc:spChg>
        <pc:spChg chg="mod">
          <ac:chgData name="Kohler, Ali" userId="S::akohler@wm.edu::167df22b-e191-401c-bcbc-a2fd850b3800" providerId="AD" clId="Web-{8B88EC1B-A84F-1824-447B-F965408B7C9B}" dt="2023-09-11T21:20:07.472" v="906" actId="20577"/>
          <ac:spMkLst>
            <pc:docMk/>
            <pc:sldMk cId="2882926045" sldId="258"/>
            <ac:spMk id="3" creationId="{684CA412-F72C-EEBF-8397-7D1D773E2EEE}"/>
          </ac:spMkLst>
        </pc:spChg>
        <pc:graphicFrameChg chg="add del mod modGraphic">
          <ac:chgData name="Kohler, Ali" userId="S::akohler@wm.edu::167df22b-e191-401c-bcbc-a2fd850b3800" providerId="AD" clId="Web-{8B88EC1B-A84F-1824-447B-F965408B7C9B}" dt="2023-09-10T22:45:03.146" v="58"/>
          <ac:graphicFrameMkLst>
            <pc:docMk/>
            <pc:sldMk cId="2882926045" sldId="258"/>
            <ac:graphicFrameMk id="5" creationId="{AC974BD9-E392-2A0C-232F-5D5B9E40E5DA}"/>
          </ac:graphicFrameMkLst>
        </pc:graphicFrameChg>
        <pc:graphicFrameChg chg="add mod modGraphic">
          <ac:chgData name="Kohler, Ali" userId="S::akohler@wm.edu::167df22b-e191-401c-bcbc-a2fd850b3800" providerId="AD" clId="Web-{8B88EC1B-A84F-1824-447B-F965408B7C9B}" dt="2023-09-11T20:20:09.873" v="570"/>
          <ac:graphicFrameMkLst>
            <pc:docMk/>
            <pc:sldMk cId="2882926045" sldId="258"/>
            <ac:graphicFrameMk id="6" creationId="{B6317EB9-93AF-7457-9A54-BFC7628D5D2F}"/>
          </ac:graphicFrameMkLst>
        </pc:graphicFrameChg>
        <pc:picChg chg="add mod">
          <ac:chgData name="Kohler, Ali" userId="S::akohler@wm.edu::167df22b-e191-401c-bcbc-a2fd850b3800" providerId="AD" clId="Web-{8B88EC1B-A84F-1824-447B-F965408B7C9B}" dt="2023-09-11T20:58:37.113" v="842"/>
          <ac:picMkLst>
            <pc:docMk/>
            <pc:sldMk cId="2882926045" sldId="258"/>
            <ac:picMk id="7" creationId="{4944950B-E1F4-89D0-6324-447A2CFB08B1}"/>
          </ac:picMkLst>
        </pc:picChg>
        <pc:picChg chg="add mod">
          <ac:chgData name="Kohler, Ali" userId="S::akohler@wm.edu::167df22b-e191-401c-bcbc-a2fd850b3800" providerId="AD" clId="Web-{8B88EC1B-A84F-1824-447B-F965408B7C9B}" dt="2023-09-11T20:58:34.363" v="841"/>
          <ac:picMkLst>
            <pc:docMk/>
            <pc:sldMk cId="2882926045" sldId="258"/>
            <ac:picMk id="8" creationId="{C28036EA-F68C-81F5-7C84-D3368258AFC8}"/>
          </ac:picMkLst>
        </pc:picChg>
      </pc:sldChg>
      <pc:sldChg chg="addSp delSp modSp">
        <pc:chgData name="Kohler, Ali" userId="S::akohler@wm.edu::167df22b-e191-401c-bcbc-a2fd850b3800" providerId="AD" clId="Web-{8B88EC1B-A84F-1824-447B-F965408B7C9B}" dt="2023-09-11T20:21:22.219" v="601"/>
        <pc:sldMkLst>
          <pc:docMk/>
          <pc:sldMk cId="2845356715" sldId="259"/>
        </pc:sldMkLst>
        <pc:spChg chg="del">
          <ac:chgData name="Kohler, Ali" userId="S::akohler@wm.edu::167df22b-e191-401c-bcbc-a2fd850b3800" providerId="AD" clId="Web-{8B88EC1B-A84F-1824-447B-F965408B7C9B}" dt="2023-09-10T23:04:28.535" v="310"/>
          <ac:spMkLst>
            <pc:docMk/>
            <pc:sldMk cId="2845356715" sldId="259"/>
            <ac:spMk id="2" creationId="{298D45D7-61AE-9A53-9654-0385C3DB7D9E}"/>
          </ac:spMkLst>
        </pc:spChg>
        <pc:spChg chg="mod">
          <ac:chgData name="Kohler, Ali" userId="S::akohler@wm.edu::167df22b-e191-401c-bcbc-a2fd850b3800" providerId="AD" clId="Web-{8B88EC1B-A84F-1824-447B-F965408B7C9B}" dt="2023-09-11T20:21:04.719" v="583"/>
          <ac:spMkLst>
            <pc:docMk/>
            <pc:sldMk cId="2845356715" sldId="259"/>
            <ac:spMk id="2" creationId="{C9E4EB5D-FA76-1093-F48D-40A814AB35CC}"/>
          </ac:spMkLst>
        </pc:spChg>
        <pc:spChg chg="del">
          <ac:chgData name="Kohler, Ali" userId="S::akohler@wm.edu::167df22b-e191-401c-bcbc-a2fd850b3800" providerId="AD" clId="Web-{8B88EC1B-A84F-1824-447B-F965408B7C9B}" dt="2023-09-10T22:52:24.204" v="240"/>
          <ac:spMkLst>
            <pc:docMk/>
            <pc:sldMk cId="2845356715" sldId="259"/>
            <ac:spMk id="3" creationId="{51179338-478D-934D-4A24-2C3FFF3D6728}"/>
          </ac:spMkLst>
        </pc:spChg>
        <pc:spChg chg="add del mod">
          <ac:chgData name="Kohler, Ali" userId="S::akohler@wm.edu::167df22b-e191-401c-bcbc-a2fd850b3800" providerId="AD" clId="Web-{8B88EC1B-A84F-1824-447B-F965408B7C9B}" dt="2023-09-10T23:05:42.068" v="321"/>
          <ac:spMkLst>
            <pc:docMk/>
            <pc:sldMk cId="2845356715" sldId="259"/>
            <ac:spMk id="7" creationId="{B3E67DBC-31F7-138C-3CEA-14F7D048B90A}"/>
          </ac:spMkLst>
        </pc:spChg>
        <pc:spChg chg="add mod">
          <ac:chgData name="Kohler, Ali" userId="S::akohler@wm.edu::167df22b-e191-401c-bcbc-a2fd850b3800" providerId="AD" clId="Web-{8B88EC1B-A84F-1824-447B-F965408B7C9B}" dt="2023-09-11T20:21:04.703" v="582"/>
          <ac:spMkLst>
            <pc:docMk/>
            <pc:sldMk cId="2845356715" sldId="259"/>
            <ac:spMk id="10" creationId="{85ED12A8-CCC2-1710-E804-DDDE3455082B}"/>
          </ac:spMkLst>
        </pc:spChg>
        <pc:graphicFrameChg chg="add mod modGraphic">
          <ac:chgData name="Kohler, Ali" userId="S::akohler@wm.edu::167df22b-e191-401c-bcbc-a2fd850b3800" providerId="AD" clId="Web-{8B88EC1B-A84F-1824-447B-F965408B7C9B}" dt="2023-09-11T20:21:22.219" v="601"/>
          <ac:graphicFrameMkLst>
            <pc:docMk/>
            <pc:sldMk cId="2845356715" sldId="259"/>
            <ac:graphicFrameMk id="5" creationId="{5C70D5BC-AF27-0D72-C403-2A3486C8F345}"/>
          </ac:graphicFrameMkLst>
        </pc:graphicFrameChg>
        <pc:picChg chg="add del mod ord modCrop">
          <ac:chgData name="Kohler, Ali" userId="S::akohler@wm.edu::167df22b-e191-401c-bcbc-a2fd850b3800" providerId="AD" clId="Web-{8B88EC1B-A84F-1824-447B-F965408B7C9B}" dt="2023-09-10T23:05:37.349" v="319"/>
          <ac:picMkLst>
            <pc:docMk/>
            <pc:sldMk cId="2845356715" sldId="259"/>
            <ac:picMk id="4" creationId="{43B79FC3-CF10-50C8-C965-0A2046AEB0C4}"/>
          </ac:picMkLst>
        </pc:picChg>
        <pc:picChg chg="add del mod modCrop">
          <ac:chgData name="Kohler, Ali" userId="S::akohler@wm.edu::167df22b-e191-401c-bcbc-a2fd850b3800" providerId="AD" clId="Web-{8B88EC1B-A84F-1824-447B-F965408B7C9B}" dt="2023-09-11T18:02:46.388" v="554"/>
          <ac:picMkLst>
            <pc:docMk/>
            <pc:sldMk cId="2845356715" sldId="259"/>
            <ac:picMk id="8" creationId="{38D3E641-B7FE-C5DB-7546-3C92DDDDE3E7}"/>
          </ac:picMkLst>
        </pc:picChg>
      </pc:sldChg>
      <pc:sldChg chg="addSp delSp modSp">
        <pc:chgData name="Kohler, Ali" userId="S::akohler@wm.edu::167df22b-e191-401c-bcbc-a2fd850b3800" providerId="AD" clId="Web-{8B88EC1B-A84F-1824-447B-F965408B7C9B}" dt="2023-09-11T21:07:23.632" v="884" actId="14100"/>
        <pc:sldMkLst>
          <pc:docMk/>
          <pc:sldMk cId="421407151" sldId="262"/>
        </pc:sldMkLst>
        <pc:spChg chg="mod">
          <ac:chgData name="Kohler, Ali" userId="S::akohler@wm.edu::167df22b-e191-401c-bcbc-a2fd850b3800" providerId="AD" clId="Web-{8B88EC1B-A84F-1824-447B-F965408B7C9B}" dt="2023-09-11T20:40:50.887" v="830" actId="20577"/>
          <ac:spMkLst>
            <pc:docMk/>
            <pc:sldMk cId="421407151" sldId="262"/>
            <ac:spMk id="2" creationId="{F86E27CE-4165-D68B-3822-046BD556494A}"/>
          </ac:spMkLst>
        </pc:spChg>
        <pc:spChg chg="del">
          <ac:chgData name="Kohler, Ali" userId="S::akohler@wm.edu::167df22b-e191-401c-bcbc-a2fd850b3800" providerId="AD" clId="Web-{8B88EC1B-A84F-1824-447B-F965408B7C9B}" dt="2023-09-11T20:41:12.403" v="831"/>
          <ac:spMkLst>
            <pc:docMk/>
            <pc:sldMk cId="421407151" sldId="262"/>
            <ac:spMk id="3" creationId="{9639DB94-54FC-7156-75FF-1DE7C85BE700}"/>
          </ac:spMkLst>
        </pc:spChg>
        <pc:spChg chg="add del mod">
          <ac:chgData name="Kohler, Ali" userId="S::akohler@wm.edu::167df22b-e191-401c-bcbc-a2fd850b3800" providerId="AD" clId="Web-{8B88EC1B-A84F-1824-447B-F965408B7C9B}" dt="2023-09-11T20:41:15.559" v="832"/>
          <ac:spMkLst>
            <pc:docMk/>
            <pc:sldMk cId="421407151" sldId="262"/>
            <ac:spMk id="7" creationId="{1EF75D40-F09E-5D8C-4F97-76B7D0DB609C}"/>
          </ac:spMkLst>
        </pc:spChg>
        <pc:picChg chg="add del mod">
          <ac:chgData name="Kohler, Ali" userId="S::akohler@wm.edu::167df22b-e191-401c-bcbc-a2fd850b3800" providerId="AD" clId="Web-{8B88EC1B-A84F-1824-447B-F965408B7C9B}" dt="2023-09-11T21:00:39.476" v="845"/>
          <ac:picMkLst>
            <pc:docMk/>
            <pc:sldMk cId="421407151" sldId="262"/>
            <ac:picMk id="5" creationId="{93FD2FB1-3786-76D3-C905-F6281EB84AFC}"/>
          </ac:picMkLst>
        </pc:picChg>
        <pc:picChg chg="add del mod">
          <ac:chgData name="Kohler, Ali" userId="S::akohler@wm.edu::167df22b-e191-401c-bcbc-a2fd850b3800" providerId="AD" clId="Web-{8B88EC1B-A84F-1824-447B-F965408B7C9B}" dt="2023-09-11T21:03:35.905" v="870"/>
          <ac:picMkLst>
            <pc:docMk/>
            <pc:sldMk cId="421407151" sldId="262"/>
            <ac:picMk id="8" creationId="{ADC08A90-8FEA-3CC7-6E76-5CC6A14D0330}"/>
          </ac:picMkLst>
        </pc:picChg>
        <pc:picChg chg="add del mod">
          <ac:chgData name="Kohler, Ali" userId="S::akohler@wm.edu::167df22b-e191-401c-bcbc-a2fd850b3800" providerId="AD" clId="Web-{8B88EC1B-A84F-1824-447B-F965408B7C9B}" dt="2023-09-11T21:02:12.245" v="860"/>
          <ac:picMkLst>
            <pc:docMk/>
            <pc:sldMk cId="421407151" sldId="262"/>
            <ac:picMk id="9" creationId="{DF37CF6C-7E85-9B09-2A78-B0B231A0145F}"/>
          </ac:picMkLst>
        </pc:picChg>
        <pc:picChg chg="add mod">
          <ac:chgData name="Kohler, Ali" userId="S::akohler@wm.edu::167df22b-e191-401c-bcbc-a2fd850b3800" providerId="AD" clId="Web-{8B88EC1B-A84F-1824-447B-F965408B7C9B}" dt="2023-09-11T21:02:44.106" v="869" actId="1076"/>
          <ac:picMkLst>
            <pc:docMk/>
            <pc:sldMk cId="421407151" sldId="262"/>
            <ac:picMk id="10" creationId="{7A7935FB-169A-11CE-112E-4D3AB7280A94}"/>
          </ac:picMkLst>
        </pc:picChg>
        <pc:picChg chg="add del mod">
          <ac:chgData name="Kohler, Ali" userId="S::akohler@wm.edu::167df22b-e191-401c-bcbc-a2fd850b3800" providerId="AD" clId="Web-{8B88EC1B-A84F-1824-447B-F965408B7C9B}" dt="2023-09-11T21:06:46.365" v="877"/>
          <ac:picMkLst>
            <pc:docMk/>
            <pc:sldMk cId="421407151" sldId="262"/>
            <ac:picMk id="11" creationId="{2049F069-C25C-11CB-0627-79B8B898D0B2}"/>
          </ac:picMkLst>
        </pc:picChg>
        <pc:picChg chg="add mod">
          <ac:chgData name="Kohler, Ali" userId="S::akohler@wm.edu::167df22b-e191-401c-bcbc-a2fd850b3800" providerId="AD" clId="Web-{8B88EC1B-A84F-1824-447B-F965408B7C9B}" dt="2023-09-11T21:07:23.632" v="884" actId="14100"/>
          <ac:picMkLst>
            <pc:docMk/>
            <pc:sldMk cId="421407151" sldId="262"/>
            <ac:picMk id="12" creationId="{139A770B-CEF5-9D2C-E27F-EC021DEFCE9D}"/>
          </ac:picMkLst>
        </pc:picChg>
      </pc:sldChg>
      <pc:sldChg chg="modSp">
        <pc:chgData name="Kohler, Ali" userId="S::akohler@wm.edu::167df22b-e191-401c-bcbc-a2fd850b3800" providerId="AD" clId="Web-{8B88EC1B-A84F-1824-447B-F965408B7C9B}" dt="2023-09-11T21:10:56.343" v="892" actId="20577"/>
        <pc:sldMkLst>
          <pc:docMk/>
          <pc:sldMk cId="2637192764" sldId="263"/>
        </pc:sldMkLst>
        <pc:spChg chg="mod">
          <ac:chgData name="Kohler, Ali" userId="S::akohler@wm.edu::167df22b-e191-401c-bcbc-a2fd850b3800" providerId="AD" clId="Web-{8B88EC1B-A84F-1824-447B-F965408B7C9B}" dt="2023-09-11T21:10:56.343" v="892" actId="20577"/>
          <ac:spMkLst>
            <pc:docMk/>
            <pc:sldMk cId="2637192764" sldId="263"/>
            <ac:spMk id="2" creationId="{53B7D8AF-2CBD-A459-70E7-0A85517DAD81}"/>
          </ac:spMkLst>
        </pc:spChg>
        <pc:spChg chg="mod">
          <ac:chgData name="Kohler, Ali" userId="S::akohler@wm.edu::167df22b-e191-401c-bcbc-a2fd850b3800" providerId="AD" clId="Web-{8B88EC1B-A84F-1824-447B-F965408B7C9B}" dt="2023-09-11T21:10:45.327" v="886" actId="20577"/>
          <ac:spMkLst>
            <pc:docMk/>
            <pc:sldMk cId="2637192764" sldId="263"/>
            <ac:spMk id="3" creationId="{EF69547B-769C-2B5D-E79C-CD17D8C255A5}"/>
          </ac:spMkLst>
        </pc:spChg>
      </pc:sldChg>
      <pc:sldChg chg="modSp">
        <pc:chgData name="Kohler, Ali" userId="S::akohler@wm.edu::167df22b-e191-401c-bcbc-a2fd850b3800" providerId="AD" clId="Web-{8B88EC1B-A84F-1824-447B-F965408B7C9B}" dt="2023-09-11T21:19:52.565" v="894" actId="20577"/>
        <pc:sldMkLst>
          <pc:docMk/>
          <pc:sldMk cId="198191958" sldId="264"/>
        </pc:sldMkLst>
        <pc:spChg chg="mod">
          <ac:chgData name="Kohler, Ali" userId="S::akohler@wm.edu::167df22b-e191-401c-bcbc-a2fd850b3800" providerId="AD" clId="Web-{8B88EC1B-A84F-1824-447B-F965408B7C9B}" dt="2023-09-11T21:19:52.565" v="894" actId="20577"/>
          <ac:spMkLst>
            <pc:docMk/>
            <pc:sldMk cId="198191958" sldId="264"/>
            <ac:spMk id="3" creationId="{96310683-BC61-3AD9-B9EC-306AFD4DAB9B}"/>
          </ac:spMkLst>
        </pc:spChg>
      </pc:sldChg>
      <pc:sldChg chg="modSp">
        <pc:chgData name="Kohler, Ali" userId="S::akohler@wm.edu::167df22b-e191-401c-bcbc-a2fd850b3800" providerId="AD" clId="Web-{8B88EC1B-A84F-1824-447B-F965408B7C9B}" dt="2023-09-11T20:29:32.440" v="802"/>
        <pc:sldMkLst>
          <pc:docMk/>
          <pc:sldMk cId="1183977691" sldId="265"/>
        </pc:sldMkLst>
        <pc:spChg chg="mod">
          <ac:chgData name="Kohler, Ali" userId="S::akohler@wm.edu::167df22b-e191-401c-bcbc-a2fd850b3800" providerId="AD" clId="Web-{8B88EC1B-A84F-1824-447B-F965408B7C9B}" dt="2023-09-11T20:26:54.106" v="636" actId="20577"/>
          <ac:spMkLst>
            <pc:docMk/>
            <pc:sldMk cId="1183977691" sldId="265"/>
            <ac:spMk id="2" creationId="{8D21AEC2-B447-F76F-F8EE-40C820081ED6}"/>
          </ac:spMkLst>
        </pc:spChg>
        <pc:graphicFrameChg chg="mod modGraphic">
          <ac:chgData name="Kohler, Ali" userId="S::akohler@wm.edu::167df22b-e191-401c-bcbc-a2fd850b3800" providerId="AD" clId="Web-{8B88EC1B-A84F-1824-447B-F965408B7C9B}" dt="2023-09-11T20:29:32.440" v="802"/>
          <ac:graphicFrameMkLst>
            <pc:docMk/>
            <pc:sldMk cId="1183977691" sldId="265"/>
            <ac:graphicFrameMk id="6" creationId="{48D7A7B8-71E3-F608-DC89-5A439C0D68ED}"/>
          </ac:graphicFrameMkLst>
        </pc:graphicFrameChg>
      </pc:sldChg>
      <pc:sldChg chg="modSp">
        <pc:chgData name="Kohler, Ali" userId="S::akohler@wm.edu::167df22b-e191-401c-bcbc-a2fd850b3800" providerId="AD" clId="Web-{8B88EC1B-A84F-1824-447B-F965408B7C9B}" dt="2023-09-11T21:21:09.677" v="909" actId="20577"/>
        <pc:sldMkLst>
          <pc:docMk/>
          <pc:sldMk cId="2223343610" sldId="271"/>
        </pc:sldMkLst>
        <pc:spChg chg="mod">
          <ac:chgData name="Kohler, Ali" userId="S::akohler@wm.edu::167df22b-e191-401c-bcbc-a2fd850b3800" providerId="AD" clId="Web-{8B88EC1B-A84F-1824-447B-F965408B7C9B}" dt="2023-09-11T21:21:09.677" v="909" actId="20577"/>
          <ac:spMkLst>
            <pc:docMk/>
            <pc:sldMk cId="2223343610" sldId="271"/>
            <ac:spMk id="3" creationId="{684CA412-F72C-EEBF-8397-7D1D773E2EEE}"/>
          </ac:spMkLst>
        </pc:spChg>
      </pc:sldChg>
    </pc:docChg>
  </pc:docChgLst>
  <pc:docChgLst>
    <pc:chgData name="Rigsby, Mitchel" userId="S::mrigsby@wm.edu::1819beca-e1eb-4d2e-a35a-94db41f6278f" providerId="AD" clId="Web-{8B6E5FAD-8A81-2E25-CDF2-95FC890A3399}"/>
    <pc:docChg chg="modSld sldOrd">
      <pc:chgData name="Rigsby, Mitchel" userId="S::mrigsby@wm.edu::1819beca-e1eb-4d2e-a35a-94db41f6278f" providerId="AD" clId="Web-{8B6E5FAD-8A81-2E25-CDF2-95FC890A3399}" dt="2023-09-13T20:37:50.317" v="53" actId="20577"/>
      <pc:docMkLst>
        <pc:docMk/>
      </pc:docMkLst>
      <pc:sldChg chg="ord">
        <pc:chgData name="Rigsby, Mitchel" userId="S::mrigsby@wm.edu::1819beca-e1eb-4d2e-a35a-94db41f6278f" providerId="AD" clId="Web-{8B6E5FAD-8A81-2E25-CDF2-95FC890A3399}" dt="2023-09-13T20:35:25.859" v="47"/>
        <pc:sldMkLst>
          <pc:docMk/>
          <pc:sldMk cId="2845356715" sldId="259"/>
        </pc:sldMkLst>
      </pc:sldChg>
      <pc:sldChg chg="modSp ord">
        <pc:chgData name="Rigsby, Mitchel" userId="S::mrigsby@wm.edu::1819beca-e1eb-4d2e-a35a-94db41f6278f" providerId="AD" clId="Web-{8B6E5FAD-8A81-2E25-CDF2-95FC890A3399}" dt="2023-09-13T20:37:50.317" v="53" actId="20577"/>
        <pc:sldMkLst>
          <pc:docMk/>
          <pc:sldMk cId="2179376906" sldId="261"/>
        </pc:sldMkLst>
        <pc:spChg chg="mod">
          <ac:chgData name="Rigsby, Mitchel" userId="S::mrigsby@wm.edu::1819beca-e1eb-4d2e-a35a-94db41f6278f" providerId="AD" clId="Web-{8B6E5FAD-8A81-2E25-CDF2-95FC890A3399}" dt="2023-09-13T20:37:50.317" v="53" actId="20577"/>
          <ac:spMkLst>
            <pc:docMk/>
            <pc:sldMk cId="2179376906" sldId="261"/>
            <ac:spMk id="2" creationId="{3B12E052-1D61-4D01-253B-FB9947A347C5}"/>
          </ac:spMkLst>
        </pc:spChg>
      </pc:sldChg>
      <pc:sldChg chg="ord">
        <pc:chgData name="Rigsby, Mitchel" userId="S::mrigsby@wm.edu::1819beca-e1eb-4d2e-a35a-94db41f6278f" providerId="AD" clId="Web-{8B6E5FAD-8A81-2E25-CDF2-95FC890A3399}" dt="2023-09-13T20:35:33.187" v="48"/>
        <pc:sldMkLst>
          <pc:docMk/>
          <pc:sldMk cId="198191958" sldId="264"/>
        </pc:sldMkLst>
      </pc:sldChg>
      <pc:sldChg chg="ord">
        <pc:chgData name="Rigsby, Mitchel" userId="S::mrigsby@wm.edu::1819beca-e1eb-4d2e-a35a-94db41f6278f" providerId="AD" clId="Web-{8B6E5FAD-8A81-2E25-CDF2-95FC890A3399}" dt="2023-09-13T20:35:41.141" v="49"/>
        <pc:sldMkLst>
          <pc:docMk/>
          <pc:sldMk cId="2223343610" sldId="271"/>
        </pc:sldMkLst>
      </pc:sldChg>
      <pc:sldChg chg="modSp">
        <pc:chgData name="Rigsby, Mitchel" userId="S::mrigsby@wm.edu::1819beca-e1eb-4d2e-a35a-94db41f6278f" providerId="AD" clId="Web-{8B6E5FAD-8A81-2E25-CDF2-95FC890A3399}" dt="2023-09-13T20:34:03.090" v="40" actId="20577"/>
        <pc:sldMkLst>
          <pc:docMk/>
          <pc:sldMk cId="330502418" sldId="273"/>
        </pc:sldMkLst>
        <pc:spChg chg="mod">
          <ac:chgData name="Rigsby, Mitchel" userId="S::mrigsby@wm.edu::1819beca-e1eb-4d2e-a35a-94db41f6278f" providerId="AD" clId="Web-{8B6E5FAD-8A81-2E25-CDF2-95FC890A3399}" dt="2023-09-13T20:34:03.090" v="40" actId="20577"/>
          <ac:spMkLst>
            <pc:docMk/>
            <pc:sldMk cId="330502418" sldId="273"/>
            <ac:spMk id="3" creationId="{F4C47438-7990-17BA-1773-B5B12A13AF15}"/>
          </ac:spMkLst>
        </pc:spChg>
      </pc:sldChg>
      <pc:sldChg chg="modSp">
        <pc:chgData name="Rigsby, Mitchel" userId="S::mrigsby@wm.edu::1819beca-e1eb-4d2e-a35a-94db41f6278f" providerId="AD" clId="Web-{8B6E5FAD-8A81-2E25-CDF2-95FC890A3399}" dt="2023-09-13T20:34:22.388" v="46" actId="20577"/>
        <pc:sldMkLst>
          <pc:docMk/>
          <pc:sldMk cId="2835705173" sldId="274"/>
        </pc:sldMkLst>
        <pc:spChg chg="mod">
          <ac:chgData name="Rigsby, Mitchel" userId="S::mrigsby@wm.edu::1819beca-e1eb-4d2e-a35a-94db41f6278f" providerId="AD" clId="Web-{8B6E5FAD-8A81-2E25-CDF2-95FC890A3399}" dt="2023-09-13T20:34:22.388" v="46" actId="20577"/>
          <ac:spMkLst>
            <pc:docMk/>
            <pc:sldMk cId="2835705173" sldId="274"/>
            <ac:spMk id="3" creationId="{F4C47438-7990-17BA-1773-B5B12A13AF15}"/>
          </ac:spMkLst>
        </pc:spChg>
      </pc:sldChg>
    </pc:docChg>
  </pc:docChgLst>
  <pc:docChgLst>
    <pc:chgData name="Sammita, Komal" userId="S::krsammita@wm.edu::abff57db-439c-4762-b4b0-cfaf13f28ad4" providerId="AD" clId="Web-{F42FB900-D44F-8692-248E-1D07D25B4FB8}"/>
    <pc:docChg chg="addSld modSld">
      <pc:chgData name="Sammita, Komal" userId="S::krsammita@wm.edu::abff57db-439c-4762-b4b0-cfaf13f28ad4" providerId="AD" clId="Web-{F42FB900-D44F-8692-248E-1D07D25B4FB8}" dt="2023-09-13T20:36:41.900" v="72" actId="1076"/>
      <pc:docMkLst>
        <pc:docMk/>
      </pc:docMkLst>
      <pc:sldChg chg="modSp">
        <pc:chgData name="Sammita, Komal" userId="S::krsammita@wm.edu::abff57db-439c-4762-b4b0-cfaf13f28ad4" providerId="AD" clId="Web-{F42FB900-D44F-8692-248E-1D07D25B4FB8}" dt="2023-09-13T20:36:41.900" v="72" actId="1076"/>
        <pc:sldMkLst>
          <pc:docMk/>
          <pc:sldMk cId="198191958" sldId="264"/>
        </pc:sldMkLst>
        <pc:spChg chg="mod">
          <ac:chgData name="Sammita, Komal" userId="S::krsammita@wm.edu::abff57db-439c-4762-b4b0-cfaf13f28ad4" providerId="AD" clId="Web-{F42FB900-D44F-8692-248E-1D07D25B4FB8}" dt="2023-09-13T20:36:41.900" v="72" actId="1076"/>
          <ac:spMkLst>
            <pc:docMk/>
            <pc:sldMk cId="198191958" sldId="264"/>
            <ac:spMk id="2" creationId="{35251E61-2DDD-CE74-CBED-61B1D080ED15}"/>
          </ac:spMkLst>
        </pc:spChg>
        <pc:cxnChg chg="mod">
          <ac:chgData name="Sammita, Komal" userId="S::krsammita@wm.edu::abff57db-439c-4762-b4b0-cfaf13f28ad4" providerId="AD" clId="Web-{F42FB900-D44F-8692-248E-1D07D25B4FB8}" dt="2023-09-13T20:36:37.368" v="71" actId="1076"/>
          <ac:cxnSpMkLst>
            <pc:docMk/>
            <pc:sldMk cId="198191958" sldId="264"/>
            <ac:cxnSpMk id="9" creationId="{9A6804BF-6C4B-6850-2B9D-3844E6FE0AF7}"/>
          </ac:cxnSpMkLst>
        </pc:cxnChg>
      </pc:sldChg>
      <pc:sldChg chg="addSp modSp">
        <pc:chgData name="Sammita, Komal" userId="S::krsammita@wm.edu::abff57db-439c-4762-b4b0-cfaf13f28ad4" providerId="AD" clId="Web-{F42FB900-D44F-8692-248E-1D07D25B4FB8}" dt="2023-09-13T20:34:40.034" v="66" actId="1076"/>
        <pc:sldMkLst>
          <pc:docMk/>
          <pc:sldMk cId="330502418" sldId="273"/>
        </pc:sldMkLst>
        <pc:spChg chg="mod">
          <ac:chgData name="Sammita, Komal" userId="S::krsammita@wm.edu::abff57db-439c-4762-b4b0-cfaf13f28ad4" providerId="AD" clId="Web-{F42FB900-D44F-8692-248E-1D07D25B4FB8}" dt="2023-09-13T20:05:22.280" v="11" actId="20577"/>
          <ac:spMkLst>
            <pc:docMk/>
            <pc:sldMk cId="330502418" sldId="273"/>
            <ac:spMk id="2" creationId="{6E9C77DB-231F-AC11-B7D3-7EA3F8A6CA09}"/>
          </ac:spMkLst>
        </pc:spChg>
        <pc:spChg chg="mod">
          <ac:chgData name="Sammita, Komal" userId="S::krsammita@wm.edu::abff57db-439c-4762-b4b0-cfaf13f28ad4" providerId="AD" clId="Web-{F42FB900-D44F-8692-248E-1D07D25B4FB8}" dt="2023-09-13T20:34:40.034" v="66" actId="1076"/>
          <ac:spMkLst>
            <pc:docMk/>
            <pc:sldMk cId="330502418" sldId="273"/>
            <ac:spMk id="3" creationId="{F4C47438-7990-17BA-1773-B5B12A13AF15}"/>
          </ac:spMkLst>
        </pc:spChg>
        <pc:cxnChg chg="add mod">
          <ac:chgData name="Sammita, Komal" userId="S::krsammita@wm.edu::abff57db-439c-4762-b4b0-cfaf13f28ad4" providerId="AD" clId="Web-{F42FB900-D44F-8692-248E-1D07D25B4FB8}" dt="2023-09-13T20:04:56.920" v="3" actId="1076"/>
          <ac:cxnSpMkLst>
            <pc:docMk/>
            <pc:sldMk cId="330502418" sldId="273"/>
            <ac:cxnSpMk id="6" creationId="{B135034B-A5B2-A4E1-AB39-EEB862EDE7F8}"/>
          </ac:cxnSpMkLst>
        </pc:cxnChg>
      </pc:sldChg>
      <pc:sldChg chg="modSp add replId">
        <pc:chgData name="Sammita, Komal" userId="S::krsammita@wm.edu::abff57db-439c-4762-b4b0-cfaf13f28ad4" providerId="AD" clId="Web-{F42FB900-D44F-8692-248E-1D07D25B4FB8}" dt="2023-09-13T20:16:54.967" v="65" actId="20577"/>
        <pc:sldMkLst>
          <pc:docMk/>
          <pc:sldMk cId="2835705173" sldId="274"/>
        </pc:sldMkLst>
        <pc:spChg chg="mod">
          <ac:chgData name="Sammita, Komal" userId="S::krsammita@wm.edu::abff57db-439c-4762-b4b0-cfaf13f28ad4" providerId="AD" clId="Web-{F42FB900-D44F-8692-248E-1D07D25B4FB8}" dt="2023-09-13T20:16:54.967" v="65" actId="20577"/>
          <ac:spMkLst>
            <pc:docMk/>
            <pc:sldMk cId="2835705173" sldId="274"/>
            <ac:spMk id="3" creationId="{F4C47438-7990-17BA-1773-B5B12A13AF15}"/>
          </ac:spMkLst>
        </pc:spChg>
      </pc:sldChg>
    </pc:docChg>
  </pc:docChgLst>
  <pc:docChgLst>
    <pc:chgData name="Sammita, Komal" userId="S::krsammita@wm.edu::abff57db-439c-4762-b4b0-cfaf13f28ad4" providerId="AD" clId="Web-{52741BE9-DB1C-3CB9-81B8-F9E53292881F}"/>
    <pc:docChg chg="modSld">
      <pc:chgData name="Sammita, Komal" userId="S::krsammita@wm.edu::abff57db-439c-4762-b4b0-cfaf13f28ad4" providerId="AD" clId="Web-{52741BE9-DB1C-3CB9-81B8-F9E53292881F}" dt="2023-09-12T14:51:12.419" v="0" actId="20577"/>
      <pc:docMkLst>
        <pc:docMk/>
      </pc:docMkLst>
      <pc:sldChg chg="modSp">
        <pc:chgData name="Sammita, Komal" userId="S::krsammita@wm.edu::abff57db-439c-4762-b4b0-cfaf13f28ad4" providerId="AD" clId="Web-{52741BE9-DB1C-3CB9-81B8-F9E53292881F}" dt="2023-09-12T14:51:12.419" v="0" actId="20577"/>
        <pc:sldMkLst>
          <pc:docMk/>
          <pc:sldMk cId="4171677704" sldId="274"/>
        </pc:sldMkLst>
        <pc:spChg chg="mod">
          <ac:chgData name="Sammita, Komal" userId="S::krsammita@wm.edu::abff57db-439c-4762-b4b0-cfaf13f28ad4" providerId="AD" clId="Web-{52741BE9-DB1C-3CB9-81B8-F9E53292881F}" dt="2023-09-12T14:51:12.419" v="0" actId="20577"/>
          <ac:spMkLst>
            <pc:docMk/>
            <pc:sldMk cId="4171677704" sldId="274"/>
            <ac:spMk id="6" creationId="{F9DD01AE-906E-37F4-2D70-04E8418BCBF8}"/>
          </ac:spMkLst>
        </pc:spChg>
      </pc:sldChg>
    </pc:docChg>
  </pc:docChgLst>
  <pc:docChgLst>
    <pc:chgData name="Rigsby, Mitchel" userId="S::mrigsby@wm.edu::1819beca-e1eb-4d2e-a35a-94db41f6278f" providerId="AD" clId="Web-{93733A33-9915-81BC-2A03-8555A07DF754}"/>
    <pc:docChg chg="addSld delSld modSld sldOrd modMainMaster">
      <pc:chgData name="Rigsby, Mitchel" userId="S::mrigsby@wm.edu::1819beca-e1eb-4d2e-a35a-94db41f6278f" providerId="AD" clId="Web-{93733A33-9915-81BC-2A03-8555A07DF754}" dt="2023-09-11T20:44:36.465" v="1129" actId="20577"/>
      <pc:docMkLst>
        <pc:docMk/>
      </pc:docMkLst>
      <pc:sldChg chg="addSp modSp ord">
        <pc:chgData name="Rigsby, Mitchel" userId="S::mrigsby@wm.edu::1819beca-e1eb-4d2e-a35a-94db41f6278f" providerId="AD" clId="Web-{93733A33-9915-81BC-2A03-8555A07DF754}" dt="2023-09-11T20:06:10.665" v="145"/>
        <pc:sldMkLst>
          <pc:docMk/>
          <pc:sldMk cId="1058254749" sldId="256"/>
        </pc:sldMkLst>
        <pc:spChg chg="add mod">
          <ac:chgData name="Rigsby, Mitchel" userId="S::mrigsby@wm.edu::1819beca-e1eb-4d2e-a35a-94db41f6278f" providerId="AD" clId="Web-{93733A33-9915-81BC-2A03-8555A07DF754}" dt="2023-09-11T20:06:10.665" v="145"/>
          <ac:spMkLst>
            <pc:docMk/>
            <pc:sldMk cId="1058254749" sldId="256"/>
            <ac:spMk id="4" creationId="{54E5E2A3-44C0-3045-8BBC-0D5D279A2A56}"/>
          </ac:spMkLst>
        </pc:spChg>
      </pc:sldChg>
      <pc:sldChg chg="addSp modSp ord">
        <pc:chgData name="Rigsby, Mitchel" userId="S::mrigsby@wm.edu::1819beca-e1eb-4d2e-a35a-94db41f6278f" providerId="AD" clId="Web-{93733A33-9915-81BC-2A03-8555A07DF754}" dt="2023-09-11T20:06:55.025" v="148"/>
        <pc:sldMkLst>
          <pc:docMk/>
          <pc:sldMk cId="2658146050" sldId="257"/>
        </pc:sldMkLst>
        <pc:spChg chg="mod">
          <ac:chgData name="Rigsby, Mitchel" userId="S::mrigsby@wm.edu::1819beca-e1eb-4d2e-a35a-94db41f6278f" providerId="AD" clId="Web-{93733A33-9915-81BC-2A03-8555A07DF754}" dt="2023-09-11T19:40:46.856" v="139" actId="20577"/>
          <ac:spMkLst>
            <pc:docMk/>
            <pc:sldMk cId="2658146050" sldId="257"/>
            <ac:spMk id="3" creationId="{96310683-BC61-3AD9-B9EC-306AFD4DAB9B}"/>
          </ac:spMkLst>
        </pc:spChg>
        <pc:spChg chg="add mod">
          <ac:chgData name="Rigsby, Mitchel" userId="S::mrigsby@wm.edu::1819beca-e1eb-4d2e-a35a-94db41f6278f" providerId="AD" clId="Web-{93733A33-9915-81BC-2A03-8555A07DF754}" dt="2023-09-11T20:06:55.025" v="148"/>
          <ac:spMkLst>
            <pc:docMk/>
            <pc:sldMk cId="2658146050" sldId="257"/>
            <ac:spMk id="22" creationId="{F7720644-9B34-758A-D379-B655FD7D438D}"/>
          </ac:spMkLst>
        </pc:spChg>
      </pc:sldChg>
      <pc:sldChg chg="addSp modSp">
        <pc:chgData name="Rigsby, Mitchel" userId="S::mrigsby@wm.edu::1819beca-e1eb-4d2e-a35a-94db41f6278f" providerId="AD" clId="Web-{93733A33-9915-81BC-2A03-8555A07DF754}" dt="2023-09-11T20:06:56.853" v="149"/>
        <pc:sldMkLst>
          <pc:docMk/>
          <pc:sldMk cId="2882926045" sldId="258"/>
        </pc:sldMkLst>
        <pc:spChg chg="add mod">
          <ac:chgData name="Rigsby, Mitchel" userId="S::mrigsby@wm.edu::1819beca-e1eb-4d2e-a35a-94db41f6278f" providerId="AD" clId="Web-{93733A33-9915-81BC-2A03-8555A07DF754}" dt="2023-09-11T20:06:56.853" v="149"/>
          <ac:spMkLst>
            <pc:docMk/>
            <pc:sldMk cId="2882926045" sldId="258"/>
            <ac:spMk id="4" creationId="{3775D13D-C994-D9C8-244C-EC08BD8F1D95}"/>
          </ac:spMkLst>
        </pc:spChg>
      </pc:sldChg>
      <pc:sldChg chg="addSp modSp">
        <pc:chgData name="Rigsby, Mitchel" userId="S::mrigsby@wm.edu::1819beca-e1eb-4d2e-a35a-94db41f6278f" providerId="AD" clId="Web-{93733A33-9915-81BC-2A03-8555A07DF754}" dt="2023-09-11T20:23:30.694" v="866" actId="1076"/>
        <pc:sldMkLst>
          <pc:docMk/>
          <pc:sldMk cId="2845356715" sldId="259"/>
        </pc:sldMkLst>
        <pc:spChg chg="add mod">
          <ac:chgData name="Rigsby, Mitchel" userId="S::mrigsby@wm.edu::1819beca-e1eb-4d2e-a35a-94db41f6278f" providerId="AD" clId="Web-{93733A33-9915-81BC-2A03-8555A07DF754}" dt="2023-09-11T20:06:58.900" v="150"/>
          <ac:spMkLst>
            <pc:docMk/>
            <pc:sldMk cId="2845356715" sldId="259"/>
            <ac:spMk id="2" creationId="{C9E4EB5D-FA76-1093-F48D-40A814AB35CC}"/>
          </ac:spMkLst>
        </pc:spChg>
        <pc:spChg chg="mod">
          <ac:chgData name="Rigsby, Mitchel" userId="S::mrigsby@wm.edu::1819beca-e1eb-4d2e-a35a-94db41f6278f" providerId="AD" clId="Web-{93733A33-9915-81BC-2A03-8555A07DF754}" dt="2023-09-11T20:23:20.538" v="865" actId="1076"/>
          <ac:spMkLst>
            <pc:docMk/>
            <pc:sldMk cId="2845356715" sldId="259"/>
            <ac:spMk id="10" creationId="{85ED12A8-CCC2-1710-E804-DDDE3455082B}"/>
          </ac:spMkLst>
        </pc:spChg>
        <pc:graphicFrameChg chg="mod">
          <ac:chgData name="Rigsby, Mitchel" userId="S::mrigsby@wm.edu::1819beca-e1eb-4d2e-a35a-94db41f6278f" providerId="AD" clId="Web-{93733A33-9915-81BC-2A03-8555A07DF754}" dt="2023-09-11T20:23:30.694" v="866" actId="1076"/>
          <ac:graphicFrameMkLst>
            <pc:docMk/>
            <pc:sldMk cId="2845356715" sldId="259"/>
            <ac:graphicFrameMk id="5" creationId="{5C70D5BC-AF27-0D72-C403-2A3486C8F345}"/>
          </ac:graphicFrameMkLst>
        </pc:graphicFrameChg>
      </pc:sldChg>
      <pc:sldChg chg="addSp delSp modSp del">
        <pc:chgData name="Rigsby, Mitchel" userId="S::mrigsby@wm.edu::1819beca-e1eb-4d2e-a35a-94db41f6278f" providerId="AD" clId="Web-{93733A33-9915-81BC-2A03-8555A07DF754}" dt="2023-09-11T20:23:45.617" v="869"/>
        <pc:sldMkLst>
          <pc:docMk/>
          <pc:sldMk cId="3936820992" sldId="260"/>
        </pc:sldMkLst>
        <pc:spChg chg="mod">
          <ac:chgData name="Rigsby, Mitchel" userId="S::mrigsby@wm.edu::1819beca-e1eb-4d2e-a35a-94db41f6278f" providerId="AD" clId="Web-{93733A33-9915-81BC-2A03-8555A07DF754}" dt="2023-09-11T20:23:44.007" v="868" actId="20577"/>
          <ac:spMkLst>
            <pc:docMk/>
            <pc:sldMk cId="3936820992" sldId="260"/>
            <ac:spMk id="2" creationId="{B4150AAE-B77C-C54A-F6EC-473D7F63203D}"/>
          </ac:spMkLst>
        </pc:spChg>
        <pc:spChg chg="del mod">
          <ac:chgData name="Rigsby, Mitchel" userId="S::mrigsby@wm.edu::1819beca-e1eb-4d2e-a35a-94db41f6278f" providerId="AD" clId="Web-{93733A33-9915-81BC-2A03-8555A07DF754}" dt="2023-09-11T20:21:39.504" v="847"/>
          <ac:spMkLst>
            <pc:docMk/>
            <pc:sldMk cId="3936820992" sldId="260"/>
            <ac:spMk id="3" creationId="{D2561344-5B28-EFA0-852B-B01A0CFCEE6B}"/>
          </ac:spMkLst>
        </pc:spChg>
        <pc:spChg chg="add mod">
          <ac:chgData name="Rigsby, Mitchel" userId="S::mrigsby@wm.edu::1819beca-e1eb-4d2e-a35a-94db41f6278f" providerId="AD" clId="Web-{93733A33-9915-81BC-2A03-8555A07DF754}" dt="2023-09-11T20:07:10.651" v="151"/>
          <ac:spMkLst>
            <pc:docMk/>
            <pc:sldMk cId="3936820992" sldId="260"/>
            <ac:spMk id="4" creationId="{926C4824-1EA0-74FD-5198-7087DA839FF4}"/>
          </ac:spMkLst>
        </pc:spChg>
        <pc:spChg chg="add del mod">
          <ac:chgData name="Rigsby, Mitchel" userId="S::mrigsby@wm.edu::1819beca-e1eb-4d2e-a35a-94db41f6278f" providerId="AD" clId="Web-{93733A33-9915-81BC-2A03-8555A07DF754}" dt="2023-09-11T20:22:12.989" v="852"/>
          <ac:spMkLst>
            <pc:docMk/>
            <pc:sldMk cId="3936820992" sldId="260"/>
            <ac:spMk id="9" creationId="{4777D7AC-641F-BA61-85EA-2243D8319875}"/>
          </ac:spMkLst>
        </pc:spChg>
        <pc:spChg chg="add del mod">
          <ac:chgData name="Rigsby, Mitchel" userId="S::mrigsby@wm.edu::1819beca-e1eb-4d2e-a35a-94db41f6278f" providerId="AD" clId="Web-{93733A33-9915-81BC-2A03-8555A07DF754}" dt="2023-09-11T20:22:40.568" v="856"/>
          <ac:spMkLst>
            <pc:docMk/>
            <pc:sldMk cId="3936820992" sldId="260"/>
            <ac:spMk id="12" creationId="{4E3AC173-C0A9-6161-B172-9CD490928A39}"/>
          </ac:spMkLst>
        </pc:spChg>
        <pc:spChg chg="add mod">
          <ac:chgData name="Rigsby, Mitchel" userId="S::mrigsby@wm.edu::1819beca-e1eb-4d2e-a35a-94db41f6278f" providerId="AD" clId="Web-{93733A33-9915-81BC-2A03-8555A07DF754}" dt="2023-09-11T20:22:59.068" v="859"/>
          <ac:spMkLst>
            <pc:docMk/>
            <pc:sldMk cId="3936820992" sldId="260"/>
            <ac:spMk id="15" creationId="{35DB7B79-209A-B06A-6C36-1339202027E0}"/>
          </ac:spMkLst>
        </pc:spChg>
        <pc:spChg chg="add del">
          <ac:chgData name="Rigsby, Mitchel" userId="S::mrigsby@wm.edu::1819beca-e1eb-4d2e-a35a-94db41f6278f" providerId="AD" clId="Web-{93733A33-9915-81BC-2A03-8555A07DF754}" dt="2023-09-11T20:23:02.319" v="861"/>
          <ac:spMkLst>
            <pc:docMk/>
            <pc:sldMk cId="3936820992" sldId="260"/>
            <ac:spMk id="17" creationId="{DEC0D6D0-2CCD-F833-5455-2A4B4D4EB07E}"/>
          </ac:spMkLst>
        </pc:spChg>
        <pc:spChg chg="add del">
          <ac:chgData name="Rigsby, Mitchel" userId="S::mrigsby@wm.edu::1819beca-e1eb-4d2e-a35a-94db41f6278f" providerId="AD" clId="Web-{93733A33-9915-81BC-2A03-8555A07DF754}" dt="2023-09-11T20:23:13.491" v="863"/>
          <ac:spMkLst>
            <pc:docMk/>
            <pc:sldMk cId="3936820992" sldId="260"/>
            <ac:spMk id="19" creationId="{4C161E9C-E51B-DAE5-F8F9-2F780921EC14}"/>
          </ac:spMkLst>
        </pc:spChg>
        <pc:graphicFrameChg chg="add del mod modGraphic">
          <ac:chgData name="Rigsby, Mitchel" userId="S::mrigsby@wm.edu::1819beca-e1eb-4d2e-a35a-94db41f6278f" providerId="AD" clId="Web-{93733A33-9915-81BC-2A03-8555A07DF754}" dt="2023-09-11T20:12:00.331" v="312"/>
          <ac:graphicFrameMkLst>
            <pc:docMk/>
            <pc:sldMk cId="3936820992" sldId="260"/>
            <ac:graphicFrameMk id="6" creationId="{0A88FA97-53F5-CB70-1044-CB01B7ECBF95}"/>
          </ac:graphicFrameMkLst>
        </pc:graphicFrameChg>
        <pc:graphicFrameChg chg="add del mod ord modGraphic">
          <ac:chgData name="Rigsby, Mitchel" userId="S::mrigsby@wm.edu::1819beca-e1eb-4d2e-a35a-94db41f6278f" providerId="AD" clId="Web-{93733A33-9915-81BC-2A03-8555A07DF754}" dt="2023-09-11T20:22:03.457" v="851"/>
          <ac:graphicFrameMkLst>
            <pc:docMk/>
            <pc:sldMk cId="3936820992" sldId="260"/>
            <ac:graphicFrameMk id="7" creationId="{D94C1EEC-463C-7FE1-8631-F601B07F31E0}"/>
          </ac:graphicFrameMkLst>
        </pc:graphicFrameChg>
        <pc:graphicFrameChg chg="add del mod ord modGraphic">
          <ac:chgData name="Rigsby, Mitchel" userId="S::mrigsby@wm.edu::1819beca-e1eb-4d2e-a35a-94db41f6278f" providerId="AD" clId="Web-{93733A33-9915-81BC-2A03-8555A07DF754}" dt="2023-09-11T20:22:34.536" v="855"/>
          <ac:graphicFrameMkLst>
            <pc:docMk/>
            <pc:sldMk cId="3936820992" sldId="260"/>
            <ac:graphicFrameMk id="10" creationId="{B7B5A521-CB18-A5DF-C1E8-67335E14461A}"/>
          </ac:graphicFrameMkLst>
        </pc:graphicFrameChg>
        <pc:graphicFrameChg chg="add del mod ord modGraphic">
          <ac:chgData name="Rigsby, Mitchel" userId="S::mrigsby@wm.edu::1819beca-e1eb-4d2e-a35a-94db41f6278f" providerId="AD" clId="Web-{93733A33-9915-81BC-2A03-8555A07DF754}" dt="2023-09-11T20:22:59.068" v="859"/>
          <ac:graphicFrameMkLst>
            <pc:docMk/>
            <pc:sldMk cId="3936820992" sldId="260"/>
            <ac:graphicFrameMk id="13" creationId="{7AD9BDE0-EE62-A2AA-5750-CF19E0AFF79D}"/>
          </ac:graphicFrameMkLst>
        </pc:graphicFrameChg>
      </pc:sldChg>
      <pc:sldChg chg="addSp modSp ord">
        <pc:chgData name="Rigsby, Mitchel" userId="S::mrigsby@wm.edu::1819beca-e1eb-4d2e-a35a-94db41f6278f" providerId="AD" clId="Web-{93733A33-9915-81BC-2A03-8555A07DF754}" dt="2023-09-11T20:44:36.465" v="1129" actId="20577"/>
        <pc:sldMkLst>
          <pc:docMk/>
          <pc:sldMk cId="2179376906" sldId="261"/>
        </pc:sldMkLst>
        <pc:spChg chg="mod">
          <ac:chgData name="Rigsby, Mitchel" userId="S::mrigsby@wm.edu::1819beca-e1eb-4d2e-a35a-94db41f6278f" providerId="AD" clId="Web-{93733A33-9915-81BC-2A03-8555A07DF754}" dt="2023-09-11T20:28:52.641" v="1092" actId="20577"/>
          <ac:spMkLst>
            <pc:docMk/>
            <pc:sldMk cId="2179376906" sldId="261"/>
            <ac:spMk id="2" creationId="{3B12E052-1D61-4D01-253B-FB9947A347C5}"/>
          </ac:spMkLst>
        </pc:spChg>
        <pc:spChg chg="mod">
          <ac:chgData name="Rigsby, Mitchel" userId="S::mrigsby@wm.edu::1819beca-e1eb-4d2e-a35a-94db41f6278f" providerId="AD" clId="Web-{93733A33-9915-81BC-2A03-8555A07DF754}" dt="2023-09-11T20:44:36.465" v="1129" actId="20577"/>
          <ac:spMkLst>
            <pc:docMk/>
            <pc:sldMk cId="2179376906" sldId="261"/>
            <ac:spMk id="3" creationId="{008FEC9F-A579-8A2C-BD5E-2AE911BEDCFD}"/>
          </ac:spMkLst>
        </pc:spChg>
        <pc:spChg chg="add mod">
          <ac:chgData name="Rigsby, Mitchel" userId="S::mrigsby@wm.edu::1819beca-e1eb-4d2e-a35a-94db41f6278f" providerId="AD" clId="Web-{93733A33-9915-81BC-2A03-8555A07DF754}" dt="2023-09-11T20:07:15.448" v="153"/>
          <ac:spMkLst>
            <pc:docMk/>
            <pc:sldMk cId="2179376906" sldId="261"/>
            <ac:spMk id="4" creationId="{AA45BB16-168C-E94F-7A9D-518BE34584C6}"/>
          </ac:spMkLst>
        </pc:spChg>
      </pc:sldChg>
      <pc:sldChg chg="addSp modSp ord">
        <pc:chgData name="Rigsby, Mitchel" userId="S::mrigsby@wm.edu::1819beca-e1eb-4d2e-a35a-94db41f6278f" providerId="AD" clId="Web-{93733A33-9915-81BC-2A03-8555A07DF754}" dt="2023-09-11T20:16:55.152" v="778" actId="20577"/>
        <pc:sldMkLst>
          <pc:docMk/>
          <pc:sldMk cId="421407151" sldId="262"/>
        </pc:sldMkLst>
        <pc:spChg chg="mod">
          <ac:chgData name="Rigsby, Mitchel" userId="S::mrigsby@wm.edu::1819beca-e1eb-4d2e-a35a-94db41f6278f" providerId="AD" clId="Web-{93733A33-9915-81BC-2A03-8555A07DF754}" dt="2023-09-11T20:14:26.366" v="437" actId="20577"/>
          <ac:spMkLst>
            <pc:docMk/>
            <pc:sldMk cId="421407151" sldId="262"/>
            <ac:spMk id="2" creationId="{F86E27CE-4165-D68B-3822-046BD556494A}"/>
          </ac:spMkLst>
        </pc:spChg>
        <pc:spChg chg="mod">
          <ac:chgData name="Rigsby, Mitchel" userId="S::mrigsby@wm.edu::1819beca-e1eb-4d2e-a35a-94db41f6278f" providerId="AD" clId="Web-{93733A33-9915-81BC-2A03-8555A07DF754}" dt="2023-09-11T20:16:55.152" v="778" actId="20577"/>
          <ac:spMkLst>
            <pc:docMk/>
            <pc:sldMk cId="421407151" sldId="262"/>
            <ac:spMk id="3" creationId="{9639DB94-54FC-7156-75FF-1DE7C85BE700}"/>
          </ac:spMkLst>
        </pc:spChg>
        <pc:spChg chg="add mod">
          <ac:chgData name="Rigsby, Mitchel" userId="S::mrigsby@wm.edu::1819beca-e1eb-4d2e-a35a-94db41f6278f" providerId="AD" clId="Web-{93733A33-9915-81BC-2A03-8555A07DF754}" dt="2023-09-11T20:07:13.526" v="152"/>
          <ac:spMkLst>
            <pc:docMk/>
            <pc:sldMk cId="421407151" sldId="262"/>
            <ac:spMk id="4" creationId="{40DBBFE8-3808-79EA-A73A-5EB4193D70DA}"/>
          </ac:spMkLst>
        </pc:spChg>
      </pc:sldChg>
      <pc:sldChg chg="addSp modSp">
        <pc:chgData name="Rigsby, Mitchel" userId="S::mrigsby@wm.edu::1819beca-e1eb-4d2e-a35a-94db41f6278f" providerId="AD" clId="Web-{93733A33-9915-81BC-2A03-8555A07DF754}" dt="2023-09-11T20:14:01.944" v="410" actId="20577"/>
        <pc:sldMkLst>
          <pc:docMk/>
          <pc:sldMk cId="2637192764" sldId="263"/>
        </pc:sldMkLst>
        <pc:spChg chg="mod">
          <ac:chgData name="Rigsby, Mitchel" userId="S::mrigsby@wm.edu::1819beca-e1eb-4d2e-a35a-94db41f6278f" providerId="AD" clId="Web-{93733A33-9915-81BC-2A03-8555A07DF754}" dt="2023-09-11T20:14:01.944" v="410" actId="20577"/>
          <ac:spMkLst>
            <pc:docMk/>
            <pc:sldMk cId="2637192764" sldId="263"/>
            <ac:spMk id="3" creationId="{EF69547B-769C-2B5D-E79C-CD17D8C255A5}"/>
          </ac:spMkLst>
        </pc:spChg>
        <pc:spChg chg="add mod">
          <ac:chgData name="Rigsby, Mitchel" userId="S::mrigsby@wm.edu::1819beca-e1eb-4d2e-a35a-94db41f6278f" providerId="AD" clId="Web-{93733A33-9915-81BC-2A03-8555A07DF754}" dt="2023-09-11T20:07:17.292" v="154"/>
          <ac:spMkLst>
            <pc:docMk/>
            <pc:sldMk cId="2637192764" sldId="263"/>
            <ac:spMk id="4" creationId="{B83EE20B-CA6D-3B16-9E46-65B06CD98F8D}"/>
          </ac:spMkLst>
        </pc:spChg>
      </pc:sldChg>
      <pc:sldChg chg="addSp modSp">
        <pc:chgData name="Rigsby, Mitchel" userId="S::mrigsby@wm.edu::1819beca-e1eb-4d2e-a35a-94db41f6278f" providerId="AD" clId="Web-{93733A33-9915-81BC-2A03-8555A07DF754}" dt="2023-09-11T20:21:16.550" v="845" actId="1076"/>
        <pc:sldMkLst>
          <pc:docMk/>
          <pc:sldMk cId="198191958" sldId="264"/>
        </pc:sldMkLst>
        <pc:spChg chg="mod">
          <ac:chgData name="Rigsby, Mitchel" userId="S::mrigsby@wm.edu::1819beca-e1eb-4d2e-a35a-94db41f6278f" providerId="AD" clId="Web-{93733A33-9915-81BC-2A03-8555A07DF754}" dt="2023-09-11T20:21:16.550" v="845" actId="1076"/>
          <ac:spMkLst>
            <pc:docMk/>
            <pc:sldMk cId="198191958" sldId="264"/>
            <ac:spMk id="3" creationId="{96310683-BC61-3AD9-B9EC-306AFD4DAB9B}"/>
          </ac:spMkLst>
        </pc:spChg>
        <pc:spChg chg="add mod">
          <ac:chgData name="Rigsby, Mitchel" userId="S::mrigsby@wm.edu::1819beca-e1eb-4d2e-a35a-94db41f6278f" providerId="AD" clId="Web-{93733A33-9915-81BC-2A03-8555A07DF754}" dt="2023-09-11T20:06:52.588" v="147"/>
          <ac:spMkLst>
            <pc:docMk/>
            <pc:sldMk cId="198191958" sldId="264"/>
            <ac:spMk id="4" creationId="{FB035D86-EA9B-8CD6-DB9E-E6C5BBA61915}"/>
          </ac:spMkLst>
        </pc:spChg>
        <pc:spChg chg="mod">
          <ac:chgData name="Rigsby, Mitchel" userId="S::mrigsby@wm.edu::1819beca-e1eb-4d2e-a35a-94db41f6278f" providerId="AD" clId="Web-{93733A33-9915-81BC-2A03-8555A07DF754}" dt="2023-09-11T19:58:08.760" v="144" actId="20577"/>
          <ac:spMkLst>
            <pc:docMk/>
            <pc:sldMk cId="198191958" sldId="264"/>
            <ac:spMk id="5" creationId="{516D89DE-07B7-B3ED-AE80-43B6FC10B848}"/>
          </ac:spMkLst>
        </pc:spChg>
      </pc:sldChg>
      <pc:sldChg chg="addSp delSp modSp new ord">
        <pc:chgData name="Rigsby, Mitchel" userId="S::mrigsby@wm.edu::1819beca-e1eb-4d2e-a35a-94db41f6278f" providerId="AD" clId="Web-{93733A33-9915-81BC-2A03-8555A07DF754}" dt="2023-09-11T20:34:20.353" v="1110"/>
        <pc:sldMkLst>
          <pc:docMk/>
          <pc:sldMk cId="1183977691" sldId="265"/>
        </pc:sldMkLst>
        <pc:spChg chg="mod">
          <ac:chgData name="Rigsby, Mitchel" userId="S::mrigsby@wm.edu::1819beca-e1eb-4d2e-a35a-94db41f6278f" providerId="AD" clId="Web-{93733A33-9915-81BC-2A03-8555A07DF754}" dt="2023-09-11T20:14:38.414" v="459" actId="20577"/>
          <ac:spMkLst>
            <pc:docMk/>
            <pc:sldMk cId="1183977691" sldId="265"/>
            <ac:spMk id="2" creationId="{8D21AEC2-B447-F76F-F8EE-40C820081ED6}"/>
          </ac:spMkLst>
        </pc:spChg>
        <pc:spChg chg="del">
          <ac:chgData name="Rigsby, Mitchel" userId="S::mrigsby@wm.edu::1819beca-e1eb-4d2e-a35a-94db41f6278f" providerId="AD" clId="Web-{93733A33-9915-81BC-2A03-8555A07DF754}" dt="2023-09-11T20:11:56.143" v="311"/>
          <ac:spMkLst>
            <pc:docMk/>
            <pc:sldMk cId="1183977691" sldId="265"/>
            <ac:spMk id="3" creationId="{E922A3C8-2A36-C6A9-1F8D-4F7E4C6B3160}"/>
          </ac:spMkLst>
        </pc:spChg>
        <pc:graphicFrameChg chg="add mod ord modGraphic">
          <ac:chgData name="Rigsby, Mitchel" userId="S::mrigsby@wm.edu::1819beca-e1eb-4d2e-a35a-94db41f6278f" providerId="AD" clId="Web-{93733A33-9915-81BC-2A03-8555A07DF754}" dt="2023-09-11T20:34:20.353" v="1110"/>
          <ac:graphicFrameMkLst>
            <pc:docMk/>
            <pc:sldMk cId="1183977691" sldId="265"/>
            <ac:graphicFrameMk id="6" creationId="{48D7A7B8-71E3-F608-DC89-5A439C0D68ED}"/>
          </ac:graphicFrameMkLst>
        </pc:graphicFrameChg>
      </pc:sldChg>
      <pc:sldChg chg="modSp add ord replId">
        <pc:chgData name="Rigsby, Mitchel" userId="S::mrigsby@wm.edu::1819beca-e1eb-4d2e-a35a-94db41f6278f" providerId="AD" clId="Web-{93733A33-9915-81BC-2A03-8555A07DF754}" dt="2023-09-11T20:29:28.548" v="1106"/>
        <pc:sldMkLst>
          <pc:docMk/>
          <pc:sldMk cId="337385489" sldId="266"/>
        </pc:sldMkLst>
        <pc:spChg chg="mod">
          <ac:chgData name="Rigsby, Mitchel" userId="S::mrigsby@wm.edu::1819beca-e1eb-4d2e-a35a-94db41f6278f" providerId="AD" clId="Web-{93733A33-9915-81BC-2A03-8555A07DF754}" dt="2023-09-11T20:28:58.422" v="1093" actId="20577"/>
          <ac:spMkLst>
            <pc:docMk/>
            <pc:sldMk cId="337385489" sldId="266"/>
            <ac:spMk id="10" creationId="{85ED12A8-CCC2-1710-E804-DDDE3455082B}"/>
          </ac:spMkLst>
        </pc:spChg>
        <pc:graphicFrameChg chg="mod modGraphic">
          <ac:chgData name="Rigsby, Mitchel" userId="S::mrigsby@wm.edu::1819beca-e1eb-4d2e-a35a-94db41f6278f" providerId="AD" clId="Web-{93733A33-9915-81BC-2A03-8555A07DF754}" dt="2023-09-11T20:29:28.548" v="1106"/>
          <ac:graphicFrameMkLst>
            <pc:docMk/>
            <pc:sldMk cId="337385489" sldId="266"/>
            <ac:graphicFrameMk id="5" creationId="{5C70D5BC-AF27-0D72-C403-2A3486C8F345}"/>
          </ac:graphicFrameMkLst>
        </pc:graphicFrameChg>
      </pc:sldChg>
      <pc:sldMasterChg chg="mod modSldLayout">
        <pc:chgData name="Rigsby, Mitchel" userId="S::mrigsby@wm.edu::1819beca-e1eb-4d2e-a35a-94db41f6278f" providerId="AD" clId="Web-{93733A33-9915-81BC-2A03-8555A07DF754}" dt="2023-09-11T20:07:18.682" v="155"/>
        <pc:sldMasterMkLst>
          <pc:docMk/>
          <pc:sldMasterMk cId="529807744" sldId="2147483648"/>
        </pc:sldMasterMkLst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1667139916" sldId="2147483649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2674750348" sldId="2147483650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2613866762" sldId="2147483651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2694748413" sldId="2147483652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3917584892" sldId="2147483653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682421046" sldId="2147483654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3630423310" sldId="2147483655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3640797539" sldId="2147483656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2985202505" sldId="2147483657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3537743641" sldId="2147483658"/>
          </pc:sldLayoutMkLst>
        </pc:sldLayoutChg>
        <pc:sldLayoutChg chg="mod">
          <pc:chgData name="Rigsby, Mitchel" userId="S::mrigsby@wm.edu::1819beca-e1eb-4d2e-a35a-94db41f6278f" providerId="AD" clId="Web-{93733A33-9915-81BC-2A03-8555A07DF754}" dt="2023-09-11T20:07:18.682" v="155"/>
          <pc:sldLayoutMkLst>
            <pc:docMk/>
            <pc:sldMasterMk cId="529807744" sldId="2147483648"/>
            <pc:sldLayoutMk cId="3413714980" sldId="2147483659"/>
          </pc:sldLayoutMkLst>
        </pc:sldLayoutChg>
      </pc:sldMasterChg>
    </pc:docChg>
  </pc:docChgLst>
  <pc:docChgLst>
    <pc:chgData name="Sammita, Komal" userId="S::krsammita@wm.edu::abff57db-439c-4762-b4b0-cfaf13f28ad4" providerId="AD" clId="Web-{A4EEA795-1CC2-82D4-466F-A4711137BD3C}"/>
    <pc:docChg chg="addSld delSld modSld sldOrd">
      <pc:chgData name="Sammita, Komal" userId="S::krsammita@wm.edu::abff57db-439c-4762-b4b0-cfaf13f28ad4" providerId="AD" clId="Web-{A4EEA795-1CC2-82D4-466F-A4711137BD3C}" dt="2023-09-12T20:17:33.254" v="119"/>
      <pc:docMkLst>
        <pc:docMk/>
      </pc:docMkLst>
      <pc:sldChg chg="addSp delSp modSp del">
        <pc:chgData name="Sammita, Komal" userId="S::krsammita@wm.edu::abff57db-439c-4762-b4b0-cfaf13f28ad4" providerId="AD" clId="Web-{A4EEA795-1CC2-82D4-466F-A4711137BD3C}" dt="2023-09-12T20:05:03.244" v="95"/>
        <pc:sldMkLst>
          <pc:docMk/>
          <pc:sldMk cId="2637192764" sldId="263"/>
        </pc:sldMkLst>
        <pc:graphicFrameChg chg="del mod modGraphic">
          <ac:chgData name="Sammita, Komal" userId="S::krsammita@wm.edu::abff57db-439c-4762-b4b0-cfaf13f28ad4" providerId="AD" clId="Web-{A4EEA795-1CC2-82D4-466F-A4711137BD3C}" dt="2023-09-12T19:42:37.090" v="11"/>
          <ac:graphicFrameMkLst>
            <pc:docMk/>
            <pc:sldMk cId="2637192764" sldId="263"/>
            <ac:graphicFrameMk id="6" creationId="{3B7160F0-6B86-88C9-F1F1-0A94ED5287FD}"/>
          </ac:graphicFrameMkLst>
        </pc:graphicFrameChg>
        <pc:picChg chg="add del mod">
          <ac:chgData name="Sammita, Komal" userId="S::krsammita@wm.edu::abff57db-439c-4762-b4b0-cfaf13f28ad4" providerId="AD" clId="Web-{A4EEA795-1CC2-82D4-466F-A4711137BD3C}" dt="2023-09-12T19:42:22.277" v="10"/>
          <ac:picMkLst>
            <pc:docMk/>
            <pc:sldMk cId="2637192764" sldId="263"/>
            <ac:picMk id="3" creationId="{01B1B4A7-D8CF-282B-2D76-3E965976D13A}"/>
          </ac:picMkLst>
        </pc:picChg>
      </pc:sldChg>
      <pc:sldChg chg="modSp">
        <pc:chgData name="Sammita, Komal" userId="S::krsammita@wm.edu::abff57db-439c-4762-b4b0-cfaf13f28ad4" providerId="AD" clId="Web-{A4EEA795-1CC2-82D4-466F-A4711137BD3C}" dt="2023-09-12T20:17:33.254" v="119"/>
        <pc:sldMkLst>
          <pc:docMk/>
          <pc:sldMk cId="337385489" sldId="266"/>
        </pc:sldMkLst>
        <pc:graphicFrameChg chg="mod modGraphic">
          <ac:chgData name="Sammita, Komal" userId="S::krsammita@wm.edu::abff57db-439c-4762-b4b0-cfaf13f28ad4" providerId="AD" clId="Web-{A4EEA795-1CC2-82D4-466F-A4711137BD3C}" dt="2023-09-12T20:17:33.254" v="119"/>
          <ac:graphicFrameMkLst>
            <pc:docMk/>
            <pc:sldMk cId="337385489" sldId="266"/>
            <ac:graphicFrameMk id="5" creationId="{5C70D5BC-AF27-0D72-C403-2A3486C8F345}"/>
          </ac:graphicFrameMkLst>
        </pc:graphicFrameChg>
      </pc:sldChg>
      <pc:sldChg chg="addSp delSp modSp add ord replId">
        <pc:chgData name="Sammita, Komal" userId="S::krsammita@wm.edu::abff57db-439c-4762-b4b0-cfaf13f28ad4" providerId="AD" clId="Web-{A4EEA795-1CC2-82D4-466F-A4711137BD3C}" dt="2023-09-12T20:04:50.165" v="94" actId="1076"/>
        <pc:sldMkLst>
          <pc:docMk/>
          <pc:sldMk cId="3418482496" sldId="272"/>
        </pc:sldMkLst>
        <pc:spChg chg="del mod">
          <ac:chgData name="Sammita, Komal" userId="S::krsammita@wm.edu::abff57db-439c-4762-b4b0-cfaf13f28ad4" providerId="AD" clId="Web-{A4EEA795-1CC2-82D4-466F-A4711137BD3C}" dt="2023-09-12T19:56:36.184" v="76"/>
          <ac:spMkLst>
            <pc:docMk/>
            <pc:sldMk cId="3418482496" sldId="272"/>
            <ac:spMk id="2" creationId="{C5C8A2C1-2438-CF22-8EBC-6AA038F713B7}"/>
          </ac:spMkLst>
        </pc:spChg>
        <pc:spChg chg="mod">
          <ac:chgData name="Sammita, Komal" userId="S::krsammita@wm.edu::abff57db-439c-4762-b4b0-cfaf13f28ad4" providerId="AD" clId="Web-{A4EEA795-1CC2-82D4-466F-A4711137BD3C}" dt="2023-09-12T20:04:43.946" v="91" actId="1076"/>
          <ac:spMkLst>
            <pc:docMk/>
            <pc:sldMk cId="3418482496" sldId="272"/>
            <ac:spMk id="3" creationId="{18DA0C9F-5DFC-A450-4746-43E783BAD478}"/>
          </ac:spMkLst>
        </pc:spChg>
        <pc:spChg chg="mod">
          <ac:chgData name="Sammita, Komal" userId="S::krsammita@wm.edu::abff57db-439c-4762-b4b0-cfaf13f28ad4" providerId="AD" clId="Web-{A4EEA795-1CC2-82D4-466F-A4711137BD3C}" dt="2023-09-12T19:52:39.218" v="56" actId="1076"/>
          <ac:spMkLst>
            <pc:docMk/>
            <pc:sldMk cId="3418482496" sldId="272"/>
            <ac:spMk id="6" creationId="{DA2B9752-66D7-FBDD-A5C2-ACA98CBE86C3}"/>
          </ac:spMkLst>
        </pc:spChg>
        <pc:spChg chg="add mod">
          <ac:chgData name="Sammita, Komal" userId="S::krsammita@wm.edu::abff57db-439c-4762-b4b0-cfaf13f28ad4" providerId="AD" clId="Web-{A4EEA795-1CC2-82D4-466F-A4711137BD3C}" dt="2023-09-12T20:04:43.946" v="92" actId="1076"/>
          <ac:spMkLst>
            <pc:docMk/>
            <pc:sldMk cId="3418482496" sldId="272"/>
            <ac:spMk id="9" creationId="{73EA9A5B-A63F-0BDF-2DEB-D032BB411150}"/>
          </ac:spMkLst>
        </pc:spChg>
        <pc:spChg chg="add del mod">
          <ac:chgData name="Sammita, Komal" userId="S::krsammita@wm.edu::abff57db-439c-4762-b4b0-cfaf13f28ad4" providerId="AD" clId="Web-{A4EEA795-1CC2-82D4-466F-A4711137BD3C}" dt="2023-09-12T20:04:32.617" v="90"/>
          <ac:spMkLst>
            <pc:docMk/>
            <pc:sldMk cId="3418482496" sldId="272"/>
            <ac:spMk id="10" creationId="{73EE8DA5-0CE1-E10D-B307-C0507E1C94D5}"/>
          </ac:spMkLst>
        </pc:spChg>
        <pc:spChg chg="add mod">
          <ac:chgData name="Sammita, Komal" userId="S::krsammita@wm.edu::abff57db-439c-4762-b4b0-cfaf13f28ad4" providerId="AD" clId="Web-{A4EEA795-1CC2-82D4-466F-A4711137BD3C}" dt="2023-09-12T19:58:34.910" v="87" actId="1076"/>
          <ac:spMkLst>
            <pc:docMk/>
            <pc:sldMk cId="3418482496" sldId="272"/>
            <ac:spMk id="11" creationId="{456585D7-B0E5-970F-3DF3-7D82F3936860}"/>
          </ac:spMkLst>
        </pc:spChg>
        <pc:spChg chg="add mod">
          <ac:chgData name="Sammita, Komal" userId="S::krsammita@wm.edu::abff57db-439c-4762-b4b0-cfaf13f28ad4" providerId="AD" clId="Web-{A4EEA795-1CC2-82D4-466F-A4711137BD3C}" dt="2023-09-12T20:04:50.165" v="93" actId="1076"/>
          <ac:spMkLst>
            <pc:docMk/>
            <pc:sldMk cId="3418482496" sldId="272"/>
            <ac:spMk id="12" creationId="{1146D65F-C594-D428-646E-1D8FBC686E96}"/>
          </ac:spMkLst>
        </pc:spChg>
        <pc:spChg chg="add mod">
          <ac:chgData name="Sammita, Komal" userId="S::krsammita@wm.edu::abff57db-439c-4762-b4b0-cfaf13f28ad4" providerId="AD" clId="Web-{A4EEA795-1CC2-82D4-466F-A4711137BD3C}" dt="2023-09-12T20:04:50.165" v="94" actId="1076"/>
          <ac:spMkLst>
            <pc:docMk/>
            <pc:sldMk cId="3418482496" sldId="272"/>
            <ac:spMk id="13" creationId="{84E46B9E-3025-5CC4-EB70-9D443524B869}"/>
          </ac:spMkLst>
        </pc:spChg>
        <pc:spChg chg="add del mod">
          <ac:chgData name="Sammita, Komal" userId="S::krsammita@wm.edu::abff57db-439c-4762-b4b0-cfaf13f28ad4" providerId="AD" clId="Web-{A4EEA795-1CC2-82D4-466F-A4711137BD3C}" dt="2023-09-12T19:56:39.544" v="77"/>
          <ac:spMkLst>
            <pc:docMk/>
            <pc:sldMk cId="3418482496" sldId="272"/>
            <ac:spMk id="15" creationId="{84807633-3A6A-EB80-436A-9F0849BED06C}"/>
          </ac:spMkLst>
        </pc:spChg>
        <pc:picChg chg="del mod">
          <ac:chgData name="Sammita, Komal" userId="S::krsammita@wm.edu::abff57db-439c-4762-b4b0-cfaf13f28ad4" providerId="AD" clId="Web-{A4EEA795-1CC2-82D4-466F-A4711137BD3C}" dt="2023-09-12T19:50:16.522" v="22"/>
          <ac:picMkLst>
            <pc:docMk/>
            <pc:sldMk cId="3418482496" sldId="272"/>
            <ac:picMk id="5" creationId="{254E166E-F542-F2DB-E6F6-FF511EB5535E}"/>
          </ac:picMkLst>
        </pc:picChg>
        <pc:cxnChg chg="mod">
          <ac:chgData name="Sammita, Komal" userId="S::krsammita@wm.edu::abff57db-439c-4762-b4b0-cfaf13f28ad4" providerId="AD" clId="Web-{A4EEA795-1CC2-82D4-466F-A4711137BD3C}" dt="2023-09-12T19:52:41.765" v="57" actId="1076"/>
          <ac:cxnSpMkLst>
            <pc:docMk/>
            <pc:sldMk cId="3418482496" sldId="272"/>
            <ac:cxnSpMk id="7" creationId="{0F240455-8D2A-1371-3681-E9CF176F819D}"/>
          </ac:cxnSpMkLst>
        </pc:cxnChg>
      </pc:sldChg>
      <pc:sldChg chg="del">
        <pc:chgData name="Sammita, Komal" userId="S::krsammita@wm.edu::abff57db-439c-4762-b4b0-cfaf13f28ad4" providerId="AD" clId="Web-{A4EEA795-1CC2-82D4-466F-A4711137BD3C}" dt="2023-09-12T19:39:07.741" v="0"/>
        <pc:sldMkLst>
          <pc:docMk/>
          <pc:sldMk cId="4171677704" sldId="274"/>
        </pc:sldMkLst>
      </pc:sldChg>
    </pc:docChg>
  </pc:docChgLst>
  <pc:docChgLst>
    <pc:chgData name="Rigsby, Mitchel" userId="S::mrigsby@wm.edu::1819beca-e1eb-4d2e-a35a-94db41f6278f" providerId="AD" clId="Web-{BA363FC6-8D9F-35F1-8485-E8F80153B24A}"/>
    <pc:docChg chg="addSld modSld">
      <pc:chgData name="Rigsby, Mitchel" userId="S::mrigsby@wm.edu::1819beca-e1eb-4d2e-a35a-94db41f6278f" providerId="AD" clId="Web-{BA363FC6-8D9F-35F1-8485-E8F80153B24A}" dt="2023-09-13T19:49:09.908" v="19" actId="20577"/>
      <pc:docMkLst>
        <pc:docMk/>
      </pc:docMkLst>
      <pc:sldChg chg="modSp new">
        <pc:chgData name="Rigsby, Mitchel" userId="S::mrigsby@wm.edu::1819beca-e1eb-4d2e-a35a-94db41f6278f" providerId="AD" clId="Web-{BA363FC6-8D9F-35F1-8485-E8F80153B24A}" dt="2023-09-13T19:49:09.908" v="19" actId="20577"/>
        <pc:sldMkLst>
          <pc:docMk/>
          <pc:sldMk cId="330502418" sldId="273"/>
        </pc:sldMkLst>
        <pc:spChg chg="mod">
          <ac:chgData name="Rigsby, Mitchel" userId="S::mrigsby@wm.edu::1819beca-e1eb-4d2e-a35a-94db41f6278f" providerId="AD" clId="Web-{BA363FC6-8D9F-35F1-8485-E8F80153B24A}" dt="2023-09-13T19:42:09.442" v="5" actId="20577"/>
          <ac:spMkLst>
            <pc:docMk/>
            <pc:sldMk cId="330502418" sldId="273"/>
            <ac:spMk id="2" creationId="{6E9C77DB-231F-AC11-B7D3-7EA3F8A6CA09}"/>
          </ac:spMkLst>
        </pc:spChg>
        <pc:spChg chg="mod">
          <ac:chgData name="Rigsby, Mitchel" userId="S::mrigsby@wm.edu::1819beca-e1eb-4d2e-a35a-94db41f6278f" providerId="AD" clId="Web-{BA363FC6-8D9F-35F1-8485-E8F80153B24A}" dt="2023-09-13T19:49:09.908" v="19" actId="20577"/>
          <ac:spMkLst>
            <pc:docMk/>
            <pc:sldMk cId="330502418" sldId="273"/>
            <ac:spMk id="3" creationId="{F4C47438-7990-17BA-1773-B5B12A13AF15}"/>
          </ac:spMkLst>
        </pc:spChg>
      </pc:sldChg>
    </pc:docChg>
  </pc:docChgLst>
  <pc:docChgLst>
    <pc:chgData name="Zarifov, Samariddin" userId="S::szarifov@wm.edu::5d41af63-978c-457d-98e6-45da72b041b6" providerId="AD" clId="Web-{A0CCE1A0-7254-455E-5276-84E1E2A88297}"/>
    <pc:docChg chg="modSld">
      <pc:chgData name="Zarifov, Samariddin" userId="S::szarifov@wm.edu::5d41af63-978c-457d-98e6-45da72b041b6" providerId="AD" clId="Web-{A0CCE1A0-7254-455E-5276-84E1E2A88297}" dt="2023-09-13T20:03:28.323" v="165" actId="20577"/>
      <pc:docMkLst>
        <pc:docMk/>
      </pc:docMkLst>
      <pc:sldChg chg="modSp">
        <pc:chgData name="Zarifov, Samariddin" userId="S::szarifov@wm.edu::5d41af63-978c-457d-98e6-45da72b041b6" providerId="AD" clId="Web-{A0CCE1A0-7254-455E-5276-84E1E2A88297}" dt="2023-09-13T20:03:28.323" v="165" actId="20577"/>
        <pc:sldMkLst>
          <pc:docMk/>
          <pc:sldMk cId="330502418" sldId="273"/>
        </pc:sldMkLst>
        <pc:spChg chg="mod">
          <ac:chgData name="Zarifov, Samariddin" userId="S::szarifov@wm.edu::5d41af63-978c-457d-98e6-45da72b041b6" providerId="AD" clId="Web-{A0CCE1A0-7254-455E-5276-84E1E2A88297}" dt="2023-09-13T20:03:28.323" v="165" actId="20577"/>
          <ac:spMkLst>
            <pc:docMk/>
            <pc:sldMk cId="330502418" sldId="273"/>
            <ac:spMk id="3" creationId="{F4C47438-7990-17BA-1773-B5B12A13AF15}"/>
          </ac:spMkLst>
        </pc:spChg>
      </pc:sldChg>
    </pc:docChg>
  </pc:docChgLst>
  <pc:docChgLst>
    <pc:chgData name="Sammita, Komal" userId="S::krsammita@wm.edu::abff57db-439c-4762-b4b0-cfaf13f28ad4" providerId="AD" clId="Web-{7D527D91-24DA-A8A1-63BE-84F1EF9FFC84}"/>
    <pc:docChg chg="addSld delSld modSld">
      <pc:chgData name="Sammita, Komal" userId="S::krsammita@wm.edu::abff57db-439c-4762-b4b0-cfaf13f28ad4" providerId="AD" clId="Web-{7D527D91-24DA-A8A1-63BE-84F1EF9FFC84}" dt="2023-09-11T21:33:45.474" v="689"/>
      <pc:docMkLst>
        <pc:docMk/>
      </pc:docMkLst>
      <pc:sldChg chg="addSp delSp modSp del">
        <pc:chgData name="Sammita, Komal" userId="S::krsammita@wm.edu::abff57db-439c-4762-b4b0-cfaf13f28ad4" providerId="AD" clId="Web-{7D527D91-24DA-A8A1-63BE-84F1EF9FFC84}" dt="2023-09-11T21:19:20.572" v="580"/>
        <pc:sldMkLst>
          <pc:docMk/>
          <pc:sldMk cId="1058254749" sldId="256"/>
        </pc:sldMkLst>
        <pc:spChg chg="mod">
          <ac:chgData name="Sammita, Komal" userId="S::krsammita@wm.edu::abff57db-439c-4762-b4b0-cfaf13f28ad4" providerId="AD" clId="Web-{7D527D91-24DA-A8A1-63BE-84F1EF9FFC84}" dt="2023-09-11T20:36:53.087" v="440" actId="1076"/>
          <ac:spMkLst>
            <pc:docMk/>
            <pc:sldMk cId="1058254749" sldId="256"/>
            <ac:spMk id="2" creationId="{C5C8A2C1-2438-CF22-8EBC-6AA038F713B7}"/>
          </ac:spMkLst>
        </pc:spChg>
        <pc:spChg chg="del mod">
          <ac:chgData name="Sammita, Komal" userId="S::krsammita@wm.edu::abff57db-439c-4762-b4b0-cfaf13f28ad4" providerId="AD" clId="Web-{7D527D91-24DA-A8A1-63BE-84F1EF9FFC84}" dt="2023-09-11T20:21:37.715" v="385"/>
          <ac:spMkLst>
            <pc:docMk/>
            <pc:sldMk cId="1058254749" sldId="256"/>
            <ac:spMk id="3" creationId="{CCFFF618-13FB-A4A4-A596-C517F7154087}"/>
          </ac:spMkLst>
        </pc:spChg>
        <pc:spChg chg="add mod">
          <ac:chgData name="Sammita, Komal" userId="S::krsammita@wm.edu::abff57db-439c-4762-b4b0-cfaf13f28ad4" providerId="AD" clId="Web-{7D527D91-24DA-A8A1-63BE-84F1EF9FFC84}" dt="2023-09-11T20:36:53.087" v="441" actId="1076"/>
          <ac:spMkLst>
            <pc:docMk/>
            <pc:sldMk cId="1058254749" sldId="256"/>
            <ac:spMk id="6" creationId="{DA2B9752-66D7-FBDD-A5C2-ACA98CBE86C3}"/>
          </ac:spMkLst>
        </pc:spChg>
        <pc:picChg chg="add del mod">
          <ac:chgData name="Sammita, Komal" userId="S::krsammita@wm.edu::abff57db-439c-4762-b4b0-cfaf13f28ad4" providerId="AD" clId="Web-{7D527D91-24DA-A8A1-63BE-84F1EF9FFC84}" dt="2023-09-11T20:37:48.354" v="444"/>
          <ac:picMkLst>
            <pc:docMk/>
            <pc:sldMk cId="1058254749" sldId="256"/>
            <ac:picMk id="8" creationId="{BF215BB2-A4CC-35B1-AB30-375300A1A620}"/>
          </ac:picMkLst>
        </pc:picChg>
        <pc:cxnChg chg="add mod">
          <ac:chgData name="Sammita, Komal" userId="S::krsammita@wm.edu::abff57db-439c-4762-b4b0-cfaf13f28ad4" providerId="AD" clId="Web-{7D527D91-24DA-A8A1-63BE-84F1EF9FFC84}" dt="2023-09-11T20:36:53.087" v="442" actId="1076"/>
          <ac:cxnSpMkLst>
            <pc:docMk/>
            <pc:sldMk cId="1058254749" sldId="256"/>
            <ac:cxnSpMk id="7" creationId="{0F240455-8D2A-1371-3681-E9CF176F819D}"/>
          </ac:cxnSpMkLst>
        </pc:cxnChg>
      </pc:sldChg>
      <pc:sldChg chg="addSp delSp modSp mod setBg">
        <pc:chgData name="Sammita, Komal" userId="S::krsammita@wm.edu::abff57db-439c-4762-b4b0-cfaf13f28ad4" providerId="AD" clId="Web-{7D527D91-24DA-A8A1-63BE-84F1EF9FFC84}" dt="2023-09-11T19:54:43.508" v="127"/>
        <pc:sldMkLst>
          <pc:docMk/>
          <pc:sldMk cId="2658146050" sldId="257"/>
        </pc:sldMkLst>
        <pc:spChg chg="mod">
          <ac:chgData name="Sammita, Komal" userId="S::krsammita@wm.edu::abff57db-439c-4762-b4b0-cfaf13f28ad4" providerId="AD" clId="Web-{7D527D91-24DA-A8A1-63BE-84F1EF9FFC84}" dt="2023-09-11T19:54:43.508" v="127"/>
          <ac:spMkLst>
            <pc:docMk/>
            <pc:sldMk cId="2658146050" sldId="257"/>
            <ac:spMk id="2" creationId="{35251E61-2DDD-CE74-CBED-61B1D080ED15}"/>
          </ac:spMkLst>
        </pc:spChg>
        <pc:spChg chg="add del">
          <ac:chgData name="Sammita, Komal" userId="S::krsammita@wm.edu::abff57db-439c-4762-b4b0-cfaf13f28ad4" providerId="AD" clId="Web-{7D527D91-24DA-A8A1-63BE-84F1EF9FFC84}" dt="2023-09-11T19:54:43.508" v="127"/>
          <ac:spMkLst>
            <pc:docMk/>
            <pc:sldMk cId="2658146050" sldId="257"/>
            <ac:spMk id="3" creationId="{96310683-BC61-3AD9-B9EC-306AFD4DAB9B}"/>
          </ac:spMkLst>
        </pc:spChg>
        <pc:spChg chg="add del">
          <ac:chgData name="Sammita, Komal" userId="S::krsammita@wm.edu::abff57db-439c-4762-b4b0-cfaf13f28ad4" providerId="AD" clId="Web-{7D527D91-24DA-A8A1-63BE-84F1EF9FFC84}" dt="2023-09-11T19:54:43.508" v="127"/>
          <ac:spMkLst>
            <pc:docMk/>
            <pc:sldMk cId="2658146050" sldId="257"/>
            <ac:spMk id="9" creationId="{56E9B3E6-E277-4D68-BA48-9CB43FFBD6E2}"/>
          </ac:spMkLst>
        </pc:spChg>
        <pc:spChg chg="add del">
          <ac:chgData name="Sammita, Komal" userId="S::krsammita@wm.edu::abff57db-439c-4762-b4b0-cfaf13f28ad4" providerId="AD" clId="Web-{7D527D91-24DA-A8A1-63BE-84F1EF9FFC84}" dt="2023-09-11T19:54:43.508" v="127"/>
          <ac:spMkLst>
            <pc:docMk/>
            <pc:sldMk cId="2658146050" sldId="257"/>
            <ac:spMk id="16" creationId="{D5B0017B-2ECA-49AF-B397-DC140825DF8D}"/>
          </ac:spMkLst>
        </pc:spChg>
        <pc:grpChg chg="add del">
          <ac:chgData name="Sammita, Komal" userId="S::krsammita@wm.edu::abff57db-439c-4762-b4b0-cfaf13f28ad4" providerId="AD" clId="Web-{7D527D91-24DA-A8A1-63BE-84F1EF9FFC84}" dt="2023-09-11T19:54:43.508" v="127"/>
          <ac:grpSpMkLst>
            <pc:docMk/>
            <pc:sldMk cId="2658146050" sldId="257"/>
            <ac:grpSpMk id="11" creationId="{AE1C45F0-260A-458C-96ED-C1F6D2151219}"/>
          </ac:grpSpMkLst>
        </pc:grpChg>
        <pc:graphicFrameChg chg="add del">
          <ac:chgData name="Sammita, Komal" userId="S::krsammita@wm.edu::abff57db-439c-4762-b4b0-cfaf13f28ad4" providerId="AD" clId="Web-{7D527D91-24DA-A8A1-63BE-84F1EF9FFC84}" dt="2023-09-11T19:54:43.508" v="127"/>
          <ac:graphicFrameMkLst>
            <pc:docMk/>
            <pc:sldMk cId="2658146050" sldId="257"/>
            <ac:graphicFrameMk id="5" creationId="{7DE47C3F-1022-DD21-519F-0E9F8833A473}"/>
          </ac:graphicFrameMkLst>
        </pc:graphicFrameChg>
        <pc:cxnChg chg="add del">
          <ac:chgData name="Sammita, Komal" userId="S::krsammita@wm.edu::abff57db-439c-4762-b4b0-cfaf13f28ad4" providerId="AD" clId="Web-{7D527D91-24DA-A8A1-63BE-84F1EF9FFC84}" dt="2023-09-11T19:54:43.508" v="127"/>
          <ac:cxnSpMkLst>
            <pc:docMk/>
            <pc:sldMk cId="2658146050" sldId="257"/>
            <ac:cxnSpMk id="18" creationId="{6CF1BAF6-AD41-4082-B212-8A1F9A2E8779}"/>
          </ac:cxnSpMkLst>
        </pc:cxnChg>
      </pc:sldChg>
      <pc:sldChg chg="modSp">
        <pc:chgData name="Sammita, Komal" userId="S::krsammita@wm.edu::abff57db-439c-4762-b4b0-cfaf13f28ad4" providerId="AD" clId="Web-{7D527D91-24DA-A8A1-63BE-84F1EF9FFC84}" dt="2023-09-11T21:21:16.950" v="592" actId="20577"/>
        <pc:sldMkLst>
          <pc:docMk/>
          <pc:sldMk cId="2845356715" sldId="259"/>
        </pc:sldMkLst>
        <pc:spChg chg="mod">
          <ac:chgData name="Sammita, Komal" userId="S::krsammita@wm.edu::abff57db-439c-4762-b4b0-cfaf13f28ad4" providerId="AD" clId="Web-{7D527D91-24DA-A8A1-63BE-84F1EF9FFC84}" dt="2023-09-11T21:21:16.950" v="592" actId="20577"/>
          <ac:spMkLst>
            <pc:docMk/>
            <pc:sldMk cId="2845356715" sldId="259"/>
            <ac:spMk id="10" creationId="{85ED12A8-CCC2-1710-E804-DDDE3455082B}"/>
          </ac:spMkLst>
        </pc:spChg>
      </pc:sldChg>
      <pc:sldChg chg="addSp modSp">
        <pc:chgData name="Sammita, Komal" userId="S::krsammita@wm.edu::abff57db-439c-4762-b4b0-cfaf13f28ad4" providerId="AD" clId="Web-{7D527D91-24DA-A8A1-63BE-84F1EF9FFC84}" dt="2023-09-11T21:22:07.765" v="598" actId="20577"/>
        <pc:sldMkLst>
          <pc:docMk/>
          <pc:sldMk cId="2179376906" sldId="261"/>
        </pc:sldMkLst>
        <pc:spChg chg="mod">
          <ac:chgData name="Sammita, Komal" userId="S::krsammita@wm.edu::abff57db-439c-4762-b4b0-cfaf13f28ad4" providerId="AD" clId="Web-{7D527D91-24DA-A8A1-63BE-84F1EF9FFC84}" dt="2023-09-11T21:21:31.404" v="593" actId="1076"/>
          <ac:spMkLst>
            <pc:docMk/>
            <pc:sldMk cId="2179376906" sldId="261"/>
            <ac:spMk id="2" creationId="{3B12E052-1D61-4D01-253B-FB9947A347C5}"/>
          </ac:spMkLst>
        </pc:spChg>
        <pc:spChg chg="mod">
          <ac:chgData name="Sammita, Komal" userId="S::krsammita@wm.edu::abff57db-439c-4762-b4b0-cfaf13f28ad4" providerId="AD" clId="Web-{7D527D91-24DA-A8A1-63BE-84F1EF9FFC84}" dt="2023-09-11T21:22:07.765" v="598" actId="20577"/>
          <ac:spMkLst>
            <pc:docMk/>
            <pc:sldMk cId="2179376906" sldId="261"/>
            <ac:spMk id="3" creationId="{008FEC9F-A579-8A2C-BD5E-2AE911BEDCFD}"/>
          </ac:spMkLst>
        </pc:spChg>
        <pc:picChg chg="add mod">
          <ac:chgData name="Sammita, Komal" userId="S::krsammita@wm.edu::abff57db-439c-4762-b4b0-cfaf13f28ad4" providerId="AD" clId="Web-{7D527D91-24DA-A8A1-63BE-84F1EF9FFC84}" dt="2023-09-11T21:04:19.653" v="566" actId="14100"/>
          <ac:picMkLst>
            <pc:docMk/>
            <pc:sldMk cId="2179376906" sldId="261"/>
            <ac:picMk id="5" creationId="{375F6EB2-7D86-FD1D-4534-9F2553DD3AFD}"/>
          </ac:picMkLst>
        </pc:picChg>
        <pc:picChg chg="add mod">
          <ac:chgData name="Sammita, Komal" userId="S::krsammita@wm.edu::abff57db-439c-4762-b4b0-cfaf13f28ad4" providerId="AD" clId="Web-{7D527D91-24DA-A8A1-63BE-84F1EF9FFC84}" dt="2023-09-11T21:14:54.876" v="576"/>
          <ac:picMkLst>
            <pc:docMk/>
            <pc:sldMk cId="2179376906" sldId="261"/>
            <ac:picMk id="6" creationId="{0E8AFD7A-B9E7-48E6-83B9-94F2CC0EBD74}"/>
          </ac:picMkLst>
        </pc:picChg>
      </pc:sldChg>
      <pc:sldChg chg="modSp">
        <pc:chgData name="Sammita, Komal" userId="S::krsammita@wm.edu::abff57db-439c-4762-b4b0-cfaf13f28ad4" providerId="AD" clId="Web-{7D527D91-24DA-A8A1-63BE-84F1EF9FFC84}" dt="2023-09-11T21:22:38.531" v="601" actId="20577"/>
        <pc:sldMkLst>
          <pc:docMk/>
          <pc:sldMk cId="421407151" sldId="262"/>
        </pc:sldMkLst>
        <pc:spChg chg="mod">
          <ac:chgData name="Sammita, Komal" userId="S::krsammita@wm.edu::abff57db-439c-4762-b4b0-cfaf13f28ad4" providerId="AD" clId="Web-{7D527D91-24DA-A8A1-63BE-84F1EF9FFC84}" dt="2023-09-11T21:22:38.531" v="601" actId="20577"/>
          <ac:spMkLst>
            <pc:docMk/>
            <pc:sldMk cId="421407151" sldId="262"/>
            <ac:spMk id="2" creationId="{F86E27CE-4165-D68B-3822-046BD556494A}"/>
          </ac:spMkLst>
        </pc:spChg>
      </pc:sldChg>
      <pc:sldChg chg="addSp delSp modSp">
        <pc:chgData name="Sammita, Komal" userId="S::krsammita@wm.edu::abff57db-439c-4762-b4b0-cfaf13f28ad4" providerId="AD" clId="Web-{7D527D91-24DA-A8A1-63BE-84F1EF9FFC84}" dt="2023-09-11T21:33:45.474" v="689"/>
        <pc:sldMkLst>
          <pc:docMk/>
          <pc:sldMk cId="2637192764" sldId="263"/>
        </pc:sldMkLst>
        <pc:spChg chg="mod">
          <ac:chgData name="Sammita, Komal" userId="S::krsammita@wm.edu::abff57db-439c-4762-b4b0-cfaf13f28ad4" providerId="AD" clId="Web-{7D527D91-24DA-A8A1-63BE-84F1EF9FFC84}" dt="2023-09-11T21:32:28.221" v="662" actId="20577"/>
          <ac:spMkLst>
            <pc:docMk/>
            <pc:sldMk cId="2637192764" sldId="263"/>
            <ac:spMk id="2" creationId="{53B7D8AF-2CBD-A459-70E7-0A85517DAD81}"/>
          </ac:spMkLst>
        </pc:spChg>
        <pc:spChg chg="del">
          <ac:chgData name="Sammita, Komal" userId="S::krsammita@wm.edu::abff57db-439c-4762-b4b0-cfaf13f28ad4" providerId="AD" clId="Web-{7D527D91-24DA-A8A1-63BE-84F1EF9FFC84}" dt="2023-09-11T21:32:47.456" v="664"/>
          <ac:spMkLst>
            <pc:docMk/>
            <pc:sldMk cId="2637192764" sldId="263"/>
            <ac:spMk id="3" creationId="{EF69547B-769C-2B5D-E79C-CD17D8C255A5}"/>
          </ac:spMkLst>
        </pc:spChg>
        <pc:graphicFrameChg chg="add mod modGraphic">
          <ac:chgData name="Sammita, Komal" userId="S::krsammita@wm.edu::abff57db-439c-4762-b4b0-cfaf13f28ad4" providerId="AD" clId="Web-{7D527D91-24DA-A8A1-63BE-84F1EF9FFC84}" dt="2023-09-11T21:33:45.474" v="689"/>
          <ac:graphicFrameMkLst>
            <pc:docMk/>
            <pc:sldMk cId="2637192764" sldId="263"/>
            <ac:graphicFrameMk id="6" creationId="{3B7160F0-6B86-88C9-F1F1-0A94ED5287FD}"/>
          </ac:graphicFrameMkLst>
        </pc:graphicFrameChg>
      </pc:sldChg>
      <pc:sldChg chg="addSp delSp modSp add replId">
        <pc:chgData name="Sammita, Komal" userId="S::krsammita@wm.edu::abff57db-439c-4762-b4b0-cfaf13f28ad4" providerId="AD" clId="Web-{7D527D91-24DA-A8A1-63BE-84F1EF9FFC84}" dt="2023-09-11T20:57:23.562" v="550" actId="1076"/>
        <pc:sldMkLst>
          <pc:docMk/>
          <pc:sldMk cId="198191958" sldId="264"/>
        </pc:sldMkLst>
        <pc:spChg chg="mod">
          <ac:chgData name="Sammita, Komal" userId="S::krsammita@wm.edu::abff57db-439c-4762-b4b0-cfaf13f28ad4" providerId="AD" clId="Web-{7D527D91-24DA-A8A1-63BE-84F1EF9FFC84}" dt="2023-09-11T20:07:27.454" v="242" actId="1076"/>
          <ac:spMkLst>
            <pc:docMk/>
            <pc:sldMk cId="198191958" sldId="264"/>
            <ac:spMk id="2" creationId="{35251E61-2DDD-CE74-CBED-61B1D080ED15}"/>
          </ac:spMkLst>
        </pc:spChg>
        <pc:spChg chg="mod">
          <ac:chgData name="Sammita, Komal" userId="S::krsammita@wm.edu::abff57db-439c-4762-b4b0-cfaf13f28ad4" providerId="AD" clId="Web-{7D527D91-24DA-A8A1-63BE-84F1EF9FFC84}" dt="2023-09-11T20:57:23.562" v="550" actId="1076"/>
          <ac:spMkLst>
            <pc:docMk/>
            <pc:sldMk cId="198191958" sldId="264"/>
            <ac:spMk id="3" creationId="{96310683-BC61-3AD9-B9EC-306AFD4DAB9B}"/>
          </ac:spMkLst>
        </pc:spChg>
        <pc:spChg chg="add mod">
          <ac:chgData name="Sammita, Komal" userId="S::krsammita@wm.edu::abff57db-439c-4762-b4b0-cfaf13f28ad4" providerId="AD" clId="Web-{7D527D91-24DA-A8A1-63BE-84F1EF9FFC84}" dt="2023-09-11T20:18:08.333" v="378" actId="20577"/>
          <ac:spMkLst>
            <pc:docMk/>
            <pc:sldMk cId="198191958" sldId="264"/>
            <ac:spMk id="5" creationId="{516D89DE-07B7-B3ED-AE80-43B6FC10B848}"/>
          </ac:spMkLst>
        </pc:spChg>
        <pc:spChg chg="add mod">
          <ac:chgData name="Sammita, Komal" userId="S::krsammita@wm.edu::abff57db-439c-4762-b4b0-cfaf13f28ad4" providerId="AD" clId="Web-{7D527D91-24DA-A8A1-63BE-84F1EF9FFC84}" dt="2023-09-11T20:17:04.237" v="374" actId="1076"/>
          <ac:spMkLst>
            <pc:docMk/>
            <pc:sldMk cId="198191958" sldId="264"/>
            <ac:spMk id="6" creationId="{FBFFF2BB-5647-8185-B191-FF10C51F1CF2}"/>
          </ac:spMkLst>
        </pc:spChg>
        <pc:spChg chg="add mod ord">
          <ac:chgData name="Sammita, Komal" userId="S::krsammita@wm.edu::abff57db-439c-4762-b4b0-cfaf13f28ad4" providerId="AD" clId="Web-{7D527D91-24DA-A8A1-63BE-84F1EF9FFC84}" dt="2023-09-11T20:10:18.991" v="261"/>
          <ac:spMkLst>
            <pc:docMk/>
            <pc:sldMk cId="198191958" sldId="264"/>
            <ac:spMk id="8" creationId="{F7EF0578-1845-A3FA-497F-5DF0CB2E80D6}"/>
          </ac:spMkLst>
        </pc:spChg>
        <pc:spChg chg="add mod ord">
          <ac:chgData name="Sammita, Komal" userId="S::krsammita@wm.edu::abff57db-439c-4762-b4b0-cfaf13f28ad4" providerId="AD" clId="Web-{7D527D91-24DA-A8A1-63BE-84F1EF9FFC84}" dt="2023-09-11T20:13:34.918" v="300" actId="1076"/>
          <ac:spMkLst>
            <pc:docMk/>
            <pc:sldMk cId="198191958" sldId="264"/>
            <ac:spMk id="10" creationId="{C483C58A-EE6B-1616-7850-24BB06B7A311}"/>
          </ac:spMkLst>
        </pc:spChg>
        <pc:spChg chg="add mod ord">
          <ac:chgData name="Sammita, Komal" userId="S::krsammita@wm.edu::abff57db-439c-4762-b4b0-cfaf13f28ad4" providerId="AD" clId="Web-{7D527D91-24DA-A8A1-63BE-84F1EF9FFC84}" dt="2023-09-11T20:13:45.200" v="302"/>
          <ac:spMkLst>
            <pc:docMk/>
            <pc:sldMk cId="198191958" sldId="264"/>
            <ac:spMk id="11" creationId="{CA1A880F-5D5B-B184-3A7C-4583ECA36F79}"/>
          </ac:spMkLst>
        </pc:spChg>
        <pc:cxnChg chg="add del mod">
          <ac:chgData name="Sammita, Komal" userId="S::krsammita@wm.edu::abff57db-439c-4762-b4b0-cfaf13f28ad4" providerId="AD" clId="Web-{7D527D91-24DA-A8A1-63BE-84F1EF9FFC84}" dt="2023-09-11T20:08:53.707" v="251"/>
          <ac:cxnSpMkLst>
            <pc:docMk/>
            <pc:sldMk cId="198191958" sldId="264"/>
            <ac:cxnSpMk id="7" creationId="{F6F3240B-A513-19CE-4215-B37E6C5DE894}"/>
          </ac:cxnSpMkLst>
        </pc:cxnChg>
        <pc:cxnChg chg="add mod">
          <ac:chgData name="Sammita, Komal" userId="S::krsammita@wm.edu::abff57db-439c-4762-b4b0-cfaf13f28ad4" providerId="AD" clId="Web-{7D527D91-24DA-A8A1-63BE-84F1EF9FFC84}" dt="2023-09-11T20:09:27.223" v="256"/>
          <ac:cxnSpMkLst>
            <pc:docMk/>
            <pc:sldMk cId="198191958" sldId="264"/>
            <ac:cxnSpMk id="9" creationId="{9A6804BF-6C4B-6850-2B9D-3844E6FE0AF7}"/>
          </ac:cxnSpMkLst>
        </pc:cxnChg>
      </pc:sldChg>
      <pc:sldChg chg="modSp">
        <pc:chgData name="Sammita, Komal" userId="S::krsammita@wm.edu::abff57db-439c-4762-b4b0-cfaf13f28ad4" providerId="AD" clId="Web-{7D527D91-24DA-A8A1-63BE-84F1EF9FFC84}" dt="2023-09-11T21:22:23.781" v="599" actId="20577"/>
        <pc:sldMkLst>
          <pc:docMk/>
          <pc:sldMk cId="1183977691" sldId="265"/>
        </pc:sldMkLst>
        <pc:spChg chg="mod">
          <ac:chgData name="Sammita, Komal" userId="S::krsammita@wm.edu::abff57db-439c-4762-b4b0-cfaf13f28ad4" providerId="AD" clId="Web-{7D527D91-24DA-A8A1-63BE-84F1EF9FFC84}" dt="2023-09-11T21:22:23.781" v="599" actId="20577"/>
          <ac:spMkLst>
            <pc:docMk/>
            <pc:sldMk cId="1183977691" sldId="265"/>
            <ac:spMk id="2" creationId="{8D21AEC2-B447-F76F-F8EE-40C820081ED6}"/>
          </ac:spMkLst>
        </pc:spChg>
      </pc:sldChg>
      <pc:sldChg chg="modSp">
        <pc:chgData name="Sammita, Komal" userId="S::krsammita@wm.edu::abff57db-439c-4762-b4b0-cfaf13f28ad4" providerId="AD" clId="Web-{7D527D91-24DA-A8A1-63BE-84F1EF9FFC84}" dt="2023-09-11T21:22:31.890" v="600" actId="20577"/>
        <pc:sldMkLst>
          <pc:docMk/>
          <pc:sldMk cId="337385489" sldId="266"/>
        </pc:sldMkLst>
        <pc:spChg chg="mod">
          <ac:chgData name="Sammita, Komal" userId="S::krsammita@wm.edu::abff57db-439c-4762-b4b0-cfaf13f28ad4" providerId="AD" clId="Web-{7D527D91-24DA-A8A1-63BE-84F1EF9FFC84}" dt="2023-09-11T21:22:31.890" v="600" actId="20577"/>
          <ac:spMkLst>
            <pc:docMk/>
            <pc:sldMk cId="337385489" sldId="266"/>
            <ac:spMk id="10" creationId="{85ED12A8-CCC2-1710-E804-DDDE3455082B}"/>
          </ac:spMkLst>
        </pc:spChg>
      </pc:sldChg>
      <pc:sldChg chg="addSp delSp modSp add replId">
        <pc:chgData name="Sammita, Komal" userId="S::krsammita@wm.edu::abff57db-439c-4762-b4b0-cfaf13f28ad4" providerId="AD" clId="Web-{7D527D91-24DA-A8A1-63BE-84F1EF9FFC84}" dt="2023-09-11T20:56:45.702" v="547" actId="1076"/>
        <pc:sldMkLst>
          <pc:docMk/>
          <pc:sldMk cId="3031831818" sldId="267"/>
        </pc:sldMkLst>
        <pc:spChg chg="mod">
          <ac:chgData name="Sammita, Komal" userId="S::krsammita@wm.edu::abff57db-439c-4762-b4b0-cfaf13f28ad4" providerId="AD" clId="Web-{7D527D91-24DA-A8A1-63BE-84F1EF9FFC84}" dt="2023-09-11T20:56:36.514" v="545" actId="14100"/>
          <ac:spMkLst>
            <pc:docMk/>
            <pc:sldMk cId="3031831818" sldId="267"/>
            <ac:spMk id="2" creationId="{C5C8A2C1-2438-CF22-8EBC-6AA038F713B7}"/>
          </ac:spMkLst>
        </pc:spChg>
        <pc:spChg chg="mod">
          <ac:chgData name="Sammita, Komal" userId="S::krsammita@wm.edu::abff57db-439c-4762-b4b0-cfaf13f28ad4" providerId="AD" clId="Web-{7D527D91-24DA-A8A1-63BE-84F1EF9FFC84}" dt="2023-09-11T20:56:10.044" v="540" actId="1076"/>
          <ac:spMkLst>
            <pc:docMk/>
            <pc:sldMk cId="3031831818" sldId="267"/>
            <ac:spMk id="6" creationId="{DA2B9752-66D7-FBDD-A5C2-ACA98CBE86C3}"/>
          </ac:spMkLst>
        </pc:spChg>
        <pc:picChg chg="add del mod">
          <ac:chgData name="Sammita, Komal" userId="S::krsammita@wm.edu::abff57db-439c-4762-b4b0-cfaf13f28ad4" providerId="AD" clId="Web-{7D527D91-24DA-A8A1-63BE-84F1EF9FFC84}" dt="2023-09-11T20:55:57.357" v="538"/>
          <ac:picMkLst>
            <pc:docMk/>
            <pc:sldMk cId="3031831818" sldId="267"/>
            <ac:picMk id="3" creationId="{0547AE86-D959-D0DA-45AD-A4ABC9259F4C}"/>
          </ac:picMkLst>
        </pc:picChg>
        <pc:picChg chg="add mod">
          <ac:chgData name="Sammita, Komal" userId="S::krsammita@wm.edu::abff57db-439c-4762-b4b0-cfaf13f28ad4" providerId="AD" clId="Web-{7D527D91-24DA-A8A1-63BE-84F1EF9FFC84}" dt="2023-09-11T20:56:41.764" v="546" actId="1076"/>
          <ac:picMkLst>
            <pc:docMk/>
            <pc:sldMk cId="3031831818" sldId="267"/>
            <ac:picMk id="5" creationId="{EE6F1BE4-8F93-5C48-CED5-D61120D6BB75}"/>
          </ac:picMkLst>
        </pc:picChg>
        <pc:cxnChg chg="mod">
          <ac:chgData name="Sammita, Komal" userId="S::krsammita@wm.edu::abff57db-439c-4762-b4b0-cfaf13f28ad4" providerId="AD" clId="Web-{7D527D91-24DA-A8A1-63BE-84F1EF9FFC84}" dt="2023-09-11T20:56:45.702" v="547" actId="1076"/>
          <ac:cxnSpMkLst>
            <pc:docMk/>
            <pc:sldMk cId="3031831818" sldId="267"/>
            <ac:cxnSpMk id="7" creationId="{0F240455-8D2A-1371-3681-E9CF176F819D}"/>
          </ac:cxnSpMkLst>
        </pc:cxnChg>
      </pc:sldChg>
      <pc:sldChg chg="addSp modSp add replId">
        <pc:chgData name="Sammita, Komal" userId="S::krsammita@wm.edu::abff57db-439c-4762-b4b0-cfaf13f28ad4" providerId="AD" clId="Web-{7D527D91-24DA-A8A1-63BE-84F1EF9FFC84}" dt="2023-09-11T20:46:45.715" v="475" actId="1076"/>
        <pc:sldMkLst>
          <pc:docMk/>
          <pc:sldMk cId="3477949228" sldId="268"/>
        </pc:sldMkLst>
        <pc:spChg chg="mod">
          <ac:chgData name="Sammita, Komal" userId="S::krsammita@wm.edu::abff57db-439c-4762-b4b0-cfaf13f28ad4" providerId="AD" clId="Web-{7D527D91-24DA-A8A1-63BE-84F1EF9FFC84}" dt="2023-09-11T20:41:16.923" v="463" actId="1076"/>
          <ac:spMkLst>
            <pc:docMk/>
            <pc:sldMk cId="3477949228" sldId="268"/>
            <ac:spMk id="2" creationId="{C5C8A2C1-2438-CF22-8EBC-6AA038F713B7}"/>
          </ac:spMkLst>
        </pc:spChg>
        <pc:spChg chg="add mod ord">
          <ac:chgData name="Sammita, Komal" userId="S::krsammita@wm.edu::abff57db-439c-4762-b4b0-cfaf13f28ad4" providerId="AD" clId="Web-{7D527D91-24DA-A8A1-63BE-84F1EF9FFC84}" dt="2023-09-11T20:41:35.892" v="469" actId="1076"/>
          <ac:spMkLst>
            <pc:docMk/>
            <pc:sldMk cId="3477949228" sldId="268"/>
            <ac:spMk id="3" creationId="{18DA0C9F-5DFC-A450-4746-43E783BAD478}"/>
          </ac:spMkLst>
        </pc:spChg>
        <pc:spChg chg="ord">
          <ac:chgData name="Sammita, Komal" userId="S::krsammita@wm.edu::abff57db-439c-4762-b4b0-cfaf13f28ad4" providerId="AD" clId="Web-{7D527D91-24DA-A8A1-63BE-84F1EF9FFC84}" dt="2023-09-11T20:40:23.703" v="451"/>
          <ac:spMkLst>
            <pc:docMk/>
            <pc:sldMk cId="3477949228" sldId="268"/>
            <ac:spMk id="4" creationId="{54E5E2A3-44C0-3045-8BBC-0D5D279A2A56}"/>
          </ac:spMkLst>
        </pc:spChg>
        <pc:spChg chg="mod">
          <ac:chgData name="Sammita, Komal" userId="S::krsammita@wm.edu::abff57db-439c-4762-b4b0-cfaf13f28ad4" providerId="AD" clId="Web-{7D527D91-24DA-A8A1-63BE-84F1EF9FFC84}" dt="2023-09-11T20:41:55.659" v="472" actId="1076"/>
          <ac:spMkLst>
            <pc:docMk/>
            <pc:sldMk cId="3477949228" sldId="268"/>
            <ac:spMk id="6" creationId="{DA2B9752-66D7-FBDD-A5C2-ACA98CBE86C3}"/>
          </ac:spMkLst>
        </pc:spChg>
        <pc:picChg chg="add mod">
          <ac:chgData name="Sammita, Komal" userId="S::krsammita@wm.edu::abff57db-439c-4762-b4b0-cfaf13f28ad4" providerId="AD" clId="Web-{7D527D91-24DA-A8A1-63BE-84F1EF9FFC84}" dt="2023-09-11T20:46:45.715" v="475" actId="1076"/>
          <ac:picMkLst>
            <pc:docMk/>
            <pc:sldMk cId="3477949228" sldId="268"/>
            <ac:picMk id="5" creationId="{254E166E-F542-F2DB-E6F6-FF511EB5535E}"/>
          </ac:picMkLst>
        </pc:picChg>
        <pc:cxnChg chg="mod">
          <ac:chgData name="Sammita, Komal" userId="S::krsammita@wm.edu::abff57db-439c-4762-b4b0-cfaf13f28ad4" providerId="AD" clId="Web-{7D527D91-24DA-A8A1-63BE-84F1EF9FFC84}" dt="2023-09-11T20:41:51.455" v="471" actId="1076"/>
          <ac:cxnSpMkLst>
            <pc:docMk/>
            <pc:sldMk cId="3477949228" sldId="268"/>
            <ac:cxnSpMk id="7" creationId="{0F240455-8D2A-1371-3681-E9CF176F819D}"/>
          </ac:cxnSpMkLst>
        </pc:cxnChg>
      </pc:sldChg>
      <pc:sldChg chg="addSp delSp modSp add del replId">
        <pc:chgData name="Sammita, Komal" userId="S::krsammita@wm.edu::abff57db-439c-4762-b4b0-cfaf13f28ad4" providerId="AD" clId="Web-{7D527D91-24DA-A8A1-63BE-84F1EF9FFC84}" dt="2023-09-11T21:19:12.775" v="579"/>
        <pc:sldMkLst>
          <pc:docMk/>
          <pc:sldMk cId="3874648056" sldId="269"/>
        </pc:sldMkLst>
        <pc:picChg chg="del">
          <ac:chgData name="Sammita, Komal" userId="S::krsammita@wm.edu::abff57db-439c-4762-b4b0-cfaf13f28ad4" providerId="AD" clId="Web-{7D527D91-24DA-A8A1-63BE-84F1EF9FFC84}" dt="2023-09-11T20:47:30.232" v="477"/>
          <ac:picMkLst>
            <pc:docMk/>
            <pc:sldMk cId="3874648056" sldId="269"/>
            <ac:picMk id="5" creationId="{254E166E-F542-F2DB-E6F6-FF511EB5535E}"/>
          </ac:picMkLst>
        </pc:picChg>
        <pc:picChg chg="add mod">
          <ac:chgData name="Sammita, Komal" userId="S::krsammita@wm.edu::abff57db-439c-4762-b4b0-cfaf13f28ad4" providerId="AD" clId="Web-{7D527D91-24DA-A8A1-63BE-84F1EF9FFC84}" dt="2023-09-11T20:48:46.374" v="486" actId="1076"/>
          <ac:picMkLst>
            <pc:docMk/>
            <pc:sldMk cId="3874648056" sldId="269"/>
            <ac:picMk id="8" creationId="{00CA4444-8D03-0916-45A9-A7F20B05D61C}"/>
          </ac:picMkLst>
        </pc:picChg>
      </pc:sldChg>
      <pc:sldChg chg="addSp delSp modSp add replId">
        <pc:chgData name="Sammita, Komal" userId="S::krsammita@wm.edu::abff57db-439c-4762-b4b0-cfaf13f28ad4" providerId="AD" clId="Web-{7D527D91-24DA-A8A1-63BE-84F1EF9FFC84}" dt="2023-09-11T20:55:41.262" v="536" actId="1076"/>
        <pc:sldMkLst>
          <pc:docMk/>
          <pc:sldMk cId="2566277874" sldId="270"/>
        </pc:sldMkLst>
        <pc:picChg chg="del">
          <ac:chgData name="Sammita, Komal" userId="S::krsammita@wm.edu::abff57db-439c-4762-b4b0-cfaf13f28ad4" providerId="AD" clId="Web-{7D527D91-24DA-A8A1-63BE-84F1EF9FFC84}" dt="2023-09-11T20:55:30.309" v="534"/>
          <ac:picMkLst>
            <pc:docMk/>
            <pc:sldMk cId="2566277874" sldId="270"/>
            <ac:picMk id="8" creationId="{00CA4444-8D03-0916-45A9-A7F20B05D61C}"/>
          </ac:picMkLst>
        </pc:picChg>
        <pc:picChg chg="add mod">
          <ac:chgData name="Sammita, Komal" userId="S::krsammita@wm.edu::abff57db-439c-4762-b4b0-cfaf13f28ad4" providerId="AD" clId="Web-{7D527D91-24DA-A8A1-63BE-84F1EF9FFC84}" dt="2023-09-11T20:55:41.262" v="536" actId="1076"/>
          <ac:picMkLst>
            <pc:docMk/>
            <pc:sldMk cId="2566277874" sldId="270"/>
            <ac:picMk id="9" creationId="{36CD1D18-1896-ABBE-4B8C-F5C424C89B6A}"/>
          </ac:picMkLst>
        </pc:picChg>
      </pc:sldChg>
      <pc:sldChg chg="addSp delSp modSp new del">
        <pc:chgData name="Sammita, Komal" userId="S::krsammita@wm.edu::abff57db-439c-4762-b4b0-cfaf13f28ad4" providerId="AD" clId="Web-{7D527D91-24DA-A8A1-63BE-84F1EF9FFC84}" dt="2023-09-11T20:55:45.747" v="537"/>
        <pc:sldMkLst>
          <pc:docMk/>
          <pc:sldMk cId="2122837939" sldId="271"/>
        </pc:sldMkLst>
        <pc:spChg chg="del">
          <ac:chgData name="Sammita, Komal" userId="S::krsammita@wm.edu::abff57db-439c-4762-b4b0-cfaf13f28ad4" providerId="AD" clId="Web-{7D527D91-24DA-A8A1-63BE-84F1EF9FFC84}" dt="2023-09-11T20:49:46.298" v="490"/>
          <ac:spMkLst>
            <pc:docMk/>
            <pc:sldMk cId="2122837939" sldId="271"/>
            <ac:spMk id="2" creationId="{FEF37F1C-815E-CFAC-7D9E-2F7B73090A45}"/>
          </ac:spMkLst>
        </pc:spChg>
        <pc:spChg chg="del">
          <ac:chgData name="Sammita, Komal" userId="S::krsammita@wm.edu::abff57db-439c-4762-b4b0-cfaf13f28ad4" providerId="AD" clId="Web-{7D527D91-24DA-A8A1-63BE-84F1EF9FFC84}" dt="2023-09-11T20:49:40.892" v="489"/>
          <ac:spMkLst>
            <pc:docMk/>
            <pc:sldMk cId="2122837939" sldId="271"/>
            <ac:spMk id="3" creationId="{0C729B4F-8D2A-ACB9-95F0-5CD24E56DCE4}"/>
          </ac:spMkLst>
        </pc:spChg>
        <pc:spChg chg="add mod">
          <ac:chgData name="Sammita, Komal" userId="S::krsammita@wm.edu::abff57db-439c-4762-b4b0-cfaf13f28ad4" providerId="AD" clId="Web-{7D527D91-24DA-A8A1-63BE-84F1EF9FFC84}" dt="2023-09-11T20:55:25.340" v="531" actId="1076"/>
          <ac:spMkLst>
            <pc:docMk/>
            <pc:sldMk cId="2122837939" sldId="271"/>
            <ac:spMk id="5" creationId="{6E06C0FE-7AC7-DDE2-332D-C2957B64931E}"/>
          </ac:spMkLst>
        </pc:spChg>
        <pc:spChg chg="add mod">
          <ac:chgData name="Sammita, Komal" userId="S::krsammita@wm.edu::abff57db-439c-4762-b4b0-cfaf13f28ad4" providerId="AD" clId="Web-{7D527D91-24DA-A8A1-63BE-84F1EF9FFC84}" dt="2023-09-11T20:55:11.308" v="529" actId="1076"/>
          <ac:spMkLst>
            <pc:docMk/>
            <pc:sldMk cId="2122837939" sldId="271"/>
            <ac:spMk id="8" creationId="{5FA63397-4BFB-427E-3582-5269E65A65C9}"/>
          </ac:spMkLst>
        </pc:spChg>
        <pc:spChg chg="add mod">
          <ac:chgData name="Sammita, Komal" userId="S::krsammita@wm.edu::abff57db-439c-4762-b4b0-cfaf13f28ad4" providerId="AD" clId="Web-{7D527D91-24DA-A8A1-63BE-84F1EF9FFC84}" dt="2023-09-11T20:55:25.402" v="533" actId="1076"/>
          <ac:spMkLst>
            <pc:docMk/>
            <pc:sldMk cId="2122837939" sldId="271"/>
            <ac:spMk id="10" creationId="{49B4AD18-0D9B-DF1F-F3B3-319B53741FA9}"/>
          </ac:spMkLst>
        </pc:spChg>
        <pc:picChg chg="add mod">
          <ac:chgData name="Sammita, Komal" userId="S::krsammita@wm.edu::abff57db-439c-4762-b4b0-cfaf13f28ad4" providerId="AD" clId="Web-{7D527D91-24DA-A8A1-63BE-84F1EF9FFC84}" dt="2023-09-11T20:55:25.402" v="532" actId="1076"/>
          <ac:picMkLst>
            <pc:docMk/>
            <pc:sldMk cId="2122837939" sldId="271"/>
            <ac:picMk id="6" creationId="{2B9C3AD8-277B-A762-5B58-61C7D966ED11}"/>
          </ac:picMkLst>
        </pc:picChg>
      </pc:sldChg>
      <pc:sldChg chg="modSp add replId">
        <pc:chgData name="Sammita, Komal" userId="S::krsammita@wm.edu::abff57db-439c-4762-b4b0-cfaf13f28ad4" providerId="AD" clId="Web-{7D527D91-24DA-A8A1-63BE-84F1EF9FFC84}" dt="2023-09-11T21:20:42.793" v="591" actId="20577"/>
        <pc:sldMkLst>
          <pc:docMk/>
          <pc:sldMk cId="2223343610" sldId="271"/>
        </pc:sldMkLst>
        <pc:spChg chg="mod">
          <ac:chgData name="Sammita, Komal" userId="S::krsammita@wm.edu::abff57db-439c-4762-b4b0-cfaf13f28ad4" providerId="AD" clId="Web-{7D527D91-24DA-A8A1-63BE-84F1EF9FFC84}" dt="2023-09-11T21:20:42.793" v="591" actId="20577"/>
          <ac:spMkLst>
            <pc:docMk/>
            <pc:sldMk cId="2223343610" sldId="271"/>
            <ac:spMk id="3" creationId="{684CA412-F72C-EEBF-8397-7D1D773E2EEE}"/>
          </ac:spMkLst>
        </pc:spChg>
      </pc:sldChg>
      <pc:sldChg chg="addSp delSp modSp add replId">
        <pc:chgData name="Sammita, Komal" userId="S::krsammita@wm.edu::abff57db-439c-4762-b4b0-cfaf13f28ad4" providerId="AD" clId="Web-{7D527D91-24DA-A8A1-63BE-84F1EF9FFC84}" dt="2023-09-11T21:24:00.284" v="613"/>
        <pc:sldMkLst>
          <pc:docMk/>
          <pc:sldMk cId="3078559707" sldId="272"/>
        </pc:sldMkLst>
        <pc:spChg chg="add del mod">
          <ac:chgData name="Sammita, Komal" userId="S::krsammita@wm.edu::abff57db-439c-4762-b4b0-cfaf13f28ad4" providerId="AD" clId="Web-{7D527D91-24DA-A8A1-63BE-84F1EF9FFC84}" dt="2023-09-11T21:24:00.284" v="613"/>
          <ac:spMkLst>
            <pc:docMk/>
            <pc:sldMk cId="3078559707" sldId="272"/>
            <ac:spMk id="3" creationId="{4FB43D3D-ACFB-BEEB-E35D-436E960E3A7E}"/>
          </ac:spMkLst>
        </pc:spChg>
      </pc:sldChg>
      <pc:sldChg chg="addSp modSp add del replId">
        <pc:chgData name="Sammita, Komal" userId="S::krsammita@wm.edu::abff57db-439c-4762-b4b0-cfaf13f28ad4" providerId="AD" clId="Web-{7D527D91-24DA-A8A1-63BE-84F1EF9FFC84}" dt="2023-09-11T21:30:28.046" v="660"/>
        <pc:sldMkLst>
          <pc:docMk/>
          <pc:sldMk cId="845245354" sldId="273"/>
        </pc:sldMkLst>
        <pc:spChg chg="add mod">
          <ac:chgData name="Sammita, Komal" userId="S::krsammita@wm.edu::abff57db-439c-4762-b4b0-cfaf13f28ad4" providerId="AD" clId="Web-{7D527D91-24DA-A8A1-63BE-84F1EF9FFC84}" dt="2023-09-11T21:26:44.273" v="630" actId="1076"/>
          <ac:spMkLst>
            <pc:docMk/>
            <pc:sldMk cId="845245354" sldId="273"/>
            <ac:spMk id="3" creationId="{9805B490-BFCD-3A92-37B7-97AB30867C75}"/>
          </ac:spMkLst>
        </pc:spChg>
        <pc:spChg chg="add mod ord">
          <ac:chgData name="Sammita, Komal" userId="S::krsammita@wm.edu::abff57db-439c-4762-b4b0-cfaf13f28ad4" providerId="AD" clId="Web-{7D527D91-24DA-A8A1-63BE-84F1EF9FFC84}" dt="2023-09-11T21:27:40.228" v="636" actId="1076"/>
          <ac:spMkLst>
            <pc:docMk/>
            <pc:sldMk cId="845245354" sldId="273"/>
            <ac:spMk id="4" creationId="{4BAB2E01-3EB3-D13E-A7AC-AF5BC126B7DC}"/>
          </ac:spMkLst>
        </pc:spChg>
      </pc:sldChg>
      <pc:sldChg chg="addSp modSp add replId">
        <pc:chgData name="Sammita, Komal" userId="S::krsammita@wm.edu::abff57db-439c-4762-b4b0-cfaf13f28ad4" providerId="AD" clId="Web-{7D527D91-24DA-A8A1-63BE-84F1EF9FFC84}" dt="2023-09-11T21:30:36.468" v="661" actId="1076"/>
        <pc:sldMkLst>
          <pc:docMk/>
          <pc:sldMk cId="4171677704" sldId="274"/>
        </pc:sldMkLst>
        <pc:spChg chg="add mod">
          <ac:chgData name="Sammita, Komal" userId="S::krsammita@wm.edu::abff57db-439c-4762-b4b0-cfaf13f28ad4" providerId="AD" clId="Web-{7D527D91-24DA-A8A1-63BE-84F1EF9FFC84}" dt="2023-09-11T21:29:20.231" v="643" actId="20577"/>
          <ac:spMkLst>
            <pc:docMk/>
            <pc:sldMk cId="4171677704" sldId="274"/>
            <ac:spMk id="6" creationId="{F9DD01AE-906E-37F4-2D70-04E8418BCBF8}"/>
          </ac:spMkLst>
        </pc:spChg>
        <pc:spChg chg="add mod">
          <ac:chgData name="Sammita, Komal" userId="S::krsammita@wm.edu::abff57db-439c-4762-b4b0-cfaf13f28ad4" providerId="AD" clId="Web-{7D527D91-24DA-A8A1-63BE-84F1EF9FFC84}" dt="2023-09-11T21:29:34.544" v="649" actId="20577"/>
          <ac:spMkLst>
            <pc:docMk/>
            <pc:sldMk cId="4171677704" sldId="274"/>
            <ac:spMk id="7" creationId="{1A9A4190-EFEB-E02F-001A-649C58ACAE0C}"/>
          </ac:spMkLst>
        </pc:spChg>
        <pc:spChg chg="add mod">
          <ac:chgData name="Sammita, Komal" userId="S::krsammita@wm.edu::abff57db-439c-4762-b4b0-cfaf13f28ad4" providerId="AD" clId="Web-{7D527D91-24DA-A8A1-63BE-84F1EF9FFC84}" dt="2023-09-11T21:29:54.170" v="654" actId="1076"/>
          <ac:spMkLst>
            <pc:docMk/>
            <pc:sldMk cId="4171677704" sldId="274"/>
            <ac:spMk id="8" creationId="{0BB45990-EA63-DC6C-B33D-1A022D764597}"/>
          </ac:spMkLst>
        </pc:spChg>
        <pc:spChg chg="add mod">
          <ac:chgData name="Sammita, Komal" userId="S::krsammita@wm.edu::abff57db-439c-4762-b4b0-cfaf13f28ad4" providerId="AD" clId="Web-{7D527D91-24DA-A8A1-63BE-84F1EF9FFC84}" dt="2023-09-11T21:30:36.468" v="661" actId="1076"/>
          <ac:spMkLst>
            <pc:docMk/>
            <pc:sldMk cId="4171677704" sldId="274"/>
            <ac:spMk id="9" creationId="{FDCB49BB-DA7E-F9E1-E7AF-08E6487E9B65}"/>
          </ac:spMkLst>
        </pc:spChg>
      </pc:sldChg>
    </pc:docChg>
  </pc:docChgLst>
  <pc:docChgLst>
    <pc:chgData name="Kohler, Ali" userId="S::akohler@wm.edu::167df22b-e191-401c-bcbc-a2fd850b3800" providerId="AD" clId="Web-{53A4B246-F609-CBFD-08D3-CB1352B5A202}"/>
    <pc:docChg chg="mod addSld delSld modSld">
      <pc:chgData name="Kohler, Ali" userId="S::akohler@wm.edu::167df22b-e191-401c-bcbc-a2fd850b3800" providerId="AD" clId="Web-{53A4B246-F609-CBFD-08D3-CB1352B5A202}" dt="2023-09-12T21:01:18.019" v="349"/>
      <pc:docMkLst>
        <pc:docMk/>
      </pc:docMkLst>
      <pc:sldChg chg="del">
        <pc:chgData name="Kohler, Ali" userId="S::akohler@wm.edu::167df22b-e191-401c-bcbc-a2fd850b3800" providerId="AD" clId="Web-{53A4B246-F609-CBFD-08D3-CB1352B5A202}" dt="2023-09-12T19:48:06.793" v="124"/>
        <pc:sldMkLst>
          <pc:docMk/>
          <pc:sldMk cId="2882926045" sldId="258"/>
        </pc:sldMkLst>
      </pc:sldChg>
      <pc:sldChg chg="modSp modNotes">
        <pc:chgData name="Kohler, Ali" userId="S::akohler@wm.edu::167df22b-e191-401c-bcbc-a2fd850b3800" providerId="AD" clId="Web-{53A4B246-F609-CBFD-08D3-CB1352B5A202}" dt="2023-09-12T21:00:14.080" v="328"/>
        <pc:sldMkLst>
          <pc:docMk/>
          <pc:sldMk cId="2845356715" sldId="259"/>
        </pc:sldMkLst>
        <pc:graphicFrameChg chg="mod modGraphic">
          <ac:chgData name="Kohler, Ali" userId="S::akohler@wm.edu::167df22b-e191-401c-bcbc-a2fd850b3800" providerId="AD" clId="Web-{53A4B246-F609-CBFD-08D3-CB1352B5A202}" dt="2023-09-12T21:00:14.080" v="328"/>
          <ac:graphicFrameMkLst>
            <pc:docMk/>
            <pc:sldMk cId="2845356715" sldId="259"/>
            <ac:graphicFrameMk id="5" creationId="{5C70D5BC-AF27-0D72-C403-2A3486C8F345}"/>
          </ac:graphicFrameMkLst>
        </pc:graphicFrameChg>
      </pc:sldChg>
      <pc:sldChg chg="modNotes">
        <pc:chgData name="Kohler, Ali" userId="S::akohler@wm.edu::167df22b-e191-401c-bcbc-a2fd850b3800" providerId="AD" clId="Web-{53A4B246-F609-CBFD-08D3-CB1352B5A202}" dt="2023-09-12T19:59:52.717" v="210"/>
        <pc:sldMkLst>
          <pc:docMk/>
          <pc:sldMk cId="2179376906" sldId="261"/>
        </pc:sldMkLst>
      </pc:sldChg>
      <pc:sldChg chg="addSp delSp modSp modNotes">
        <pc:chgData name="Kohler, Ali" userId="S::akohler@wm.edu::167df22b-e191-401c-bcbc-a2fd850b3800" providerId="AD" clId="Web-{53A4B246-F609-CBFD-08D3-CB1352B5A202}" dt="2023-09-12T20:57:54.935" v="309" actId="14100"/>
        <pc:sldMkLst>
          <pc:docMk/>
          <pc:sldMk cId="421407151" sldId="262"/>
        </pc:sldMkLst>
        <pc:picChg chg="add del mod">
          <ac:chgData name="Kohler, Ali" userId="S::akohler@wm.edu::167df22b-e191-401c-bcbc-a2fd850b3800" providerId="AD" clId="Web-{53A4B246-F609-CBFD-08D3-CB1352B5A202}" dt="2023-09-12T20:54:27.631" v="291"/>
          <ac:picMkLst>
            <pc:docMk/>
            <pc:sldMk cId="421407151" sldId="262"/>
            <ac:picMk id="3" creationId="{9BB0DC3A-65AC-0310-8651-8B6874D042E2}"/>
          </ac:picMkLst>
        </pc:picChg>
        <pc:picChg chg="add del mod">
          <ac:chgData name="Kohler, Ali" userId="S::akohler@wm.edu::167df22b-e191-401c-bcbc-a2fd850b3800" providerId="AD" clId="Web-{53A4B246-F609-CBFD-08D3-CB1352B5A202}" dt="2023-09-12T20:55:43.540" v="297"/>
          <ac:picMkLst>
            <pc:docMk/>
            <pc:sldMk cId="421407151" sldId="262"/>
            <ac:picMk id="5" creationId="{E104ED97-D29C-6843-9131-9923800511DC}"/>
          </ac:picMkLst>
        </pc:picChg>
        <pc:picChg chg="add del mod">
          <ac:chgData name="Kohler, Ali" userId="S::akohler@wm.edu::167df22b-e191-401c-bcbc-a2fd850b3800" providerId="AD" clId="Web-{53A4B246-F609-CBFD-08D3-CB1352B5A202}" dt="2023-09-12T20:57:25.981" v="303"/>
          <ac:picMkLst>
            <pc:docMk/>
            <pc:sldMk cId="421407151" sldId="262"/>
            <ac:picMk id="6" creationId="{71B00192-2385-1CCB-5594-3CD325E6A14E}"/>
          </ac:picMkLst>
        </pc:picChg>
        <pc:picChg chg="add mod">
          <ac:chgData name="Kohler, Ali" userId="S::akohler@wm.edu::167df22b-e191-401c-bcbc-a2fd850b3800" providerId="AD" clId="Web-{53A4B246-F609-CBFD-08D3-CB1352B5A202}" dt="2023-09-12T20:57:54.935" v="309" actId="14100"/>
          <ac:picMkLst>
            <pc:docMk/>
            <pc:sldMk cId="421407151" sldId="262"/>
            <ac:picMk id="7" creationId="{793444F6-06F8-9470-507F-EC37ABF7B87E}"/>
          </ac:picMkLst>
        </pc:picChg>
        <pc:picChg chg="del">
          <ac:chgData name="Kohler, Ali" userId="S::akohler@wm.edu::167df22b-e191-401c-bcbc-a2fd850b3800" providerId="AD" clId="Web-{53A4B246-F609-CBFD-08D3-CB1352B5A202}" dt="2023-09-12T20:45:09.707" v="285"/>
          <ac:picMkLst>
            <pc:docMk/>
            <pc:sldMk cId="421407151" sldId="262"/>
            <ac:picMk id="12" creationId="{139A770B-CEF5-9D2C-E27F-EC021DEFCE9D}"/>
          </ac:picMkLst>
        </pc:picChg>
      </pc:sldChg>
      <pc:sldChg chg="addSp modSp">
        <pc:chgData name="Kohler, Ali" userId="S::akohler@wm.edu::167df22b-e191-401c-bcbc-a2fd850b3800" providerId="AD" clId="Web-{53A4B246-F609-CBFD-08D3-CB1352B5A202}" dt="2023-09-12T19:47:44.918" v="123" actId="20577"/>
        <pc:sldMkLst>
          <pc:docMk/>
          <pc:sldMk cId="2637192764" sldId="263"/>
        </pc:sldMkLst>
        <pc:spChg chg="add mod">
          <ac:chgData name="Kohler, Ali" userId="S::akohler@wm.edu::167df22b-e191-401c-bcbc-a2fd850b3800" providerId="AD" clId="Web-{53A4B246-F609-CBFD-08D3-CB1352B5A202}" dt="2023-09-12T19:47:44.918" v="123" actId="20577"/>
          <ac:spMkLst>
            <pc:docMk/>
            <pc:sldMk cId="2637192764" sldId="263"/>
            <ac:spMk id="5" creationId="{1DE97637-D15D-6DE4-1643-C6993B02944A}"/>
          </ac:spMkLst>
        </pc:spChg>
      </pc:sldChg>
      <pc:sldChg chg="modSp modNotes">
        <pc:chgData name="Kohler, Ali" userId="S::akohler@wm.edu::167df22b-e191-401c-bcbc-a2fd850b3800" providerId="AD" clId="Web-{53A4B246-F609-CBFD-08D3-CB1352B5A202}" dt="2023-09-12T20:59:37.204" v="322" actId="20577"/>
        <pc:sldMkLst>
          <pc:docMk/>
          <pc:sldMk cId="198191958" sldId="264"/>
        </pc:sldMkLst>
        <pc:spChg chg="mod">
          <ac:chgData name="Kohler, Ali" userId="S::akohler@wm.edu::167df22b-e191-401c-bcbc-a2fd850b3800" providerId="AD" clId="Web-{53A4B246-F609-CBFD-08D3-CB1352B5A202}" dt="2023-09-12T20:59:37.204" v="322" actId="20577"/>
          <ac:spMkLst>
            <pc:docMk/>
            <pc:sldMk cId="198191958" sldId="264"/>
            <ac:spMk id="5" creationId="{516D89DE-07B7-B3ED-AE80-43B6FC10B848}"/>
          </ac:spMkLst>
        </pc:spChg>
        <pc:spChg chg="mod">
          <ac:chgData name="Kohler, Ali" userId="S::akohler@wm.edu::167df22b-e191-401c-bcbc-a2fd850b3800" providerId="AD" clId="Web-{53A4B246-F609-CBFD-08D3-CB1352B5A202}" dt="2023-09-12T19:49:44.327" v="152" actId="1076"/>
          <ac:spMkLst>
            <pc:docMk/>
            <pc:sldMk cId="198191958" sldId="264"/>
            <ac:spMk id="6" creationId="{FBFFF2BB-5647-8185-B191-FF10C51F1CF2}"/>
          </ac:spMkLst>
        </pc:spChg>
      </pc:sldChg>
      <pc:sldChg chg="modSp modNotes">
        <pc:chgData name="Kohler, Ali" userId="S::akohler@wm.edu::167df22b-e191-401c-bcbc-a2fd850b3800" providerId="AD" clId="Web-{53A4B246-F609-CBFD-08D3-CB1352B5A202}" dt="2023-09-12T21:01:18.019" v="349"/>
        <pc:sldMkLst>
          <pc:docMk/>
          <pc:sldMk cId="1183977691" sldId="265"/>
        </pc:sldMkLst>
        <pc:graphicFrameChg chg="mod modGraphic">
          <ac:chgData name="Kohler, Ali" userId="S::akohler@wm.edu::167df22b-e191-401c-bcbc-a2fd850b3800" providerId="AD" clId="Web-{53A4B246-F609-CBFD-08D3-CB1352B5A202}" dt="2023-09-12T21:01:18.019" v="349"/>
          <ac:graphicFrameMkLst>
            <pc:docMk/>
            <pc:sldMk cId="1183977691" sldId="265"/>
            <ac:graphicFrameMk id="6" creationId="{48D7A7B8-71E3-F608-DC89-5A439C0D68ED}"/>
          </ac:graphicFrameMkLst>
        </pc:graphicFrameChg>
      </pc:sldChg>
      <pc:sldChg chg="modNotes">
        <pc:chgData name="Kohler, Ali" userId="S::akohler@wm.edu::167df22b-e191-401c-bcbc-a2fd850b3800" providerId="AD" clId="Web-{53A4B246-F609-CBFD-08D3-CB1352B5A202}" dt="2023-09-12T20:01:04.891" v="223"/>
        <pc:sldMkLst>
          <pc:docMk/>
          <pc:sldMk cId="337385489" sldId="266"/>
        </pc:sldMkLst>
      </pc:sldChg>
      <pc:sldChg chg="del">
        <pc:chgData name="Kohler, Ali" userId="S::akohler@wm.edu::167df22b-e191-401c-bcbc-a2fd850b3800" providerId="AD" clId="Web-{53A4B246-F609-CBFD-08D3-CB1352B5A202}" dt="2023-09-12T19:48:13.153" v="126"/>
        <pc:sldMkLst>
          <pc:docMk/>
          <pc:sldMk cId="3031831818" sldId="267"/>
        </pc:sldMkLst>
      </pc:sldChg>
      <pc:sldChg chg="addCm delCm modNotes">
        <pc:chgData name="Kohler, Ali" userId="S::akohler@wm.edu::167df22b-e191-401c-bcbc-a2fd850b3800" providerId="AD" clId="Web-{53A4B246-F609-CBFD-08D3-CB1352B5A202}" dt="2023-09-12T19:58:49.294" v="162"/>
        <pc:sldMkLst>
          <pc:docMk/>
          <pc:sldMk cId="3477949228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ohler, Ali" userId="S::akohler@wm.edu::167df22b-e191-401c-bcbc-a2fd850b3800" providerId="AD" clId="Web-{53A4B246-F609-CBFD-08D3-CB1352B5A202}" dt="2023-09-12T19:58:35.512" v="160"/>
              <pc2:cmMkLst xmlns:pc2="http://schemas.microsoft.com/office/powerpoint/2019/9/main/command">
                <pc:docMk/>
                <pc:sldMk cId="3477949228" sldId="268"/>
                <pc2:cmMk id="{ED884A92-DFDB-4C40-AF32-48EACCEE196B}"/>
              </pc2:cmMkLst>
            </pc226:cmChg>
          </p:ext>
        </pc:extLst>
      </pc:sldChg>
      <pc:sldChg chg="del">
        <pc:chgData name="Kohler, Ali" userId="S::akohler@wm.edu::167df22b-e191-401c-bcbc-a2fd850b3800" providerId="AD" clId="Web-{53A4B246-F609-CBFD-08D3-CB1352B5A202}" dt="2023-09-12T19:48:12.465" v="125"/>
        <pc:sldMkLst>
          <pc:docMk/>
          <pc:sldMk cId="2566277874" sldId="270"/>
        </pc:sldMkLst>
      </pc:sldChg>
      <pc:sldChg chg="modSp modNotes">
        <pc:chgData name="Kohler, Ali" userId="S::akohler@wm.edu::167df22b-e191-401c-bcbc-a2fd850b3800" providerId="AD" clId="Web-{53A4B246-F609-CBFD-08D3-CB1352B5A202}" dt="2023-09-12T19:58:55.872" v="167"/>
        <pc:sldMkLst>
          <pc:docMk/>
          <pc:sldMk cId="2223343610" sldId="271"/>
        </pc:sldMkLst>
        <pc:graphicFrameChg chg="mod modGraphic">
          <ac:chgData name="Kohler, Ali" userId="S::akohler@wm.edu::167df22b-e191-401c-bcbc-a2fd850b3800" providerId="AD" clId="Web-{53A4B246-F609-CBFD-08D3-CB1352B5A202}" dt="2023-09-12T19:50:18.015" v="157"/>
          <ac:graphicFrameMkLst>
            <pc:docMk/>
            <pc:sldMk cId="2223343610" sldId="271"/>
            <ac:graphicFrameMk id="6" creationId="{B6317EB9-93AF-7457-9A54-BFC7628D5D2F}"/>
          </ac:graphicFrameMkLst>
        </pc:graphicFrameChg>
      </pc:sldChg>
      <pc:sldChg chg="del">
        <pc:chgData name="Kohler, Ali" userId="S::akohler@wm.edu::167df22b-e191-401c-bcbc-a2fd850b3800" providerId="AD" clId="Web-{53A4B246-F609-CBFD-08D3-CB1352B5A202}" dt="2023-09-12T19:48:24.997" v="127"/>
        <pc:sldMkLst>
          <pc:docMk/>
          <pc:sldMk cId="3078559707" sldId="272"/>
        </pc:sldMkLst>
      </pc:sldChg>
      <pc:sldChg chg="modSp">
        <pc:chgData name="Kohler, Ali" userId="S::akohler@wm.edu::167df22b-e191-401c-bcbc-a2fd850b3800" providerId="AD" clId="Web-{53A4B246-F609-CBFD-08D3-CB1352B5A202}" dt="2023-09-12T20:04:27.506" v="284" actId="1076"/>
        <pc:sldMkLst>
          <pc:docMk/>
          <pc:sldMk cId="3418482496" sldId="272"/>
        </pc:sldMkLst>
        <pc:spChg chg="mod">
          <ac:chgData name="Kohler, Ali" userId="S::akohler@wm.edu::167df22b-e191-401c-bcbc-a2fd850b3800" providerId="AD" clId="Web-{53A4B246-F609-CBFD-08D3-CB1352B5A202}" dt="2023-09-12T20:01:59.174" v="226" actId="1076"/>
          <ac:spMkLst>
            <pc:docMk/>
            <pc:sldMk cId="3418482496" sldId="272"/>
            <ac:spMk id="3" creationId="{18DA0C9F-5DFC-A450-4746-43E783BAD478}"/>
          </ac:spMkLst>
        </pc:spChg>
        <pc:spChg chg="mod">
          <ac:chgData name="Kohler, Ali" userId="S::akohler@wm.edu::167df22b-e191-401c-bcbc-a2fd850b3800" providerId="AD" clId="Web-{53A4B246-F609-CBFD-08D3-CB1352B5A202}" dt="2023-09-12T20:03:26.004" v="253" actId="1076"/>
          <ac:spMkLst>
            <pc:docMk/>
            <pc:sldMk cId="3418482496" sldId="272"/>
            <ac:spMk id="9" creationId="{73EA9A5B-A63F-0BDF-2DEB-D032BB411150}"/>
          </ac:spMkLst>
        </pc:spChg>
        <pc:spChg chg="mod">
          <ac:chgData name="Kohler, Ali" userId="S::akohler@wm.edu::167df22b-e191-401c-bcbc-a2fd850b3800" providerId="AD" clId="Web-{53A4B246-F609-CBFD-08D3-CB1352B5A202}" dt="2023-09-12T20:03:32.301" v="254" actId="20577"/>
          <ac:spMkLst>
            <pc:docMk/>
            <pc:sldMk cId="3418482496" sldId="272"/>
            <ac:spMk id="11" creationId="{456585D7-B0E5-970F-3DF3-7D82F3936860}"/>
          </ac:spMkLst>
        </pc:spChg>
        <pc:spChg chg="mod">
          <ac:chgData name="Kohler, Ali" userId="S::akohler@wm.edu::167df22b-e191-401c-bcbc-a2fd850b3800" providerId="AD" clId="Web-{53A4B246-F609-CBFD-08D3-CB1352B5A202}" dt="2023-09-12T20:04:27.506" v="284" actId="1076"/>
          <ac:spMkLst>
            <pc:docMk/>
            <pc:sldMk cId="3418482496" sldId="272"/>
            <ac:spMk id="13" creationId="{84E46B9E-3025-5CC4-EB70-9D443524B869}"/>
          </ac:spMkLst>
        </pc:spChg>
      </pc:sldChg>
      <pc:sldChg chg="new del">
        <pc:chgData name="Kohler, Ali" userId="S::akohler@wm.edu::167df22b-e191-401c-bcbc-a2fd850b3800" providerId="AD" clId="Web-{53A4B246-F609-CBFD-08D3-CB1352B5A202}" dt="2023-09-12T20:58:08.060" v="310"/>
        <pc:sldMkLst>
          <pc:docMk/>
          <pc:sldMk cId="196038270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4406A-3663-4EFC-B0CD-BD577D7C4DC5}" type="datetimeFigureOut"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F8711-0667-4FC0-B1C3-0761959F91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komal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mitchel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komal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Samariddin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komal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F8711-0667-4FC0-B1C3-0761959F91F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DCCB-926D-962A-AF4D-0A23AA2C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B64E0-DF4F-1D4B-BA43-5ECFE58B8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E1E9-E6E3-D90E-1BF7-3759C48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E134-C964-DCDD-4DA3-DD681B67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E18F-693E-5716-2974-ADB2D137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99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791D-339B-5BF1-0951-35532B49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85DD6-E87C-C2F3-858B-E87082AD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8F7F-903C-7F43-81D4-5906E4D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ABA8-93B7-32B6-CB7B-291741EE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AFDE-24CE-AB47-61BA-AF4C470A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3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5B24A-8ECD-9759-7DF2-6F0FA4393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0343-A029-E834-7B32-A93B8075B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D66F-F22A-8AE4-22A7-AF3ADA06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5E3E-62FC-C7E9-8E09-2E3B525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8300-4AA0-0E14-252D-6FEB314C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49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CFE0-0107-5CDD-7B2C-00566FC8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581-3323-1CC4-A297-AE0E7AAE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7E9A-85E2-45FC-A772-9BEB33A6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2699-C8EE-D93E-6909-482561EE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18F0-F585-D78D-7E3E-85846E2D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503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CFBD-51FA-5E69-0E1D-397E1A7A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98856-A735-3D7E-F29F-C6607D7F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A186-2ACB-476B-49AE-0DDF9576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51F4-7762-1DAD-1433-CE7008B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99CD-C775-8FEB-89AB-31B15E64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67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8453-D652-5864-F3AD-9A9EC225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E353-7879-B8D5-768F-933FEC327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C4BF-5FC8-91E2-EB77-3DA01FAB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4E79-E250-F994-0399-69C1A756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9FA51-0260-BC5C-D658-7DB847D2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1CC4D-A806-3922-8229-76069BF3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84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25C3-5BD8-15EC-E4FB-BC98F1F7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D2B66-7D71-F33B-17CF-6B53F0CB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588B8-E23E-D22B-646E-3338F262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CDFB0-A9BA-7C60-90C2-BF1D0E759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197B8-69F5-94E7-FDD5-D2A42B627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C232-7874-9F62-4FFC-8B060764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5D69F-F666-684B-071C-23494FBC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462C2-A860-9A7B-6658-6B5C4F3E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48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C039-015B-D6A9-1909-DA53B4E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A743-8F38-1514-A05E-64F7FBA7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4FB7F-E4AF-36DF-7911-FB34C42A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61C38-3FAE-D4A7-6193-D64A075B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10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10960-C055-FB31-D3BF-5696C707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AEFCB-E4CB-D31E-53A5-6D90DF6C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CB727-494C-D4B9-E75B-65195785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33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D4D0-82F6-2F3D-5585-1C1E577D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EA23-C818-9E47-8872-C80C8FDE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CB08A-3C3A-8801-9349-8D4F670B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9B44-DCD3-BA64-2133-CF2B576A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0E6F-D3F1-1400-CDC8-D27BA4DD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83950-4710-521F-80EE-39F5934A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75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EDC0-21E3-D6BA-1C27-D67CC89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F4CF-7842-F3EE-EC1C-38682B0B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949EE-A56F-068E-9992-743BA2BF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FA130-81BF-6C55-0A41-EB732CFB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CB5D-4714-1058-7CFE-C0B3D54A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C145B-7306-8005-4E4B-9FA1C828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25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5824D-7CB6-3D65-6413-DA7A3DFC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7DB0C-A1A4-C3CF-E097-A8172BEF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B260-21B7-009F-B237-37252837D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3D0E-FE5B-41FC-B5F2-E3961D2FDAF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1AFD-F55C-DD6A-DAF8-A4CE04C58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5D2E-D3A2-F544-7D5D-C8D97BAB1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0602-778A-4C20-8283-F5F31002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stor.org/stable/20069836" TargetMode="External"/><Relationship Id="rId3" Type="http://schemas.openxmlformats.org/officeDocument/2006/relationships/hyperlink" Target="http://www.jstor.org/stable/43741335" TargetMode="External"/><Relationship Id="rId7" Type="http://schemas.openxmlformats.org/officeDocument/2006/relationships/hyperlink" Target="https://www.gale.com/open-access/global-warming" TargetMode="External"/><Relationship Id="rId2" Type="http://schemas.openxmlformats.org/officeDocument/2006/relationships/hyperlink" Target="http://www.jstor.org/stable/439517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forum.org/agenda/2019/12/corruption-global-problem-statistics-cost/" TargetMode="External"/><Relationship Id="rId5" Type="http://schemas.openxmlformats.org/officeDocument/2006/relationships/hyperlink" Target="https://childmind.org/article/how-using-social-media-affects-teenagers/" TargetMode="External"/><Relationship Id="rId4" Type="http://schemas.openxmlformats.org/officeDocument/2006/relationships/hyperlink" Target="http://www.jstor.org/stable/resrep2161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6923549" TargetMode="External"/><Relationship Id="rId7" Type="http://schemas.openxmlformats.org/officeDocument/2006/relationships/hyperlink" Target="http://www.jstor.org/stable/43199462" TargetMode="External"/><Relationship Id="rId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tor.org/stable/27648264" TargetMode="External"/><Relationship Id="rId5" Type="http://schemas.openxmlformats.org/officeDocument/2006/relationships/hyperlink" Target="http://www.jstor.org/stable/24481336" TargetMode="External"/><Relationship Id="rId4" Type="http://schemas.openxmlformats.org/officeDocument/2006/relationships/hyperlink" Target="https://www.nrdc.org/stories/air-pollution-everything-you-need-know#what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DA0C9F-5DFC-A450-4746-43E783BAD478}"/>
              </a:ext>
            </a:extLst>
          </p:cNvPr>
          <p:cNvSpPr/>
          <p:nvPr/>
        </p:nvSpPr>
        <p:spPr>
          <a:xfrm>
            <a:off x="-120805" y="4646"/>
            <a:ext cx="6123878" cy="6848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E2A3-44C0-3045-8BBC-0D5D279A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8A2C1-2438-CF22-8EBC-6AA038F71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926" y="1782143"/>
            <a:ext cx="6449122" cy="2694258"/>
          </a:xfrm>
        </p:spPr>
        <p:txBody>
          <a:bodyPr>
            <a:normAutofit fontScale="90000"/>
          </a:bodyPr>
          <a:lstStyle/>
          <a:p>
            <a:r>
              <a:rPr lang="en-US" sz="5400">
                <a:latin typeface="Georgia Pro"/>
                <a:cs typeface="Calibri"/>
              </a:rPr>
              <a:t>What is the </a:t>
            </a:r>
            <a:br>
              <a:rPr lang="en-US" sz="5400">
                <a:latin typeface="Georgia Pro"/>
                <a:cs typeface="Calibri"/>
              </a:rPr>
            </a:br>
            <a:r>
              <a:rPr lang="en-US" sz="5400">
                <a:latin typeface="Georgia Pro"/>
                <a:cs typeface="Calibri"/>
              </a:rPr>
              <a:t>overall quality </a:t>
            </a:r>
            <a:br>
              <a:rPr lang="en-US" sz="5400">
                <a:latin typeface="Georgia Pro"/>
                <a:cs typeface="Calibri"/>
              </a:rPr>
            </a:br>
            <a:r>
              <a:rPr lang="en-US" sz="5400">
                <a:latin typeface="Georgia Pro"/>
                <a:cs typeface="Calibri"/>
              </a:rPr>
              <a:t>of output that </a:t>
            </a:r>
            <a:br>
              <a:rPr lang="en-US" sz="5400">
                <a:latin typeface="Georgia Pro"/>
                <a:cs typeface="Calibri"/>
              </a:rPr>
            </a:br>
            <a:r>
              <a:rPr lang="en-US" sz="5400">
                <a:latin typeface="Georgia Pro"/>
                <a:cs typeface="Calibri"/>
              </a:rPr>
              <a:t>ChatGPT produces?</a:t>
            </a:r>
            <a:endParaRPr lang="en-US" sz="5400">
              <a:latin typeface="Georgia Pro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2B9752-66D7-FBDD-A5C2-ACA98CBE86C3}"/>
              </a:ext>
            </a:extLst>
          </p:cNvPr>
          <p:cNvSpPr txBox="1">
            <a:spLocks/>
          </p:cNvSpPr>
          <p:nvPr/>
        </p:nvSpPr>
        <p:spPr>
          <a:xfrm>
            <a:off x="7567960" y="4833859"/>
            <a:ext cx="2927196" cy="975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eorgia Pro"/>
                <a:cs typeface="Calibri"/>
              </a:rPr>
              <a:t>TEAM 17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40455-8D2A-1371-3681-E9CF176F819D}"/>
              </a:ext>
            </a:extLst>
          </p:cNvPr>
          <p:cNvCxnSpPr/>
          <p:nvPr/>
        </p:nvCxnSpPr>
        <p:spPr>
          <a:xfrm flipV="1">
            <a:off x="8491653" y="5038492"/>
            <a:ext cx="1081668" cy="55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254E166E-F542-F2DB-E6F6-FF511EB5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19" y="1826760"/>
            <a:ext cx="2743200" cy="26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77DB-231F-AC11-B7D3-7EA3F8A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eorgia Pro"/>
                <a:cs typeface="Calibri"/>
              </a:rPr>
              <a:t>REFERENCES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7438-7990-17BA-1773-B5B12A1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07" y="1491087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Ahmad, Furqan. “ORIGIN AND GROWTH OF ENVIRONMENTAL LAW IN INDIA.” </a:t>
            </a:r>
            <a:r>
              <a:rPr lang="en-US" sz="1400" i="1">
                <a:latin typeface="Georgia Pro"/>
                <a:ea typeface="+mn-lt"/>
                <a:cs typeface="+mn-lt"/>
              </a:rPr>
              <a:t>Journal of the Indian Law Institute</a:t>
            </a:r>
            <a:r>
              <a:rPr lang="en-US" sz="1400">
                <a:latin typeface="Georgia Pro"/>
                <a:ea typeface="+mn-lt"/>
                <a:cs typeface="+mn-lt"/>
              </a:rPr>
              <a:t>, vol. 43, no. 3, 2001, pp. 358–87. </a:t>
            </a:r>
            <a:r>
              <a:rPr lang="en-US" sz="1400" i="1">
                <a:latin typeface="Georgia Pro"/>
                <a:ea typeface="+mn-lt"/>
                <a:cs typeface="+mn-lt"/>
              </a:rPr>
              <a:t>JSTOR</a:t>
            </a:r>
            <a:r>
              <a:rPr lang="en-US" sz="1400">
                <a:latin typeface="Georgia Pro"/>
                <a:ea typeface="+mn-lt"/>
                <a:cs typeface="+mn-lt"/>
              </a:rPr>
              <a:t>, </a:t>
            </a:r>
            <a:r>
              <a:rPr lang="en-US" sz="1400">
                <a:latin typeface="Georgia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http://www.jstor.org/stable/43951782</a:t>
            </a:r>
            <a:r>
              <a:rPr lang="en-US" sz="1400">
                <a:latin typeface="Georgia Pro"/>
                <a:ea typeface="+mn-lt"/>
                <a:cs typeface="+mn-lt"/>
              </a:rPr>
              <a:t>. Accessed 13 Sept. 2023.</a:t>
            </a:r>
            <a:endParaRPr lang="en-US" sz="1400">
              <a:latin typeface="Georgia Pro"/>
              <a:cs typeface="Calibri" panose="020F0502020204030204"/>
            </a:endParaRPr>
          </a:p>
          <a:p>
            <a:pPr algn="just"/>
            <a:r>
              <a:rPr lang="en-US" sz="1400" err="1">
                <a:latin typeface="Georgia Pro"/>
                <a:ea typeface="+mn-lt"/>
                <a:cs typeface="Arial"/>
              </a:rPr>
              <a:t>Auboin</a:t>
            </a:r>
            <a:r>
              <a:rPr lang="en-US" sz="1400">
                <a:latin typeface="Georgia Pro"/>
                <a:ea typeface="+mn-lt"/>
                <a:cs typeface="Arial"/>
              </a:rPr>
              <a:t>, Marc. “Improving the Availability of Trade Finance in Low-Income Countries: An Assessment of Remaining Gaps.” </a:t>
            </a:r>
            <a:r>
              <a:rPr lang="en-US" sz="1400" i="1">
                <a:latin typeface="Georgia Pro"/>
                <a:ea typeface="+mn-lt"/>
                <a:cs typeface="Arial"/>
              </a:rPr>
              <a:t>Oxford Review of Economic Policy</a:t>
            </a:r>
            <a:r>
              <a:rPr lang="en-US" sz="1400">
                <a:latin typeface="Georgia Pro"/>
                <a:ea typeface="+mn-lt"/>
                <a:cs typeface="Arial"/>
              </a:rPr>
              <a:t>, vol. 31, no. 3/4, 2015, pp. 379–95. </a:t>
            </a:r>
            <a:r>
              <a:rPr lang="en-US" sz="1400" i="1">
                <a:latin typeface="Georgia Pro"/>
                <a:ea typeface="+mn-lt"/>
                <a:cs typeface="Arial"/>
              </a:rPr>
              <a:t>JSTOR</a:t>
            </a:r>
            <a:r>
              <a:rPr lang="en-US" sz="1400">
                <a:latin typeface="Georgia Pro"/>
                <a:ea typeface="+mn-lt"/>
                <a:cs typeface="Arial"/>
              </a:rPr>
              <a:t>, </a:t>
            </a:r>
            <a:r>
              <a:rPr lang="en-US" sz="1400">
                <a:latin typeface="Georgia Pro"/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http://www.jstor.org/stable/43741335</a:t>
            </a:r>
            <a:r>
              <a:rPr lang="en-US" sz="1400">
                <a:latin typeface="Georgia Pro"/>
                <a:ea typeface="+mn-lt"/>
                <a:cs typeface="Arial"/>
              </a:rPr>
              <a:t>. Accessed 13 Sept. 2023.</a:t>
            </a:r>
          </a:p>
          <a:p>
            <a:pPr algn="just"/>
            <a:r>
              <a:rPr lang="en-US" sz="1400">
                <a:latin typeface="Georgia Pro"/>
                <a:ea typeface="+mn-lt"/>
                <a:cs typeface="Arial"/>
              </a:rPr>
              <a:t>Axelson, Ulf and Makarov, Igor (2016) Informational black holes in financial markets. Financial Markets Group Discussion Papers (754). Financial Markets Group, The London School of Economics and Political Science, London, UK</a:t>
            </a:r>
          </a:p>
          <a:p>
            <a:pPr algn="just"/>
            <a:r>
              <a:rPr lang="en-US" sz="1400" err="1">
                <a:latin typeface="Georgia Pro"/>
                <a:ea typeface="+mn-lt"/>
                <a:cs typeface="+mn-lt"/>
              </a:rPr>
              <a:t>Baconi</a:t>
            </a:r>
            <a:r>
              <a:rPr lang="en-US" sz="1400">
                <a:latin typeface="Georgia Pro"/>
                <a:ea typeface="+mn-lt"/>
                <a:cs typeface="+mn-lt"/>
              </a:rPr>
              <a:t>, Tareq. </a:t>
            </a:r>
            <a:r>
              <a:rPr lang="en-US" sz="1400" i="1">
                <a:latin typeface="Georgia Pro"/>
                <a:ea typeface="+mn-lt"/>
                <a:cs typeface="+mn-lt"/>
              </a:rPr>
              <a:t>TESTING THE WATER: HOW WATER SCARCITY COULD DESTABILISE THE MIDDLE EAST AND NORTH AFRICA</a:t>
            </a:r>
            <a:r>
              <a:rPr lang="en-US" sz="1400">
                <a:latin typeface="Georgia Pro"/>
                <a:ea typeface="+mn-lt"/>
                <a:cs typeface="+mn-lt"/>
              </a:rPr>
              <a:t>. European Council on Foreign Relations, 2018. </a:t>
            </a:r>
            <a:r>
              <a:rPr lang="en-US" sz="1400" i="1">
                <a:latin typeface="Georgia Pro"/>
                <a:ea typeface="+mn-lt"/>
                <a:cs typeface="+mn-lt"/>
              </a:rPr>
              <a:t>JSTOR</a:t>
            </a:r>
            <a:r>
              <a:rPr lang="en-US" sz="1400">
                <a:latin typeface="Georgia Pro"/>
                <a:ea typeface="+mn-lt"/>
                <a:cs typeface="+mn-lt"/>
              </a:rPr>
              <a:t>, </a:t>
            </a:r>
            <a:r>
              <a:rPr lang="en-US" sz="1400">
                <a:latin typeface="Georgia Pro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http://www.jstor.org/stable/resrep21615</a:t>
            </a:r>
            <a:r>
              <a:rPr lang="en-US" sz="1400">
                <a:latin typeface="Georgia Pro"/>
                <a:ea typeface="+mn-lt"/>
                <a:cs typeface="+mn-lt"/>
              </a:rPr>
              <a:t>. Accessed 13 Sept. 2023.</a:t>
            </a:r>
            <a:endParaRPr lang="en-US" sz="1400">
              <a:latin typeface="Georgia Pro"/>
              <a:cs typeface="Calibri" panose="020F0502020204030204"/>
            </a:endParaRP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Ehmke, Rachel.  "How Using Social Media Affects Teenagers". </a:t>
            </a:r>
            <a:r>
              <a:rPr lang="en-US" sz="1400">
                <a:latin typeface="Georgia Pro"/>
                <a:ea typeface="+mn-lt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https://childmind.org/article/how-using-social-media-affects-teenagers/</a:t>
            </a:r>
            <a:r>
              <a:rPr lang="en-US" sz="1400">
                <a:latin typeface="Georgia Pro"/>
                <a:ea typeface="+mn-lt"/>
                <a:cs typeface="+mn-lt"/>
              </a:rPr>
              <a:t>. Accessed 13 Sept. 2023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Fleming, Sean. "Corruption costs developing countries $1.26 trillion every year - yet half of EMEA think it's acceptable". </a:t>
            </a:r>
            <a:r>
              <a:rPr lang="en-US" sz="1400">
                <a:latin typeface="Georgia Pro"/>
                <a:ea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https://www.weforum.org/agenda/2019/12/corruption-global-problem-statistics-cost/</a:t>
            </a:r>
            <a:r>
              <a:rPr lang="en-US" sz="1400">
                <a:latin typeface="Georgia Pro"/>
                <a:ea typeface="+mn-lt"/>
                <a:cs typeface="+mn-lt"/>
              </a:rPr>
              <a:t>. Accessed 13 Sept. 2023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Gale. "Global Warming". </a:t>
            </a:r>
            <a:r>
              <a:rPr lang="en-US" sz="1400">
                <a:latin typeface="Georgia Pro"/>
                <a:ea typeface="+mn-lt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https://www.gale.com/open-access/global-warming</a:t>
            </a:r>
            <a:r>
              <a:rPr lang="en-US" sz="1400">
                <a:latin typeface="Georgia Pro"/>
                <a:ea typeface="+mn-lt"/>
                <a:cs typeface="+mn-lt"/>
              </a:rPr>
              <a:t>. Accessed 13 Sept. 2023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Hiskes, Richard P. “The Right to a Green Future: Human Rights, Environmentalism, and Intergenerational Justice.” </a:t>
            </a:r>
            <a:r>
              <a:rPr lang="en-US" sz="1400" i="1">
                <a:latin typeface="Georgia Pro"/>
                <a:ea typeface="+mn-lt"/>
                <a:cs typeface="+mn-lt"/>
              </a:rPr>
              <a:t>Human Rights Quarterly</a:t>
            </a:r>
            <a:r>
              <a:rPr lang="en-US" sz="1400">
                <a:latin typeface="Georgia Pro"/>
                <a:ea typeface="+mn-lt"/>
                <a:cs typeface="+mn-lt"/>
              </a:rPr>
              <a:t>, vol. 27, no. 4, 2005, pp. 1346–64. </a:t>
            </a:r>
            <a:r>
              <a:rPr lang="en-US" sz="1400" i="1">
                <a:latin typeface="Georgia Pro"/>
                <a:ea typeface="+mn-lt"/>
                <a:cs typeface="+mn-lt"/>
              </a:rPr>
              <a:t>JSTOR</a:t>
            </a:r>
            <a:r>
              <a:rPr lang="en-US" sz="1400">
                <a:latin typeface="Georgia Pro"/>
                <a:ea typeface="+mn-lt"/>
                <a:cs typeface="+mn-lt"/>
              </a:rPr>
              <a:t>, </a:t>
            </a:r>
            <a:r>
              <a:rPr lang="en-US" sz="1400">
                <a:latin typeface="Georgia Pro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http://www.jstor.org/stable/20069836</a:t>
            </a:r>
            <a:r>
              <a:rPr lang="en-US" sz="1400">
                <a:latin typeface="Georgia Pro"/>
                <a:ea typeface="+mn-lt"/>
                <a:cs typeface="+mn-lt"/>
              </a:rPr>
              <a:t>. Accessed 13 Sept. 2023.</a:t>
            </a:r>
          </a:p>
          <a:p>
            <a:pPr algn="just"/>
            <a:endParaRPr lang="en-US" sz="1400">
              <a:latin typeface="Georgia Pro"/>
              <a:ea typeface="+mn-lt"/>
              <a:cs typeface="+mn-lt"/>
            </a:endParaRPr>
          </a:p>
          <a:p>
            <a:pPr algn="just"/>
            <a:endParaRPr lang="en-US" sz="1400">
              <a:latin typeface="Georgia Pro"/>
              <a:cs typeface="Calibri" panose="020F0502020204030204"/>
            </a:endParaRPr>
          </a:p>
          <a:p>
            <a:pPr algn="just"/>
            <a:endParaRPr lang="en-US" sz="1400">
              <a:latin typeface="Georgia Pro"/>
              <a:ea typeface="Calibri"/>
              <a:cs typeface="Calibri" panose="020F0502020204030204"/>
            </a:endParaRPr>
          </a:p>
          <a:p>
            <a:pPr algn="just"/>
            <a:endParaRPr lang="en-US" sz="1400">
              <a:latin typeface="Georgia Pro"/>
              <a:ea typeface="+mn-lt"/>
              <a:cs typeface="+mn-lt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E6A9-54AA-6E92-D4E5-4B328183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35034B-A5B2-A4E1-AB39-EEB862EDE7F8}"/>
              </a:ext>
            </a:extLst>
          </p:cNvPr>
          <p:cNvCxnSpPr/>
          <p:nvPr/>
        </p:nvCxnSpPr>
        <p:spPr>
          <a:xfrm flipV="1">
            <a:off x="5473245" y="1218388"/>
            <a:ext cx="1081668" cy="55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77DB-231F-AC11-B7D3-7EA3F8A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eorgia Pro"/>
                <a:cs typeface="Calibri"/>
              </a:rPr>
              <a:t>REFERENCES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7438-7990-17BA-1773-B5B12A1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66" y="145391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>
              <a:latin typeface="Georgia Pro"/>
              <a:ea typeface="+mn-lt"/>
              <a:cs typeface="+mn-lt"/>
            </a:endParaRP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Irena Gao, Marynia Kolak. "Healthy Access for Healthy Places: A Multidimensional Food Access Measure". </a:t>
            </a:r>
            <a:r>
              <a:rPr lang="en-US" sz="1400">
                <a:latin typeface="Georgia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</a:t>
            </a:r>
            <a:r>
              <a:rPr lang="en-US" sz="1400">
                <a:latin typeface="Georgia Pro"/>
                <a:ea typeface="+mn-lt"/>
                <a:cs typeface="+mn-lt"/>
              </a:rPr>
              <a:t>. Accessed 13 Sept. 2023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Lerner, Josh, and Ramana Nanda. “Venture Capital’s Role in Financing Innovation: What We Know and How Much We Still Need to Learn.” </a:t>
            </a:r>
            <a:r>
              <a:rPr lang="en-US" sz="1400" i="1">
                <a:latin typeface="Georgia Pro"/>
                <a:ea typeface="+mn-lt"/>
                <a:cs typeface="+mn-lt"/>
              </a:rPr>
              <a:t>The Journal of Economic Perspectives</a:t>
            </a:r>
            <a:r>
              <a:rPr lang="en-US" sz="1400">
                <a:latin typeface="Georgia Pro"/>
                <a:ea typeface="+mn-lt"/>
                <a:cs typeface="+mn-lt"/>
              </a:rPr>
              <a:t>, vol. 34, no. 3, 2020, pp. 237–61. </a:t>
            </a:r>
            <a:r>
              <a:rPr lang="en-US" sz="1400" i="1">
                <a:latin typeface="Georgia Pro"/>
                <a:ea typeface="+mn-lt"/>
                <a:cs typeface="+mn-lt"/>
              </a:rPr>
              <a:t>JSTOR</a:t>
            </a:r>
            <a:r>
              <a:rPr lang="en-US" sz="1400">
                <a:latin typeface="Georgia Pro"/>
                <a:ea typeface="+mn-lt"/>
                <a:cs typeface="+mn-lt"/>
              </a:rPr>
              <a:t>, </a:t>
            </a:r>
            <a:r>
              <a:rPr lang="en-US" sz="1400">
                <a:latin typeface="Georgia Pro"/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https://www.jstor.org/stable/26923549</a:t>
            </a:r>
            <a:r>
              <a:rPr lang="en-US" sz="1400">
                <a:latin typeface="Georgia Pro"/>
                <a:ea typeface="+mn-lt"/>
                <a:cs typeface="+mn-lt"/>
              </a:rPr>
              <a:t>. Accessed 13 Sept. 2023.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Mackenzie, Jillian. "Air Pollution: Everything You Need to Know". </a:t>
            </a:r>
            <a:r>
              <a:rPr lang="en-US" sz="1400">
                <a:latin typeface="Georgia Pro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https://www.nrdc.org/stories/air-pollution-everything-you-need-know#whatis</a:t>
            </a:r>
            <a:r>
              <a:rPr lang="en-US" sz="1400">
                <a:latin typeface="Georgia Pro"/>
                <a:ea typeface="+mn-lt"/>
                <a:cs typeface="+mn-lt"/>
              </a:rPr>
              <a:t>. Accessed 13 Sept. 2023</a:t>
            </a:r>
            <a:endParaRPr lang="en-US" sz="1400">
              <a:latin typeface="Georgia Pro"/>
            </a:endParaRP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Pellow, David N., and Robert J. Brulle. “Poisoning the Planet: The Struggle for Environmental Justice.” </a:t>
            </a:r>
            <a:r>
              <a:rPr lang="en-US" sz="1400" i="1" err="1">
                <a:latin typeface="Georgia Pro"/>
                <a:ea typeface="+mn-lt"/>
                <a:cs typeface="+mn-lt"/>
              </a:rPr>
              <a:t>Experts@Minnesota</a:t>
            </a:r>
            <a:r>
              <a:rPr lang="en-US" sz="1400">
                <a:latin typeface="Georgia Pro"/>
                <a:ea typeface="+mn-lt"/>
                <a:cs typeface="+mn-lt"/>
              </a:rPr>
              <a:t>, 1 Jan. 1970, experts.umn.edu/</a:t>
            </a:r>
            <a:r>
              <a:rPr lang="en-US" sz="1400" err="1">
                <a:latin typeface="Georgia Pro"/>
                <a:ea typeface="+mn-lt"/>
                <a:cs typeface="+mn-lt"/>
              </a:rPr>
              <a:t>en</a:t>
            </a:r>
            <a:r>
              <a:rPr lang="en-US" sz="1400">
                <a:latin typeface="Georgia Pro"/>
                <a:ea typeface="+mn-lt"/>
                <a:cs typeface="+mn-lt"/>
              </a:rPr>
              <a:t>/publications/poisoning-the-planet-the-struggle-for-environmental-justice. 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RAY, PARTHA. “Rise and Fall of Industrial Finance in India.” </a:t>
            </a:r>
            <a:r>
              <a:rPr lang="en-US" sz="1400" i="1">
                <a:latin typeface="Georgia Pro"/>
                <a:ea typeface="+mn-lt"/>
                <a:cs typeface="+mn-lt"/>
              </a:rPr>
              <a:t>Economic and Political Weekly</a:t>
            </a:r>
            <a:r>
              <a:rPr lang="en-US" sz="1400">
                <a:latin typeface="Georgia Pro"/>
                <a:ea typeface="+mn-lt"/>
                <a:cs typeface="+mn-lt"/>
              </a:rPr>
              <a:t>, vol. 50, no. 5, 2015, pp. 61–68. </a:t>
            </a:r>
            <a:r>
              <a:rPr lang="en-US" sz="1400" i="1">
                <a:latin typeface="Georgia Pro"/>
                <a:ea typeface="+mn-lt"/>
                <a:cs typeface="+mn-lt"/>
              </a:rPr>
              <a:t>JSTOR</a:t>
            </a:r>
            <a:r>
              <a:rPr lang="en-US" sz="1400">
                <a:latin typeface="Georgia Pro"/>
                <a:ea typeface="+mn-lt"/>
                <a:cs typeface="+mn-lt"/>
              </a:rPr>
              <a:t>, </a:t>
            </a:r>
            <a:r>
              <a:rPr lang="en-US" sz="1400">
                <a:latin typeface="Georgia Pro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http://www.jstor.org/stable/24481336</a:t>
            </a:r>
            <a:r>
              <a:rPr lang="en-US" sz="1400">
                <a:latin typeface="Georgia Pro"/>
                <a:ea typeface="+mn-lt"/>
                <a:cs typeface="+mn-lt"/>
              </a:rPr>
              <a:t>. Accessed 13 Sept. 2023.</a:t>
            </a:r>
          </a:p>
          <a:p>
            <a:pPr algn="just"/>
            <a:r>
              <a:rPr lang="en-US" sz="1400">
                <a:latin typeface="Georgia Pro"/>
                <a:cs typeface="Calibri" panose="020F0502020204030204"/>
              </a:rPr>
              <a:t>Ritter, Jay R. “Forensic Finance.” </a:t>
            </a:r>
            <a:r>
              <a:rPr lang="en-US" sz="1400" i="1">
                <a:latin typeface="Georgia Pro"/>
                <a:cs typeface="Calibri" panose="020F0502020204030204"/>
              </a:rPr>
              <a:t>The Journal of Economic Perspectives</a:t>
            </a:r>
            <a:r>
              <a:rPr lang="en-US" sz="1400">
                <a:latin typeface="Georgia Pro"/>
                <a:cs typeface="Calibri" panose="020F0502020204030204"/>
              </a:rPr>
              <a:t>, vol. 22, no. 3, 2008, pp. 127–48. </a:t>
            </a:r>
            <a:r>
              <a:rPr lang="en-US" sz="1400" i="1">
                <a:latin typeface="Georgia Pro"/>
                <a:cs typeface="Calibri" panose="020F0502020204030204"/>
              </a:rPr>
              <a:t>JSTOR</a:t>
            </a:r>
            <a:r>
              <a:rPr lang="en-US" sz="1400">
                <a:latin typeface="Georgia Pro"/>
                <a:cs typeface="Calibri" panose="020F0502020204030204"/>
              </a:rPr>
              <a:t>, </a:t>
            </a:r>
            <a:r>
              <a:rPr lang="en-US" sz="1400">
                <a:latin typeface="Georgia Pro"/>
                <a:cs typeface="Calibri" panose="020F050202020403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http://www.jstor.org/stable/27648264</a:t>
            </a:r>
            <a:r>
              <a:rPr lang="en-US" sz="1400">
                <a:latin typeface="Georgia Pro"/>
                <a:cs typeface="Calibri" panose="020F0502020204030204"/>
              </a:rPr>
              <a:t>. Accessed 13 Sept. 2023.</a:t>
            </a:r>
          </a:p>
          <a:p>
            <a:pPr algn="just"/>
            <a:r>
              <a:rPr lang="en-US" sz="1400">
                <a:latin typeface="Georgia Pro"/>
                <a:ea typeface="+mn-lt"/>
                <a:cs typeface="+mn-lt"/>
              </a:rPr>
              <a:t>Terry, Fiona. “The Paradoxes of Humanitarian Aid.” </a:t>
            </a:r>
            <a:r>
              <a:rPr lang="en-US" sz="1400" i="1">
                <a:latin typeface="Georgia Pro"/>
                <a:ea typeface="+mn-lt"/>
                <a:cs typeface="+mn-lt"/>
              </a:rPr>
              <a:t>Agenda: A Journal of Policy Analysis and Reform</a:t>
            </a:r>
            <a:r>
              <a:rPr lang="en-US" sz="1400">
                <a:latin typeface="Georgia Pro"/>
                <a:ea typeface="+mn-lt"/>
                <a:cs typeface="+mn-lt"/>
              </a:rPr>
              <a:t>, vol. 5, no. 2, 1998, pp. 135–46. </a:t>
            </a:r>
            <a:r>
              <a:rPr lang="en-US" sz="1400" i="1">
                <a:latin typeface="Georgia Pro"/>
                <a:ea typeface="+mn-lt"/>
                <a:cs typeface="+mn-lt"/>
              </a:rPr>
              <a:t>JSTOR</a:t>
            </a:r>
            <a:r>
              <a:rPr lang="en-US" sz="1400">
                <a:latin typeface="Georgia Pro"/>
                <a:ea typeface="+mn-lt"/>
                <a:cs typeface="+mn-lt"/>
              </a:rPr>
              <a:t>, </a:t>
            </a:r>
            <a:r>
              <a:rPr lang="en-US" sz="1400">
                <a:latin typeface="Georgia Pro"/>
                <a:ea typeface="+mn-lt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http://www.jstor.org/stable/43199462</a:t>
            </a:r>
            <a:r>
              <a:rPr lang="en-US" sz="1400">
                <a:latin typeface="Georgia Pro"/>
                <a:ea typeface="+mn-lt"/>
                <a:cs typeface="+mn-lt"/>
              </a:rPr>
              <a:t>. Accessed 13 Sept. 2023.</a:t>
            </a:r>
            <a:endParaRPr lang="en-US" sz="1400">
              <a:latin typeface="Georgia Pro"/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 sz="1200">
              <a:ea typeface="Calibri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E6A9-54AA-6E92-D4E5-4B328183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35034B-A5B2-A4E1-AB39-EEB862EDE7F8}"/>
              </a:ext>
            </a:extLst>
          </p:cNvPr>
          <p:cNvCxnSpPr/>
          <p:nvPr/>
        </p:nvCxnSpPr>
        <p:spPr>
          <a:xfrm flipV="1">
            <a:off x="5473245" y="1218388"/>
            <a:ext cx="1081668" cy="55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1A880F-5D5B-B184-3A7C-4583ECA36F79}"/>
              </a:ext>
            </a:extLst>
          </p:cNvPr>
          <p:cNvSpPr/>
          <p:nvPr/>
        </p:nvSpPr>
        <p:spPr>
          <a:xfrm>
            <a:off x="8154329" y="2239536"/>
            <a:ext cx="3652024" cy="2341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3C58A-EE6B-1616-7850-24BB06B7A311}"/>
              </a:ext>
            </a:extLst>
          </p:cNvPr>
          <p:cNvSpPr/>
          <p:nvPr/>
        </p:nvSpPr>
        <p:spPr>
          <a:xfrm>
            <a:off x="4269987" y="2239537"/>
            <a:ext cx="3652024" cy="2341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F0578-1845-A3FA-497F-5DF0CB2E80D6}"/>
              </a:ext>
            </a:extLst>
          </p:cNvPr>
          <p:cNvSpPr/>
          <p:nvPr/>
        </p:nvSpPr>
        <p:spPr>
          <a:xfrm>
            <a:off x="367061" y="2239537"/>
            <a:ext cx="3652024" cy="2341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51E61-2DDD-CE74-CBED-61B1D08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9" y="5881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Georgia Pro"/>
              </a:rPr>
              <a:t>METHODOLOGY</a:t>
            </a:r>
            <a:br>
              <a:rPr lang="en-US">
                <a:latin typeface="Georgia Pro"/>
              </a:rPr>
            </a:br>
            <a:br>
              <a:rPr lang="en-US">
                <a:latin typeface="Georgia Pro"/>
              </a:rPr>
            </a:b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0683-BC61-3AD9-B9EC-306AFD4D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37" y="2367033"/>
            <a:ext cx="31338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>
                <a:latin typeface="Georgia Pro"/>
                <a:cs typeface="Calibri"/>
              </a:rPr>
              <a:t>Prompt Engineering</a:t>
            </a:r>
            <a:r>
              <a:rPr lang="en-US" sz="4000">
                <a:cs typeface="Calibri"/>
              </a:rPr>
              <a:t> 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Georgia Pro"/>
                <a:cs typeface="Calibri"/>
              </a:rPr>
              <a:t>  </a:t>
            </a:r>
            <a:endParaRPr lang="en-US" sz="2000">
              <a:latin typeface="Georgia Pro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D89DE-07B7-B3ED-AE80-43B6FC10B848}"/>
              </a:ext>
            </a:extLst>
          </p:cNvPr>
          <p:cNvSpPr txBox="1">
            <a:spLocks/>
          </p:cNvSpPr>
          <p:nvPr/>
        </p:nvSpPr>
        <p:spPr>
          <a:xfrm>
            <a:off x="4620720" y="2049712"/>
            <a:ext cx="31743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4000">
                <a:latin typeface="Georgia Pro"/>
                <a:cs typeface="Calibri"/>
              </a:rPr>
              <a:t>Qualitative   v.</a:t>
            </a:r>
            <a:endParaRPr lang="en-US">
              <a:latin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en-US" sz="4000">
                <a:latin typeface="Georgia Pro"/>
                <a:cs typeface="Calibri"/>
              </a:rPr>
              <a:t>Quantitative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FF2BB-5647-8185-B191-FF10C51F1CF2}"/>
              </a:ext>
            </a:extLst>
          </p:cNvPr>
          <p:cNvSpPr txBox="1">
            <a:spLocks/>
          </p:cNvSpPr>
          <p:nvPr/>
        </p:nvSpPr>
        <p:spPr>
          <a:xfrm>
            <a:off x="8452625" y="2002847"/>
            <a:ext cx="305357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latin typeface="Georgia Pro"/>
                <a:cs typeface="Calibri"/>
              </a:rPr>
              <a:t>       </a:t>
            </a:r>
            <a:endParaRPr lang="en-US">
              <a:latin typeface="Calibri" panose="020F0502020204030204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4000">
                <a:latin typeface="Georgia Pro"/>
                <a:cs typeface="Calibri"/>
              </a:rPr>
              <a:t>         </a:t>
            </a:r>
            <a:r>
              <a:rPr lang="en-US" sz="4200">
                <a:latin typeface="Georgia Pro"/>
                <a:cs typeface="Calibri"/>
              </a:rPr>
              <a:t>30</a:t>
            </a:r>
            <a:endParaRPr lang="en-US" sz="4200">
              <a:latin typeface="Calibri" panose="020F0502020204030204"/>
              <a:cs typeface="Calibri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200">
                <a:latin typeface="Georgia Pro"/>
                <a:cs typeface="Calibri"/>
              </a:rPr>
              <a:t>Sample Size</a:t>
            </a:r>
            <a:endParaRPr lang="en-US" sz="4200">
              <a:latin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5D86-EA9B-8CD6-DB9E-E6C5BBA6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804BF-6C4B-6850-2B9D-3844E6FE0AF7}"/>
              </a:ext>
            </a:extLst>
          </p:cNvPr>
          <p:cNvCxnSpPr/>
          <p:nvPr/>
        </p:nvCxnSpPr>
        <p:spPr>
          <a:xfrm flipV="1">
            <a:off x="4991796" y="1120466"/>
            <a:ext cx="1648521" cy="55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F537-E5E1-C59D-4A18-1D075677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Georgia Pro"/>
              </a:rPr>
              <a:t>Quantitative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A412-F72C-EEBF-8397-7D1D773E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  <a:cs typeface="Calibri"/>
              </a:rPr>
              <a:t>15 Algebra 2 assignments</a:t>
            </a:r>
          </a:p>
          <a:p>
            <a:r>
              <a:rPr lang="en-US">
                <a:latin typeface="Georgia Pro"/>
                <a:cs typeface="Calibri"/>
              </a:rPr>
              <a:t>Prompt :</a:t>
            </a:r>
          </a:p>
          <a:p>
            <a:pPr marL="457200" lvl="1" indent="0">
              <a:buNone/>
            </a:pPr>
            <a:r>
              <a:rPr lang="en-US">
                <a:latin typeface="Georgia Pro"/>
                <a:cs typeface="Calibri"/>
              </a:rPr>
              <a:t>"Complete the assignment using the </a:t>
            </a:r>
          </a:p>
          <a:p>
            <a:pPr marL="457200" lvl="1" indent="0">
              <a:buNone/>
            </a:pPr>
            <a:r>
              <a:rPr lang="en-US">
                <a:latin typeface="Georgia Pro"/>
                <a:cs typeface="Calibri"/>
              </a:rPr>
              <a:t>specified [ ] method"</a:t>
            </a: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Georgia Pro"/>
                <a:cs typeface="Calibri"/>
              </a:rPr>
              <a:t>Rubric: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317EB9-93AF-7457-9A54-BFC7628D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05780"/>
              </p:ext>
            </p:extLst>
          </p:nvPr>
        </p:nvGraphicFramePr>
        <p:xfrm>
          <a:off x="971550" y="4070350"/>
          <a:ext cx="4975852" cy="19604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3963">
                  <a:extLst>
                    <a:ext uri="{9D8B030D-6E8A-4147-A177-3AD203B41FA5}">
                      <a16:colId xmlns:a16="http://schemas.microsoft.com/office/drawing/2014/main" val="355647426"/>
                    </a:ext>
                  </a:extLst>
                </a:gridCol>
                <a:gridCol w="1243963">
                  <a:extLst>
                    <a:ext uri="{9D8B030D-6E8A-4147-A177-3AD203B41FA5}">
                      <a16:colId xmlns:a16="http://schemas.microsoft.com/office/drawing/2014/main" val="2734046187"/>
                    </a:ext>
                  </a:extLst>
                </a:gridCol>
                <a:gridCol w="1243963">
                  <a:extLst>
                    <a:ext uri="{9D8B030D-6E8A-4147-A177-3AD203B41FA5}">
                      <a16:colId xmlns:a16="http://schemas.microsoft.com/office/drawing/2014/main" val="3035821876"/>
                    </a:ext>
                  </a:extLst>
                </a:gridCol>
                <a:gridCol w="1243963">
                  <a:extLst>
                    <a:ext uri="{9D8B030D-6E8A-4147-A177-3AD203B41FA5}">
                      <a16:colId xmlns:a16="http://schemas.microsoft.com/office/drawing/2014/main" val="2555917393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72500"/>
                  </a:ext>
                </a:extLst>
              </a:tr>
              <a:tr h="14047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Completes little to none of the assignment with little to no accuracy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Completes part of assignment with partial accuracy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Completes full assignment with partial accuracy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Completes full assignment with full accuracy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641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44950B-E1F4-89D0-6324-447A2CFB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0" y="421052"/>
            <a:ext cx="3340100" cy="3691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8036EA-F68C-81F5-7C84-D3368258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01" y="2795043"/>
            <a:ext cx="3295650" cy="356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D13D-C994-D9C8-244C-EC08BD8F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0D5BC-AF27-0D72-C403-2A3486C8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27775"/>
              </p:ext>
            </p:extLst>
          </p:nvPr>
        </p:nvGraphicFramePr>
        <p:xfrm>
          <a:off x="1136833" y="1671488"/>
          <a:ext cx="9776154" cy="441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88077">
                  <a:extLst>
                    <a:ext uri="{9D8B030D-6E8A-4147-A177-3AD203B41FA5}">
                      <a16:colId xmlns:a16="http://schemas.microsoft.com/office/drawing/2014/main" val="1718639912"/>
                    </a:ext>
                  </a:extLst>
                </a:gridCol>
                <a:gridCol w="4888077">
                  <a:extLst>
                    <a:ext uri="{9D8B030D-6E8A-4147-A177-3AD203B41FA5}">
                      <a16:colId xmlns:a16="http://schemas.microsoft.com/office/drawing/2014/main" val="52804839"/>
                    </a:ext>
                  </a:extLst>
                </a:gridCol>
              </a:tblGrid>
              <a:tr h="919195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Georgia Pro"/>
                        </a:rPr>
                        <a:t>Successes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Georgia Pro"/>
                        </a:rPr>
                        <a:t>Failures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77537"/>
                  </a:ext>
                </a:extLst>
              </a:tr>
              <a:tr h="10788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Interpreting word problems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Geometry based problems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775949"/>
                  </a:ext>
                </a:extLst>
              </a:tr>
              <a:tr h="113234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Formula-based problems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Interpreting/creating graphs, charts, and tables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45965"/>
                  </a:ext>
                </a:extLst>
              </a:tr>
              <a:tr h="12886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Quadratic Functions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Highly inconsistent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97916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5ED12A8-CCC2-1710-E804-DDDE345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22000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latin typeface="Georgia Pro"/>
              </a:rPr>
              <a:t>Quantitative Analysis Results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4EB5D-FA76-1093-F48D-40A814A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>
                <a:latin typeface="Georgia Pro"/>
              </a:rPr>
              <a:t>4</a:t>
            </a:fld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84535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052-1D61-4D01-253B-FB9947A3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" y="383710"/>
            <a:ext cx="10515600" cy="1325563"/>
          </a:xfrm>
        </p:spPr>
        <p:txBody>
          <a:bodyPr/>
          <a:lstStyle/>
          <a:p>
            <a:r>
              <a:rPr lang="en-US">
                <a:latin typeface="Georgia Pro"/>
              </a:rPr>
              <a:t>   Qualitative Analysis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EC9F-A579-8A2C-BD5E-2AE911BE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69" y="2217109"/>
            <a:ext cx="67411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latin typeface="Georgia Pro"/>
                <a:cs typeface="Calibri"/>
              </a:rPr>
              <a:t>15 Papers varying in length (Open Source websites, Academic Journals)</a:t>
            </a:r>
            <a:endParaRPr lang="en-US">
              <a:cs typeface="Calibri" panose="020F0502020204030204"/>
            </a:endParaRPr>
          </a:p>
          <a:p>
            <a:pPr marL="457200" indent="-457200"/>
            <a:r>
              <a:rPr lang="en-US">
                <a:latin typeface="Georgia Pro"/>
                <a:cs typeface="Calibri"/>
              </a:rPr>
              <a:t>Prompt: </a:t>
            </a:r>
            <a:endParaRPr lang="en-US">
              <a:latin typeface="Calibri" panose="020F0502020204030204"/>
              <a:cs typeface="Calibri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>
                <a:latin typeface="Georgia Pro"/>
                <a:cs typeface="Calibri"/>
              </a:rPr>
              <a:t>"Help me write a 500/1000/1500 word thesis of [Article Title, Author]. Cite the author in MLA format and conclude with your opinion."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BB16-168C-E94F-7A9D-518BE345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375F6EB2-7D86-FD1D-4534-9F2553DD3AF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43" y="369562"/>
            <a:ext cx="3339123" cy="3697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document with text on it&#10;&#10;Description automatically generated">
            <a:extLst>
              <a:ext uri="{FF2B5EF4-FFF2-40B4-BE49-F238E27FC236}">
                <a16:creationId xmlns:a16="http://schemas.microsoft.com/office/drawing/2014/main" id="{0E8AFD7A-B9E7-48E6-83B9-94F2CC0EBD7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88015" y="2053971"/>
            <a:ext cx="3348892" cy="3687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937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AEC2-B447-F76F-F8EE-40C82008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Georgia Pro"/>
                <a:cs typeface="Calibri Light"/>
              </a:rPr>
              <a:t>Qualitative Rubric </a:t>
            </a:r>
            <a:endParaRPr lang="en-US">
              <a:latin typeface="Georgia Pro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D7A7B8-71E3-F608-DC89-5A439C0D6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51955"/>
              </p:ext>
            </p:extLst>
          </p:nvPr>
        </p:nvGraphicFramePr>
        <p:xfrm>
          <a:off x="836601" y="1827734"/>
          <a:ext cx="10515598" cy="408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98">
                  <a:extLst>
                    <a:ext uri="{9D8B030D-6E8A-4147-A177-3AD203B41FA5}">
                      <a16:colId xmlns:a16="http://schemas.microsoft.com/office/drawing/2014/main" val="639394604"/>
                    </a:ext>
                  </a:extLst>
                </a:gridCol>
                <a:gridCol w="1981198">
                  <a:extLst>
                    <a:ext uri="{9D8B030D-6E8A-4147-A177-3AD203B41FA5}">
                      <a16:colId xmlns:a16="http://schemas.microsoft.com/office/drawing/2014/main" val="1634978015"/>
                    </a:ext>
                  </a:extLst>
                </a:gridCol>
                <a:gridCol w="2099734">
                  <a:extLst>
                    <a:ext uri="{9D8B030D-6E8A-4147-A177-3AD203B41FA5}">
                      <a16:colId xmlns:a16="http://schemas.microsoft.com/office/drawing/2014/main" val="2974493462"/>
                    </a:ext>
                  </a:extLst>
                </a:gridCol>
                <a:gridCol w="2099734">
                  <a:extLst>
                    <a:ext uri="{9D8B030D-6E8A-4147-A177-3AD203B41FA5}">
                      <a16:colId xmlns:a16="http://schemas.microsoft.com/office/drawing/2014/main" val="1543639934"/>
                    </a:ext>
                  </a:extLst>
                </a:gridCol>
                <a:gridCol w="2099734">
                  <a:extLst>
                    <a:ext uri="{9D8B030D-6E8A-4147-A177-3AD203B41FA5}">
                      <a16:colId xmlns:a16="http://schemas.microsoft.com/office/drawing/2014/main" val="3383217698"/>
                    </a:ext>
                  </a:extLst>
                </a:gridCol>
              </a:tblGrid>
              <a:tr h="562832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Qualitative Assignment Score: 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​1 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​2 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3 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​4 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91657"/>
                  </a:ext>
                </a:extLst>
              </a:tr>
              <a:tr h="69791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Format ​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Is not formatted like a paper, mainly uses bullet points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Some cohesive paragraphs, mainly bullet points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Mainly paragraphs, some bullet points, includes headers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Formatted like a paper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579529"/>
                  </a:ext>
                </a:extLst>
              </a:tr>
              <a:tr h="69791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​Citations ​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Cannot display accurate citations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Only provides author name, but has incorrect details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Occasional mistakes but has accurate citations in text 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Completely accurate citations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02881"/>
                  </a:ext>
                </a:extLst>
              </a:tr>
              <a:tr h="69791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​Original Comparision ​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Does not compare to the original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Has similar talking points but is too vague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Good talking points and covers major points in the article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Accurately encompasses the content of the article 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0193"/>
                  </a:ext>
                </a:extLst>
              </a:tr>
              <a:tr h="720423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​Sequencing/ ​</a:t>
                      </a:r>
                    </a:p>
                    <a:p>
                      <a:pPr algn="ctr" rtl="0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Comprehension ​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Doesn’t pull content in the order of the article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Some major points from the article are missing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Pulls main points in the order of the article, but misses smaller details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Pulls all the content from the article in the order of the article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9836"/>
                  </a:ext>
                </a:extLst>
              </a:tr>
              <a:tr h="69791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​Opinion/Originality ​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Unable to provide an original thought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​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Provides some opinion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Georgia Pro"/>
                      </a:endParaRP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Passes as an original opinion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noProof="0">
                          <a:solidFill>
                            <a:srgbClr val="000000"/>
                          </a:solidFill>
                          <a:effectLst/>
                          <a:latin typeface="Georgia Pro"/>
                          <a:ea typeface="+mn-ea"/>
                          <a:cs typeface="+mn-cs"/>
                        </a:rPr>
                        <a:t>Thought provoking opinion  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</a:txBody>
                  <a:tcPr anchor="ctr">
                    <a:lnL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3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333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A073C-2856-982C-E8EF-25C5F09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0D5BC-AF27-0D72-C403-2A3486C8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5706"/>
              </p:ext>
            </p:extLst>
          </p:nvPr>
        </p:nvGraphicFramePr>
        <p:xfrm>
          <a:off x="1136833" y="1671488"/>
          <a:ext cx="9776154" cy="441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88077">
                  <a:extLst>
                    <a:ext uri="{9D8B030D-6E8A-4147-A177-3AD203B41FA5}">
                      <a16:colId xmlns:a16="http://schemas.microsoft.com/office/drawing/2014/main" val="1718639912"/>
                    </a:ext>
                  </a:extLst>
                </a:gridCol>
                <a:gridCol w="4888077">
                  <a:extLst>
                    <a:ext uri="{9D8B030D-6E8A-4147-A177-3AD203B41FA5}">
                      <a16:colId xmlns:a16="http://schemas.microsoft.com/office/drawing/2014/main" val="52804839"/>
                    </a:ext>
                  </a:extLst>
                </a:gridCol>
              </a:tblGrid>
              <a:tr h="919195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Georgia Pro"/>
                        </a:rPr>
                        <a:t>Successes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Georgia Pro"/>
                        </a:rPr>
                        <a:t>Failures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77537"/>
                  </a:ext>
                </a:extLst>
              </a:tr>
              <a:tr h="10788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Formatting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Citations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775949"/>
                  </a:ext>
                </a:extLst>
              </a:tr>
              <a:tr h="113234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Word Limits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Original Opinions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45965"/>
                  </a:ext>
                </a:extLst>
              </a:tr>
              <a:tr h="12886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Georgia Pro"/>
                        </a:rPr>
                        <a:t>English Syntax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Output varied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97916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5ED12A8-CCC2-1710-E804-DDDE345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22000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latin typeface="Georgia Pro"/>
                <a:ea typeface="+mj-lt"/>
                <a:cs typeface="+mj-lt"/>
              </a:rPr>
              <a:t>Qualitative Analysis Results</a:t>
            </a:r>
            <a:endParaRPr lang="en-US">
              <a:latin typeface="Georgia Pr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4EB5D-FA76-1093-F48D-40A814A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>
                <a:latin typeface="Georgia Pro"/>
              </a:rPr>
              <a:t>7</a:t>
            </a:fld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3373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27CE-4165-D68B-3822-046BD556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Georgia Pro"/>
                <a:cs typeface="Calibri"/>
              </a:rPr>
              <a:t>Quantitative vs. Qualitative</a:t>
            </a:r>
            <a:endParaRPr lang="en-US" err="1">
              <a:latin typeface="Georgia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BBFE8-3808-79EA-A73A-5EB4193D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A graph of a bar graph&#10;&#10;Description automatically generated">
            <a:extLst>
              <a:ext uri="{FF2B5EF4-FFF2-40B4-BE49-F238E27FC236}">
                <a16:creationId xmlns:a16="http://schemas.microsoft.com/office/drawing/2014/main" id="{7A7935FB-169A-11CE-112E-4D3AB728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621126"/>
            <a:ext cx="5441950" cy="4180898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793444F6-06F8-9470-507F-EC37ABF7B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1620794"/>
            <a:ext cx="5448300" cy="41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DA0C9F-5DFC-A450-4746-43E783BAD478}"/>
              </a:ext>
            </a:extLst>
          </p:cNvPr>
          <p:cNvSpPr/>
          <p:nvPr/>
        </p:nvSpPr>
        <p:spPr>
          <a:xfrm rot="5400000">
            <a:off x="1472908" y="2089634"/>
            <a:ext cx="4281761" cy="37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E2A3-44C0-3045-8BBC-0D5D279A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0602-778A-4C20-8283-F5F3100282A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2B9752-66D7-FBDD-A5C2-ACA98CBE86C3}"/>
              </a:ext>
            </a:extLst>
          </p:cNvPr>
          <p:cNvSpPr txBox="1">
            <a:spLocks/>
          </p:cNvSpPr>
          <p:nvPr/>
        </p:nvSpPr>
        <p:spPr>
          <a:xfrm>
            <a:off x="4461858" y="132033"/>
            <a:ext cx="2927196" cy="975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eorgia Pro"/>
                <a:cs typeface="Calibri"/>
              </a:rPr>
              <a:t>CONCLUSION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40455-8D2A-1371-3681-E9CF176F819D}"/>
              </a:ext>
            </a:extLst>
          </p:cNvPr>
          <p:cNvCxnSpPr/>
          <p:nvPr/>
        </p:nvCxnSpPr>
        <p:spPr>
          <a:xfrm flipV="1">
            <a:off x="5340080" y="1151805"/>
            <a:ext cx="1081668" cy="55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EA9A5B-A63F-0BDF-2DEB-D032BB411150}"/>
              </a:ext>
            </a:extLst>
          </p:cNvPr>
          <p:cNvSpPr txBox="1">
            <a:spLocks/>
          </p:cNvSpPr>
          <p:nvPr/>
        </p:nvSpPr>
        <p:spPr>
          <a:xfrm>
            <a:off x="1913860" y="1209785"/>
            <a:ext cx="3410415" cy="4033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latin typeface="Georgia Pro"/>
                <a:cs typeface="Arial"/>
              </a:rPr>
              <a:t>Qualitative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latin typeface="Georgia Pro"/>
                <a:cs typeface="Arial"/>
              </a:rPr>
              <a:t>over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latin typeface="Georgia Pro"/>
                <a:cs typeface="Arial"/>
              </a:rPr>
              <a:t>Quantitative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"/>
              <a:cs typeface="Arial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6585D7-B0E5-970F-3DF3-7D82F3936860}"/>
              </a:ext>
            </a:extLst>
          </p:cNvPr>
          <p:cNvSpPr txBox="1">
            <a:spLocks/>
          </p:cNvSpPr>
          <p:nvPr/>
        </p:nvSpPr>
        <p:spPr>
          <a:xfrm>
            <a:off x="4372419" y="2017474"/>
            <a:ext cx="3633439" cy="4033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"/>
              <a:cs typeface="Arial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6D65F-C594-D428-646E-1D8FBC686E96}"/>
              </a:ext>
            </a:extLst>
          </p:cNvPr>
          <p:cNvSpPr/>
          <p:nvPr/>
        </p:nvSpPr>
        <p:spPr>
          <a:xfrm rot="5400000">
            <a:off x="6324978" y="2089633"/>
            <a:ext cx="4281761" cy="37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E46B9E-3025-5CC4-EB70-9D443524B869}"/>
              </a:ext>
            </a:extLst>
          </p:cNvPr>
          <p:cNvSpPr txBox="1">
            <a:spLocks/>
          </p:cNvSpPr>
          <p:nvPr/>
        </p:nvSpPr>
        <p:spPr>
          <a:xfrm>
            <a:off x="6696752" y="1211721"/>
            <a:ext cx="3633439" cy="4033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latin typeface="Georgia Pro"/>
                <a:cs typeface="Calibri Light"/>
              </a:rPr>
              <a:t>Lower Standard Output than Human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"/>
              <a:cs typeface="Arial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4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is the  overall quality  of output that  ChatGPT produces?</vt:lpstr>
      <vt:lpstr>METHODOLOGY  </vt:lpstr>
      <vt:lpstr>Quantitative Analysis</vt:lpstr>
      <vt:lpstr>Quantitative Analysis Results</vt:lpstr>
      <vt:lpstr>   Qualitative Analysis </vt:lpstr>
      <vt:lpstr>Qualitative Rubric </vt:lpstr>
      <vt:lpstr>Qualitative Analysis Results</vt:lpstr>
      <vt:lpstr>Quantitative vs. Qualitative</vt:lpstr>
      <vt:lpstr>PowerPoint Presentation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Title- Question</dc:title>
  <dc:creator>Komal Rao</dc:creator>
  <cp:revision>1</cp:revision>
  <dcterms:created xsi:type="dcterms:W3CDTF">2023-09-10T18:33:00Z</dcterms:created>
  <dcterms:modified xsi:type="dcterms:W3CDTF">2023-09-13T20:38:36Z</dcterms:modified>
</cp:coreProperties>
</file>