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sldIdLst>
    <p:sldId id="265" r:id="rId2"/>
    <p:sldId id="266" r:id="rId3"/>
    <p:sldId id="267" r:id="rId4"/>
    <p:sldId id="260" r:id="rId5"/>
    <p:sldId id="264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83A46F-8DDB-9EF7-CDA1-6B48120F60A9}" v="342" dt="2023-09-16T20:44:37.207"/>
    <p1510:client id="{64904994-9C42-39F9-1739-350F57700A35}" v="51" dt="2023-09-15T21:18:09.832"/>
    <p1510:client id="{9811C163-4CEB-1F4E-60B6-414E78DF2409}" v="1069" dt="2023-09-16T21:00:58.204"/>
    <p1510:client id="{A37CC21B-E703-6D98-D285-8239E659472B}" v="18" dt="2023-09-16T20:51:18.347"/>
    <p1510:client id="{B12B47B4-4864-5E6D-0E86-EB3ED909EBE1}" v="1" dt="2023-09-16T15:31:10.403"/>
    <p1510:client id="{DD02BA03-3273-9CCD-9AF1-3871E1B2C640}" v="1" dt="2023-09-16T21:08:19.470"/>
    <p1510:client id="{EFBDC485-032C-5F64-03A3-F45C313062FD}" v="2" dt="2023-09-16T21:08:34.369"/>
    <p1510:client id="{FDCB078E-DABA-4B7D-A83B-1B4F85303409}" v="1" dt="2023-09-16T16:21:33.8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gsby, Mitchel" userId="S::mrigsby@wm.edu::1819beca-e1eb-4d2e-a35a-94db41f6278f" providerId="AD" clId="Web-{EFBDC485-032C-5F64-03A3-F45C313062FD}"/>
    <pc:docChg chg="sldOrd">
      <pc:chgData name="Rigsby, Mitchel" userId="S::mrigsby@wm.edu::1819beca-e1eb-4d2e-a35a-94db41f6278f" providerId="AD" clId="Web-{EFBDC485-032C-5F64-03A3-F45C313062FD}" dt="2023-09-16T21:08:34.369" v="1"/>
      <pc:docMkLst>
        <pc:docMk/>
      </pc:docMkLst>
      <pc:sldChg chg="ord">
        <pc:chgData name="Rigsby, Mitchel" userId="S::mrigsby@wm.edu::1819beca-e1eb-4d2e-a35a-94db41f6278f" providerId="AD" clId="Web-{EFBDC485-032C-5F64-03A3-F45C313062FD}" dt="2023-09-16T21:08:34.369" v="1"/>
        <pc:sldMkLst>
          <pc:docMk/>
          <pc:sldMk cId="1652458283" sldId="268"/>
        </pc:sldMkLst>
      </pc:sldChg>
    </pc:docChg>
  </pc:docChgLst>
  <pc:docChgLst>
    <pc:chgData name="Sammita, Komal" userId="S::krsammita@wm.edu::abff57db-439c-4762-b4b0-cfaf13f28ad4" providerId="AD" clId="Web-{9811C163-4CEB-1F4E-60B6-414E78DF2409}"/>
    <pc:docChg chg="mod addSld delSld modSld sldOrd modMainMaster">
      <pc:chgData name="Sammita, Komal" userId="S::krsammita@wm.edu::abff57db-439c-4762-b4b0-cfaf13f28ad4" providerId="AD" clId="Web-{9811C163-4CEB-1F4E-60B6-414E78DF2409}" dt="2023-09-16T21:00:58.204" v="858"/>
      <pc:docMkLst>
        <pc:docMk/>
      </pc:docMkLst>
      <pc:sldChg chg="addSp delSp modSp del">
        <pc:chgData name="Sammita, Komal" userId="S::krsammita@wm.edu::abff57db-439c-4762-b4b0-cfaf13f28ad4" providerId="AD" clId="Web-{9811C163-4CEB-1F4E-60B6-414E78DF2409}" dt="2023-09-16T19:53:28.227" v="475"/>
        <pc:sldMkLst>
          <pc:docMk/>
          <pc:sldMk cId="3056527392" sldId="256"/>
        </pc:sldMkLst>
        <pc:spChg chg="mod">
          <ac:chgData name="Sammita, Komal" userId="S::krsammita@wm.edu::abff57db-439c-4762-b4b0-cfaf13f28ad4" providerId="AD" clId="Web-{9811C163-4CEB-1F4E-60B6-414E78DF2409}" dt="2023-09-16T19:49:53.577" v="447" actId="20577"/>
          <ac:spMkLst>
            <pc:docMk/>
            <pc:sldMk cId="3056527392" sldId="256"/>
            <ac:spMk id="2" creationId="{26AD12C4-2276-ABE9-A325-61659CA637A4}"/>
          </ac:spMkLst>
        </pc:spChg>
        <pc:spChg chg="add mod ord">
          <ac:chgData name="Sammita, Komal" userId="S::krsammita@wm.edu::abff57db-439c-4762-b4b0-cfaf13f28ad4" providerId="AD" clId="Web-{9811C163-4CEB-1F4E-60B6-414E78DF2409}" dt="2023-09-16T17:29:52.571" v="38"/>
          <ac:spMkLst>
            <pc:docMk/>
            <pc:sldMk cId="3056527392" sldId="256"/>
            <ac:spMk id="6" creationId="{B16AECAF-B76D-56EA-EBE2-319F6BD1CCF8}"/>
          </ac:spMkLst>
        </pc:spChg>
        <pc:picChg chg="add del mod">
          <ac:chgData name="Sammita, Komal" userId="S::krsammita@wm.edu::abff57db-439c-4762-b4b0-cfaf13f28ad4" providerId="AD" clId="Web-{9811C163-4CEB-1F4E-60B6-414E78DF2409}" dt="2023-09-16T17:29:21.898" v="34"/>
          <ac:picMkLst>
            <pc:docMk/>
            <pc:sldMk cId="3056527392" sldId="256"/>
            <ac:picMk id="5" creationId="{EE610557-4185-993F-6224-628F5000BB55}"/>
          </ac:picMkLst>
        </pc:picChg>
      </pc:sldChg>
      <pc:sldChg chg="addSp delSp modSp del">
        <pc:chgData name="Sammita, Komal" userId="S::krsammita@wm.edu::abff57db-439c-4762-b4b0-cfaf13f28ad4" providerId="AD" clId="Web-{9811C163-4CEB-1F4E-60B6-414E78DF2409}" dt="2023-09-16T19:16:56.530" v="431"/>
        <pc:sldMkLst>
          <pc:docMk/>
          <pc:sldMk cId="1390547153" sldId="257"/>
        </pc:sldMkLst>
        <pc:spChg chg="add mod">
          <ac:chgData name="Sammita, Komal" userId="S::krsammita@wm.edu::abff57db-439c-4762-b4b0-cfaf13f28ad4" providerId="AD" clId="Web-{9811C163-4CEB-1F4E-60B6-414E78DF2409}" dt="2023-09-16T19:15:31.917" v="418" actId="1076"/>
          <ac:spMkLst>
            <pc:docMk/>
            <pc:sldMk cId="1390547153" sldId="257"/>
            <ac:spMk id="3" creationId="{1E39945F-ED1F-2221-CE18-2D32FEEE82D5}"/>
          </ac:spMkLst>
        </pc:spChg>
        <pc:spChg chg="add mod">
          <ac:chgData name="Sammita, Komal" userId="S::krsammita@wm.edu::abff57db-439c-4762-b4b0-cfaf13f28ad4" providerId="AD" clId="Web-{9811C163-4CEB-1F4E-60B6-414E78DF2409}" dt="2023-09-16T19:15:06.775" v="413" actId="1076"/>
          <ac:spMkLst>
            <pc:docMk/>
            <pc:sldMk cId="1390547153" sldId="257"/>
            <ac:spMk id="5" creationId="{FF5133E4-9874-4B61-35BF-334A2082EF36}"/>
          </ac:spMkLst>
        </pc:spChg>
        <pc:spChg chg="del mod">
          <ac:chgData name="Sammita, Komal" userId="S::krsammita@wm.edu::abff57db-439c-4762-b4b0-cfaf13f28ad4" providerId="AD" clId="Web-{9811C163-4CEB-1F4E-60B6-414E78DF2409}" dt="2023-09-16T19:14:41.149" v="411"/>
          <ac:spMkLst>
            <pc:docMk/>
            <pc:sldMk cId="1390547153" sldId="257"/>
            <ac:spMk id="6" creationId="{457E98A1-831A-4253-FD4D-4C8C2E0DC196}"/>
          </ac:spMkLst>
        </pc:spChg>
        <pc:spChg chg="add mod">
          <ac:chgData name="Sammita, Komal" userId="S::krsammita@wm.edu::abff57db-439c-4762-b4b0-cfaf13f28ad4" providerId="AD" clId="Web-{9811C163-4CEB-1F4E-60B6-414E78DF2409}" dt="2023-09-16T19:15:24.776" v="416" actId="1076"/>
          <ac:spMkLst>
            <pc:docMk/>
            <pc:sldMk cId="1390547153" sldId="257"/>
            <ac:spMk id="8" creationId="{AB9A17CE-F2D1-DD01-2F86-62E9C56FF56E}"/>
          </ac:spMkLst>
        </pc:spChg>
        <pc:cxnChg chg="add mod">
          <ac:chgData name="Sammita, Komal" userId="S::krsammita@wm.edu::abff57db-439c-4762-b4b0-cfaf13f28ad4" providerId="AD" clId="Web-{9811C163-4CEB-1F4E-60B6-414E78DF2409}" dt="2023-09-16T19:15:24.792" v="417" actId="1076"/>
          <ac:cxnSpMkLst>
            <pc:docMk/>
            <pc:sldMk cId="1390547153" sldId="257"/>
            <ac:cxnSpMk id="10" creationId="{F2F85611-200B-0040-BD89-681B0AF32594}"/>
          </ac:cxnSpMkLst>
        </pc:cxnChg>
      </pc:sldChg>
      <pc:sldChg chg="addSp modSp del">
        <pc:chgData name="Sammita, Komal" userId="S::krsammita@wm.edu::abff57db-439c-4762-b4b0-cfaf13f28ad4" providerId="AD" clId="Web-{9811C163-4CEB-1F4E-60B6-414E78DF2409}" dt="2023-09-16T19:51:35.425" v="465"/>
        <pc:sldMkLst>
          <pc:docMk/>
          <pc:sldMk cId="3870300206" sldId="258"/>
        </pc:sldMkLst>
        <pc:spChg chg="add mod">
          <ac:chgData name="Sammita, Komal" userId="S::krsammita@wm.edu::abff57db-439c-4762-b4b0-cfaf13f28ad4" providerId="AD" clId="Web-{9811C163-4CEB-1F4E-60B6-414E78DF2409}" dt="2023-09-16T17:21:33.176" v="27"/>
          <ac:spMkLst>
            <pc:docMk/>
            <pc:sldMk cId="3870300206" sldId="258"/>
            <ac:spMk id="3" creationId="{CA1F2E75-455C-E995-CEEC-0304F481D743}"/>
          </ac:spMkLst>
        </pc:spChg>
      </pc:sldChg>
      <pc:sldChg chg="addSp delSp modSp ord">
        <pc:chgData name="Sammita, Komal" userId="S::krsammita@wm.edu::abff57db-439c-4762-b4b0-cfaf13f28ad4" providerId="AD" clId="Web-{9811C163-4CEB-1F4E-60B6-414E78DF2409}" dt="2023-09-16T20:40:37.453" v="773" actId="1076"/>
        <pc:sldMkLst>
          <pc:docMk/>
          <pc:sldMk cId="3649317009" sldId="260"/>
        </pc:sldMkLst>
        <pc:spChg chg="mod">
          <ac:chgData name="Sammita, Komal" userId="S::krsammita@wm.edu::abff57db-439c-4762-b4b0-cfaf13f28ad4" providerId="AD" clId="Web-{9811C163-4CEB-1F4E-60B6-414E78DF2409}" dt="2023-09-16T20:40:37.453" v="773" actId="1076"/>
          <ac:spMkLst>
            <pc:docMk/>
            <pc:sldMk cId="3649317009" sldId="260"/>
            <ac:spMk id="2" creationId="{ED9DE372-CF7C-8D75-CB8B-19CB0056A6C3}"/>
          </ac:spMkLst>
        </pc:spChg>
        <pc:spChg chg="mod">
          <ac:chgData name="Sammita, Komal" userId="S::krsammita@wm.edu::abff57db-439c-4762-b4b0-cfaf13f28ad4" providerId="AD" clId="Web-{9811C163-4CEB-1F4E-60B6-414E78DF2409}" dt="2023-09-16T19:07:34.664" v="358" actId="20577"/>
          <ac:spMkLst>
            <pc:docMk/>
            <pc:sldMk cId="3649317009" sldId="260"/>
            <ac:spMk id="3" creationId="{03DC8462-C2F5-3F69-C713-C994A8651BE6}"/>
          </ac:spMkLst>
        </pc:spChg>
        <pc:spChg chg="add mod">
          <ac:chgData name="Sammita, Komal" userId="S::krsammita@wm.edu::abff57db-439c-4762-b4b0-cfaf13f28ad4" providerId="AD" clId="Web-{9811C163-4CEB-1F4E-60B6-414E78DF2409}" dt="2023-09-16T17:21:25.363" v="25"/>
          <ac:spMkLst>
            <pc:docMk/>
            <pc:sldMk cId="3649317009" sldId="260"/>
            <ac:spMk id="4" creationId="{928B1405-D49A-7572-FF43-EE06004B5A62}"/>
          </ac:spMkLst>
        </pc:spChg>
        <pc:spChg chg="add del mod">
          <ac:chgData name="Sammita, Komal" userId="S::krsammita@wm.edu::abff57db-439c-4762-b4b0-cfaf13f28ad4" providerId="AD" clId="Web-{9811C163-4CEB-1F4E-60B6-414E78DF2409}" dt="2023-09-16T20:09:55.031" v="506"/>
          <ac:spMkLst>
            <pc:docMk/>
            <pc:sldMk cId="3649317009" sldId="260"/>
            <ac:spMk id="9" creationId="{F0E0AF71-A19C-5EFB-BA50-C1FB544A2876}"/>
          </ac:spMkLst>
        </pc:spChg>
        <pc:spChg chg="add mod">
          <ac:chgData name="Sammita, Komal" userId="S::krsammita@wm.edu::abff57db-439c-4762-b4b0-cfaf13f28ad4" providerId="AD" clId="Web-{9811C163-4CEB-1F4E-60B6-414E78DF2409}" dt="2023-09-16T20:37:07.773" v="743" actId="1076"/>
          <ac:spMkLst>
            <pc:docMk/>
            <pc:sldMk cId="3649317009" sldId="260"/>
            <ac:spMk id="14" creationId="{E0B57D8F-798F-940D-112F-68C88D25EA2B}"/>
          </ac:spMkLst>
        </pc:spChg>
        <pc:picChg chg="del mod">
          <ac:chgData name="Sammita, Komal" userId="S::krsammita@wm.edu::abff57db-439c-4762-b4b0-cfaf13f28ad4" providerId="AD" clId="Web-{9811C163-4CEB-1F4E-60B6-414E78DF2409}" dt="2023-09-16T20:06:15.257" v="505"/>
          <ac:picMkLst>
            <pc:docMk/>
            <pc:sldMk cId="3649317009" sldId="260"/>
            <ac:picMk id="5" creationId="{C359FF96-4B47-50F0-59F1-7345D085B885}"/>
          </ac:picMkLst>
        </pc:picChg>
        <pc:picChg chg="mod modCrop">
          <ac:chgData name="Sammita, Komal" userId="S::krsammita@wm.edu::abff57db-439c-4762-b4b0-cfaf13f28ad4" providerId="AD" clId="Web-{9811C163-4CEB-1F4E-60B6-414E78DF2409}" dt="2023-09-16T20:26:35.842" v="601" actId="1076"/>
          <ac:picMkLst>
            <pc:docMk/>
            <pc:sldMk cId="3649317009" sldId="260"/>
            <ac:picMk id="6" creationId="{6CF2DD08-4387-5208-E766-11EC1D4D63C7}"/>
          </ac:picMkLst>
        </pc:picChg>
        <pc:picChg chg="add del mod">
          <ac:chgData name="Sammita, Komal" userId="S::krsammita@wm.edu::abff57db-439c-4762-b4b0-cfaf13f28ad4" providerId="AD" clId="Web-{9811C163-4CEB-1F4E-60B6-414E78DF2409}" dt="2023-09-16T20:31:33.728" v="714"/>
          <ac:picMkLst>
            <pc:docMk/>
            <pc:sldMk cId="3649317009" sldId="260"/>
            <ac:picMk id="7" creationId="{65A3DC86-BA24-EBB0-6B67-888D8A406792}"/>
          </ac:picMkLst>
        </pc:picChg>
        <pc:picChg chg="add mod ord">
          <ac:chgData name="Sammita, Komal" userId="S::krsammita@wm.edu::abff57db-439c-4762-b4b0-cfaf13f28ad4" providerId="AD" clId="Web-{9811C163-4CEB-1F4E-60B6-414E78DF2409}" dt="2023-09-16T20:10:11.250" v="509" actId="1076"/>
          <ac:picMkLst>
            <pc:docMk/>
            <pc:sldMk cId="3649317009" sldId="260"/>
            <ac:picMk id="10" creationId="{E4F0A394-7C35-9DC0-316B-01940CD0BDAB}"/>
          </ac:picMkLst>
        </pc:picChg>
        <pc:cxnChg chg="add mod">
          <ac:chgData name="Sammita, Komal" userId="S::krsammita@wm.edu::abff57db-439c-4762-b4b0-cfaf13f28ad4" providerId="AD" clId="Web-{9811C163-4CEB-1F4E-60B6-414E78DF2409}" dt="2023-09-16T20:26:40.045" v="602" actId="1076"/>
          <ac:cxnSpMkLst>
            <pc:docMk/>
            <pc:sldMk cId="3649317009" sldId="260"/>
            <ac:cxnSpMk id="12" creationId="{2D56420D-5E80-284E-9D75-EC9044354117}"/>
          </ac:cxnSpMkLst>
        </pc:cxnChg>
      </pc:sldChg>
      <pc:sldChg chg="addSp modSp del">
        <pc:chgData name="Sammita, Komal" userId="S::krsammita@wm.edu::abff57db-439c-4762-b4b0-cfaf13f28ad4" providerId="AD" clId="Web-{9811C163-4CEB-1F4E-60B6-414E78DF2409}" dt="2023-09-16T19:16:38.794" v="429"/>
        <pc:sldMkLst>
          <pc:docMk/>
          <pc:sldMk cId="2642998191" sldId="261"/>
        </pc:sldMkLst>
        <pc:spChg chg="add mod">
          <ac:chgData name="Sammita, Komal" userId="S::krsammita@wm.edu::abff57db-439c-4762-b4b0-cfaf13f28ad4" providerId="AD" clId="Web-{9811C163-4CEB-1F4E-60B6-414E78DF2409}" dt="2023-09-16T17:21:33.176" v="27"/>
          <ac:spMkLst>
            <pc:docMk/>
            <pc:sldMk cId="2642998191" sldId="261"/>
            <ac:spMk id="3" creationId="{23249B41-14D2-858D-0729-2DA52AE3BFB0}"/>
          </ac:spMkLst>
        </pc:spChg>
      </pc:sldChg>
      <pc:sldChg chg="addSp modSp del">
        <pc:chgData name="Sammita, Komal" userId="S::krsammita@wm.edu::abff57db-439c-4762-b4b0-cfaf13f28ad4" providerId="AD" clId="Web-{9811C163-4CEB-1F4E-60B6-414E78DF2409}" dt="2023-09-16T19:16:41.185" v="430"/>
        <pc:sldMkLst>
          <pc:docMk/>
          <pc:sldMk cId="3253582443" sldId="262"/>
        </pc:sldMkLst>
        <pc:spChg chg="add mod">
          <ac:chgData name="Sammita, Komal" userId="S::krsammita@wm.edu::abff57db-439c-4762-b4b0-cfaf13f28ad4" providerId="AD" clId="Web-{9811C163-4CEB-1F4E-60B6-414E78DF2409}" dt="2023-09-16T17:21:33.176" v="27"/>
          <ac:spMkLst>
            <pc:docMk/>
            <pc:sldMk cId="3253582443" sldId="262"/>
            <ac:spMk id="4" creationId="{0FCDB363-60DE-E569-AB37-BCB9E9BC475D}"/>
          </ac:spMkLst>
        </pc:spChg>
      </pc:sldChg>
      <pc:sldChg chg="addSp modSp del">
        <pc:chgData name="Sammita, Komal" userId="S::krsammita@wm.edu::abff57db-439c-4762-b4b0-cfaf13f28ad4" providerId="AD" clId="Web-{9811C163-4CEB-1F4E-60B6-414E78DF2409}" dt="2023-09-16T19:51:34.019" v="464"/>
        <pc:sldMkLst>
          <pc:docMk/>
          <pc:sldMk cId="2897267309" sldId="263"/>
        </pc:sldMkLst>
        <pc:spChg chg="add mod">
          <ac:chgData name="Sammita, Komal" userId="S::krsammita@wm.edu::abff57db-439c-4762-b4b0-cfaf13f28ad4" providerId="AD" clId="Web-{9811C163-4CEB-1F4E-60B6-414E78DF2409}" dt="2023-09-16T17:21:33.176" v="27"/>
          <ac:spMkLst>
            <pc:docMk/>
            <pc:sldMk cId="2897267309" sldId="263"/>
            <ac:spMk id="4" creationId="{42DD9E2F-B1C0-5219-7665-0B0093D826ED}"/>
          </ac:spMkLst>
        </pc:spChg>
      </pc:sldChg>
      <pc:sldChg chg="addSp delSp modSp">
        <pc:chgData name="Sammita, Komal" userId="S::krsammita@wm.edu::abff57db-439c-4762-b4b0-cfaf13f28ad4" providerId="AD" clId="Web-{9811C163-4CEB-1F4E-60B6-414E78DF2409}" dt="2023-09-16T20:43:27.131" v="822" actId="20577"/>
        <pc:sldMkLst>
          <pc:docMk/>
          <pc:sldMk cId="848517342" sldId="264"/>
        </pc:sldMkLst>
        <pc:spChg chg="del">
          <ac:chgData name="Sammita, Komal" userId="S::krsammita@wm.edu::abff57db-439c-4762-b4b0-cfaf13f28ad4" providerId="AD" clId="Web-{9811C163-4CEB-1F4E-60B6-414E78DF2409}" dt="2023-09-16T19:16:14.465" v="420"/>
          <ac:spMkLst>
            <pc:docMk/>
            <pc:sldMk cId="848517342" sldId="264"/>
            <ac:spMk id="2" creationId="{EDD98842-61A7-DCC6-37E8-E296CFC371F7}"/>
          </ac:spMkLst>
        </pc:spChg>
        <pc:spChg chg="del">
          <ac:chgData name="Sammita, Komal" userId="S::krsammita@wm.edu::abff57db-439c-4762-b4b0-cfaf13f28ad4" providerId="AD" clId="Web-{9811C163-4CEB-1F4E-60B6-414E78DF2409}" dt="2023-09-16T19:16:19.372" v="422"/>
          <ac:spMkLst>
            <pc:docMk/>
            <pc:sldMk cId="848517342" sldId="264"/>
            <ac:spMk id="3" creationId="{0F257B69-D985-08FC-DA3D-4D8C737E3BF4}"/>
          </ac:spMkLst>
        </pc:spChg>
        <pc:spChg chg="add mod">
          <ac:chgData name="Sammita, Komal" userId="S::krsammita@wm.edu::abff57db-439c-4762-b4b0-cfaf13f28ad4" providerId="AD" clId="Web-{9811C163-4CEB-1F4E-60B6-414E78DF2409}" dt="2023-09-16T20:18:02.159" v="543" actId="1076"/>
          <ac:spMkLst>
            <pc:docMk/>
            <pc:sldMk cId="848517342" sldId="264"/>
            <ac:spMk id="4" creationId="{667B0582-9D40-55B5-3157-9907C253D30B}"/>
          </ac:spMkLst>
        </pc:spChg>
        <pc:spChg chg="mod">
          <ac:chgData name="Sammita, Komal" userId="S::krsammita@wm.edu::abff57db-439c-4762-b4b0-cfaf13f28ad4" providerId="AD" clId="Web-{9811C163-4CEB-1F4E-60B6-414E78DF2409}" dt="2023-09-16T20:41:49.128" v="774" actId="1076"/>
          <ac:spMkLst>
            <pc:docMk/>
            <pc:sldMk cId="848517342" sldId="264"/>
            <ac:spMk id="5" creationId="{C8CE8D67-58FE-105A-4650-21BCD970DDDA}"/>
          </ac:spMkLst>
        </pc:spChg>
        <pc:spChg chg="add del mod">
          <ac:chgData name="Sammita, Komal" userId="S::krsammita@wm.edu::abff57db-439c-4762-b4b0-cfaf13f28ad4" providerId="AD" clId="Web-{9811C163-4CEB-1F4E-60B6-414E78DF2409}" dt="2023-09-16T19:16:17.122" v="421"/>
          <ac:spMkLst>
            <pc:docMk/>
            <pc:sldMk cId="848517342" sldId="264"/>
            <ac:spMk id="6" creationId="{A2784149-F307-7844-2AFD-853EF894252A}"/>
          </ac:spMkLst>
        </pc:spChg>
        <pc:spChg chg="add del mod">
          <ac:chgData name="Sammita, Komal" userId="S::krsammita@wm.edu::abff57db-439c-4762-b4b0-cfaf13f28ad4" providerId="AD" clId="Web-{9811C163-4CEB-1F4E-60B6-414E78DF2409}" dt="2023-09-16T20:24:54.682" v="584"/>
          <ac:spMkLst>
            <pc:docMk/>
            <pc:sldMk cId="848517342" sldId="264"/>
            <ac:spMk id="8" creationId="{51C80F84-522F-F0A2-34D3-3D7D960E2411}"/>
          </ac:spMkLst>
        </pc:spChg>
        <pc:spChg chg="add del mod">
          <ac:chgData name="Sammita, Komal" userId="S::krsammita@wm.edu::abff57db-439c-4762-b4b0-cfaf13f28ad4" providerId="AD" clId="Web-{9811C163-4CEB-1F4E-60B6-414E78DF2409}" dt="2023-09-16T19:51:42.222" v="466"/>
          <ac:spMkLst>
            <pc:docMk/>
            <pc:sldMk cId="848517342" sldId="264"/>
            <ac:spMk id="10" creationId="{D71766BC-E0E7-D4EB-D7B7-BCB2A8D18A96}"/>
          </ac:spMkLst>
        </pc:spChg>
        <pc:spChg chg="add del mod">
          <ac:chgData name="Sammita, Komal" userId="S::krsammita@wm.edu::abff57db-439c-4762-b4b0-cfaf13f28ad4" providerId="AD" clId="Web-{9811C163-4CEB-1F4E-60B6-414E78DF2409}" dt="2023-09-16T20:23:32.225" v="577"/>
          <ac:spMkLst>
            <pc:docMk/>
            <pc:sldMk cId="848517342" sldId="264"/>
            <ac:spMk id="12" creationId="{FE66EDD6-5C35-D4F0-1303-60BFA678F7FA}"/>
          </ac:spMkLst>
        </pc:spChg>
        <pc:spChg chg="add mod">
          <ac:chgData name="Sammita, Komal" userId="S::krsammita@wm.edu::abff57db-439c-4762-b4b0-cfaf13f28ad4" providerId="AD" clId="Web-{9811C163-4CEB-1F4E-60B6-414E78DF2409}" dt="2023-09-16T20:43:27.131" v="822" actId="20577"/>
          <ac:spMkLst>
            <pc:docMk/>
            <pc:sldMk cId="848517342" sldId="264"/>
            <ac:spMk id="18" creationId="{59EDF0C0-5851-E0E4-4B78-CDD6C5085474}"/>
          </ac:spMkLst>
        </pc:spChg>
        <pc:picChg chg="mod modCrop">
          <ac:chgData name="Sammita, Komal" userId="S::krsammita@wm.edu::abff57db-439c-4762-b4b0-cfaf13f28ad4" providerId="AD" clId="Web-{9811C163-4CEB-1F4E-60B6-414E78DF2409}" dt="2023-09-16T20:18:27.223" v="549" actId="1076"/>
          <ac:picMkLst>
            <pc:docMk/>
            <pc:sldMk cId="848517342" sldId="264"/>
            <ac:picMk id="2" creationId="{D78CE934-71EC-2EA8-E50E-4C65658C9065}"/>
          </ac:picMkLst>
        </pc:picChg>
        <pc:picChg chg="mod modCrop">
          <ac:chgData name="Sammita, Komal" userId="S::krsammita@wm.edu::abff57db-439c-4762-b4b0-cfaf13f28ad4" providerId="AD" clId="Web-{9811C163-4CEB-1F4E-60B6-414E78DF2409}" dt="2023-09-16T20:27:12.968" v="605" actId="1076"/>
          <ac:picMkLst>
            <pc:docMk/>
            <pc:sldMk cId="848517342" sldId="264"/>
            <ac:picMk id="3" creationId="{A2FE6653-7F31-C394-889F-70ECB2FE26E0}"/>
          </ac:picMkLst>
        </pc:picChg>
        <pc:picChg chg="add del mod">
          <ac:chgData name="Sammita, Komal" userId="S::krsammita@wm.edu::abff57db-439c-4762-b4b0-cfaf13f28ad4" providerId="AD" clId="Web-{9811C163-4CEB-1F4E-60B6-414E78DF2409}" dt="2023-09-16T20:31:38.057" v="715"/>
          <ac:picMkLst>
            <pc:docMk/>
            <pc:sldMk cId="848517342" sldId="264"/>
            <ac:picMk id="16" creationId="{A1ED17B0-1FB4-EF25-1F2B-06EE3BD5D48A}"/>
          </ac:picMkLst>
        </pc:picChg>
        <pc:cxnChg chg="add del mod">
          <ac:chgData name="Sammita, Komal" userId="S::krsammita@wm.edu::abff57db-439c-4762-b4b0-cfaf13f28ad4" providerId="AD" clId="Web-{9811C163-4CEB-1F4E-60B6-414E78DF2409}" dt="2023-09-16T20:23:27.272" v="576"/>
          <ac:cxnSpMkLst>
            <pc:docMk/>
            <pc:sldMk cId="848517342" sldId="264"/>
            <ac:cxnSpMk id="14" creationId="{1FE37CE8-10B8-7558-74C0-E6468EC8CCE0}"/>
          </ac:cxnSpMkLst>
        </pc:cxnChg>
        <pc:cxnChg chg="add mod">
          <ac:chgData name="Sammita, Komal" userId="S::krsammita@wm.edu::abff57db-439c-4762-b4b0-cfaf13f28ad4" providerId="AD" clId="Web-{9811C163-4CEB-1F4E-60B6-414E78DF2409}" dt="2023-09-16T20:27:17.828" v="606" actId="1076"/>
          <ac:cxnSpMkLst>
            <pc:docMk/>
            <pc:sldMk cId="848517342" sldId="264"/>
            <ac:cxnSpMk id="20" creationId="{F13AE7B3-9371-5893-CF27-E663994AA9B9}"/>
          </ac:cxnSpMkLst>
        </pc:cxnChg>
      </pc:sldChg>
      <pc:sldChg chg="addSp delSp modSp add replId">
        <pc:chgData name="Sammita, Komal" userId="S::krsammita@wm.edu::abff57db-439c-4762-b4b0-cfaf13f28ad4" providerId="AD" clId="Web-{9811C163-4CEB-1F4E-60B6-414E78DF2409}" dt="2023-09-16T21:00:58.204" v="858"/>
        <pc:sldMkLst>
          <pc:docMk/>
          <pc:sldMk cId="3760487934" sldId="265"/>
        </pc:sldMkLst>
        <pc:spChg chg="mod">
          <ac:chgData name="Sammita, Komal" userId="S::krsammita@wm.edu::abff57db-439c-4762-b4b0-cfaf13f28ad4" providerId="AD" clId="Web-{9811C163-4CEB-1F4E-60B6-414E78DF2409}" dt="2023-09-16T17:32:08.483" v="47" actId="20577"/>
          <ac:spMkLst>
            <pc:docMk/>
            <pc:sldMk cId="3760487934" sldId="265"/>
            <ac:spMk id="2" creationId="{26AD12C4-2276-ABE9-A325-61659CA637A4}"/>
          </ac:spMkLst>
        </pc:spChg>
        <pc:picChg chg="add del mod">
          <ac:chgData name="Sammita, Komal" userId="S::krsammita@wm.edu::abff57db-439c-4762-b4b0-cfaf13f28ad4" providerId="AD" clId="Web-{9811C163-4CEB-1F4E-60B6-414E78DF2409}" dt="2023-09-16T20:31:23.619" v="711"/>
          <ac:picMkLst>
            <pc:docMk/>
            <pc:sldMk cId="3760487934" sldId="265"/>
            <ac:picMk id="7" creationId="{AA1C6430-F3C9-C3E9-9491-62AEE18312A3}"/>
          </ac:picMkLst>
        </pc:picChg>
        <pc:picChg chg="add del mod">
          <ac:chgData name="Sammita, Komal" userId="S::krsammita@wm.edu::abff57db-439c-4762-b4b0-cfaf13f28ad4" providerId="AD" clId="Web-{9811C163-4CEB-1F4E-60B6-414E78DF2409}" dt="2023-09-16T20:58:33.651" v="855"/>
          <ac:picMkLst>
            <pc:docMk/>
            <pc:sldMk cId="3760487934" sldId="265"/>
            <ac:picMk id="8" creationId="{1A7EBCCE-B084-F95A-3C34-BB8CC586811A}"/>
          </ac:picMkLst>
        </pc:picChg>
        <pc:picChg chg="add del mod">
          <ac:chgData name="Sammita, Komal" userId="S::krsammita@wm.edu::abff57db-439c-4762-b4b0-cfaf13f28ad4" providerId="AD" clId="Web-{9811C163-4CEB-1F4E-60B6-414E78DF2409}" dt="2023-09-16T20:59:24.966" v="857"/>
          <ac:picMkLst>
            <pc:docMk/>
            <pc:sldMk cId="3760487934" sldId="265"/>
            <ac:picMk id="9" creationId="{198FD046-B7A6-4535-430A-FE9D305AD4B0}"/>
          </ac:picMkLst>
        </pc:picChg>
        <pc:picChg chg="add mod">
          <ac:chgData name="Sammita, Komal" userId="S::krsammita@wm.edu::abff57db-439c-4762-b4b0-cfaf13f28ad4" providerId="AD" clId="Web-{9811C163-4CEB-1F4E-60B6-414E78DF2409}" dt="2023-09-16T21:00:58.204" v="858"/>
          <ac:picMkLst>
            <pc:docMk/>
            <pc:sldMk cId="3760487934" sldId="265"/>
            <ac:picMk id="10" creationId="{284DE257-0C2A-D07C-84C0-BCCB8A4B5885}"/>
          </ac:picMkLst>
        </pc:picChg>
      </pc:sldChg>
      <pc:sldChg chg="addSp delSp modSp new ord">
        <pc:chgData name="Sammita, Komal" userId="S::krsammita@wm.edu::abff57db-439c-4762-b4b0-cfaf13f28ad4" providerId="AD" clId="Web-{9811C163-4CEB-1F4E-60B6-414E78DF2409}" dt="2023-09-16T20:40:05.342" v="768" actId="1076"/>
        <pc:sldMkLst>
          <pc:docMk/>
          <pc:sldMk cId="1002552545" sldId="266"/>
        </pc:sldMkLst>
        <pc:spChg chg="mod">
          <ac:chgData name="Sammita, Komal" userId="S::krsammita@wm.edu::abff57db-439c-4762-b4b0-cfaf13f28ad4" providerId="AD" clId="Web-{9811C163-4CEB-1F4E-60B6-414E78DF2409}" dt="2023-09-16T20:40:05.342" v="768" actId="1076"/>
          <ac:spMkLst>
            <pc:docMk/>
            <pc:sldMk cId="1002552545" sldId="266"/>
            <ac:spMk id="2" creationId="{C7CBF323-A6B2-D139-5D56-335D12A6E449}"/>
          </ac:spMkLst>
        </pc:spChg>
        <pc:spChg chg="mod">
          <ac:chgData name="Sammita, Komal" userId="S::krsammita@wm.edu::abff57db-439c-4762-b4b0-cfaf13f28ad4" providerId="AD" clId="Web-{9811C163-4CEB-1F4E-60B6-414E78DF2409}" dt="2023-09-16T20:39:32.310" v="758" actId="1076"/>
          <ac:spMkLst>
            <pc:docMk/>
            <pc:sldMk cId="1002552545" sldId="266"/>
            <ac:spMk id="3" creationId="{3F1D6D83-DA65-8DCB-D745-53A6FDA54024}"/>
          </ac:spMkLst>
        </pc:spChg>
        <pc:spChg chg="add mod ord">
          <ac:chgData name="Sammita, Komal" userId="S::krsammita@wm.edu::abff57db-439c-4762-b4b0-cfaf13f28ad4" providerId="AD" clId="Web-{9811C163-4CEB-1F4E-60B6-414E78DF2409}" dt="2023-09-16T20:39:32.294" v="757" actId="1076"/>
          <ac:spMkLst>
            <pc:docMk/>
            <pc:sldMk cId="1002552545" sldId="266"/>
            <ac:spMk id="5" creationId="{2AD8A419-ABBD-9F10-0B73-518C530FB56C}"/>
          </ac:spMkLst>
        </pc:spChg>
        <pc:spChg chg="add mod">
          <ac:chgData name="Sammita, Komal" userId="S::krsammita@wm.edu::abff57db-439c-4762-b4b0-cfaf13f28ad4" providerId="AD" clId="Web-{9811C163-4CEB-1F4E-60B6-414E78DF2409}" dt="2023-09-16T20:39:32.310" v="759" actId="1076"/>
          <ac:spMkLst>
            <pc:docMk/>
            <pc:sldMk cId="1002552545" sldId="266"/>
            <ac:spMk id="7" creationId="{A7A40008-2BBA-88AA-3C9C-194981BE11DB}"/>
          </ac:spMkLst>
        </pc:spChg>
        <pc:spChg chg="add del">
          <ac:chgData name="Sammita, Komal" userId="S::krsammita@wm.edu::abff57db-439c-4762-b4b0-cfaf13f28ad4" providerId="AD" clId="Web-{9811C163-4CEB-1F4E-60B6-414E78DF2409}" dt="2023-09-16T18:33:37.520" v="220"/>
          <ac:spMkLst>
            <pc:docMk/>
            <pc:sldMk cId="1002552545" sldId="266"/>
            <ac:spMk id="9" creationId="{AC03CF46-4A60-5513-525D-45AF6D02047F}"/>
          </ac:spMkLst>
        </pc:spChg>
        <pc:spChg chg="add mod">
          <ac:chgData name="Sammita, Komal" userId="S::krsammita@wm.edu::abff57db-439c-4762-b4b0-cfaf13f28ad4" providerId="AD" clId="Web-{9811C163-4CEB-1F4E-60B6-414E78DF2409}" dt="2023-09-16T20:39:32.325" v="760" actId="1076"/>
          <ac:spMkLst>
            <pc:docMk/>
            <pc:sldMk cId="1002552545" sldId="266"/>
            <ac:spMk id="10" creationId="{B45252DA-D4FF-17E9-5893-9CC295D6625B}"/>
          </ac:spMkLst>
        </pc:spChg>
        <pc:spChg chg="add mod">
          <ac:chgData name="Sammita, Komal" userId="S::krsammita@wm.edu::abff57db-439c-4762-b4b0-cfaf13f28ad4" providerId="AD" clId="Web-{9811C163-4CEB-1F4E-60B6-414E78DF2409}" dt="2023-09-16T20:39:32.325" v="761" actId="1076"/>
          <ac:spMkLst>
            <pc:docMk/>
            <pc:sldMk cId="1002552545" sldId="266"/>
            <ac:spMk id="11" creationId="{E4D82205-C4BF-F7FF-F806-FA477D6E0AF8}"/>
          </ac:spMkLst>
        </pc:spChg>
        <pc:spChg chg="add mod">
          <ac:chgData name="Sammita, Komal" userId="S::krsammita@wm.edu::abff57db-439c-4762-b4b0-cfaf13f28ad4" providerId="AD" clId="Web-{9811C163-4CEB-1F4E-60B6-414E78DF2409}" dt="2023-09-16T20:39:32.341" v="762" actId="1076"/>
          <ac:spMkLst>
            <pc:docMk/>
            <pc:sldMk cId="1002552545" sldId="266"/>
            <ac:spMk id="13" creationId="{ED0E3E0F-3CF8-B306-28C0-106122DEF8F0}"/>
          </ac:spMkLst>
        </pc:spChg>
        <pc:spChg chg="add mod">
          <ac:chgData name="Sammita, Komal" userId="S::krsammita@wm.edu::abff57db-439c-4762-b4b0-cfaf13f28ad4" providerId="AD" clId="Web-{9811C163-4CEB-1F4E-60B6-414E78DF2409}" dt="2023-09-16T20:39:32.357" v="763" actId="1076"/>
          <ac:spMkLst>
            <pc:docMk/>
            <pc:sldMk cId="1002552545" sldId="266"/>
            <ac:spMk id="15" creationId="{397620D6-2480-41CE-AA14-C7B6835AA32E}"/>
          </ac:spMkLst>
        </pc:spChg>
        <pc:picChg chg="add del mod">
          <ac:chgData name="Sammita, Komal" userId="S::krsammita@wm.edu::abff57db-439c-4762-b4b0-cfaf13f28ad4" providerId="AD" clId="Web-{9811C163-4CEB-1F4E-60B6-414E78DF2409}" dt="2023-09-16T20:31:27.213" v="712"/>
          <ac:picMkLst>
            <pc:docMk/>
            <pc:sldMk cId="1002552545" sldId="266"/>
            <ac:picMk id="14" creationId="{343C31C7-DFE1-9900-06E2-3C98838C7A43}"/>
          </ac:picMkLst>
        </pc:picChg>
      </pc:sldChg>
      <pc:sldChg chg="addSp delSp modSp new">
        <pc:chgData name="Sammita, Komal" userId="S::krsammita@wm.edu::abff57db-439c-4762-b4b0-cfaf13f28ad4" providerId="AD" clId="Web-{9811C163-4CEB-1F4E-60B6-414E78DF2409}" dt="2023-09-16T20:48:19.549" v="853" actId="1076"/>
        <pc:sldMkLst>
          <pc:docMk/>
          <pc:sldMk cId="2355859303" sldId="267"/>
        </pc:sldMkLst>
        <pc:spChg chg="del mod">
          <ac:chgData name="Sammita, Komal" userId="S::krsammita@wm.edu::abff57db-439c-4762-b4b0-cfaf13f28ad4" providerId="AD" clId="Web-{9811C163-4CEB-1F4E-60B6-414E78DF2409}" dt="2023-09-16T18:55:28.353" v="313"/>
          <ac:spMkLst>
            <pc:docMk/>
            <pc:sldMk cId="2355859303" sldId="267"/>
            <ac:spMk id="2" creationId="{4BD67E8A-C330-0A13-0924-3BF057C9C439}"/>
          </ac:spMkLst>
        </pc:spChg>
        <pc:spChg chg="mod">
          <ac:chgData name="Sammita, Komal" userId="S::krsammita@wm.edu::abff57db-439c-4762-b4b0-cfaf13f28ad4" providerId="AD" clId="Web-{9811C163-4CEB-1F4E-60B6-414E78DF2409}" dt="2023-09-16T20:40:17.624" v="769" actId="1076"/>
          <ac:spMkLst>
            <pc:docMk/>
            <pc:sldMk cId="2355859303" sldId="267"/>
            <ac:spMk id="2" creationId="{7A096979-DDC5-9D8F-01A2-E34E06DC8EC2}"/>
          </ac:spMkLst>
        </pc:spChg>
        <pc:spChg chg="del">
          <ac:chgData name="Sammita, Komal" userId="S::krsammita@wm.edu::abff57db-439c-4762-b4b0-cfaf13f28ad4" providerId="AD" clId="Web-{9811C163-4CEB-1F4E-60B6-414E78DF2409}" dt="2023-09-16T18:55:31.010" v="314"/>
          <ac:spMkLst>
            <pc:docMk/>
            <pc:sldMk cId="2355859303" sldId="267"/>
            <ac:spMk id="3" creationId="{252BE762-DFC2-DF88-63DB-400495FDC293}"/>
          </ac:spMkLst>
        </pc:spChg>
        <pc:spChg chg="mod">
          <ac:chgData name="Sammita, Komal" userId="S::krsammita@wm.edu::abff57db-439c-4762-b4b0-cfaf13f28ad4" providerId="AD" clId="Web-{9811C163-4CEB-1F4E-60B6-414E78DF2409}" dt="2023-09-16T20:48:19.549" v="853" actId="1076"/>
          <ac:spMkLst>
            <pc:docMk/>
            <pc:sldMk cId="2355859303" sldId="267"/>
            <ac:spMk id="3" creationId="{C1C50C8C-72A2-CBA1-BB48-515BB8F0D6DC}"/>
          </ac:spMkLst>
        </pc:spChg>
        <pc:spChg chg="add mod">
          <ac:chgData name="Sammita, Komal" userId="S::krsammita@wm.edu::abff57db-439c-4762-b4b0-cfaf13f28ad4" providerId="AD" clId="Web-{9811C163-4CEB-1F4E-60B6-414E78DF2409}" dt="2023-09-16T19:02:47.027" v="355" actId="1076"/>
          <ac:spMkLst>
            <pc:docMk/>
            <pc:sldMk cId="2355859303" sldId="267"/>
            <ac:spMk id="6" creationId="{C302EE0C-C790-4DF8-D145-A448A7E1BBE0}"/>
          </ac:spMkLst>
        </pc:spChg>
        <pc:picChg chg="add mod ord">
          <ac:chgData name="Sammita, Komal" userId="S::krsammita@wm.edu::abff57db-439c-4762-b4b0-cfaf13f28ad4" providerId="AD" clId="Web-{9811C163-4CEB-1F4E-60B6-414E78DF2409}" dt="2023-09-16T20:37:59.806" v="747" actId="1076"/>
          <ac:picMkLst>
            <pc:docMk/>
            <pc:sldMk cId="2355859303" sldId="267"/>
            <ac:picMk id="7" creationId="{97C4D230-23DE-3C0F-DA3D-4496CD1A87B8}"/>
          </ac:picMkLst>
        </pc:picChg>
        <pc:picChg chg="add del">
          <ac:chgData name="Sammita, Komal" userId="S::krsammita@wm.edu::abff57db-439c-4762-b4b0-cfaf13f28ad4" providerId="AD" clId="Web-{9811C163-4CEB-1F4E-60B6-414E78DF2409}" dt="2023-09-16T20:31:30.760" v="713"/>
          <ac:picMkLst>
            <pc:docMk/>
            <pc:sldMk cId="2355859303" sldId="267"/>
            <ac:picMk id="9" creationId="{3F772E17-453F-E75B-CB23-26F777D07CC8}"/>
          </ac:picMkLst>
        </pc:picChg>
        <pc:cxnChg chg="add mod">
          <ac:chgData name="Sammita, Komal" userId="S::krsammita@wm.edu::abff57db-439c-4762-b4b0-cfaf13f28ad4" providerId="AD" clId="Web-{9811C163-4CEB-1F4E-60B6-414E78DF2409}" dt="2023-09-16T20:37:54.259" v="745" actId="1076"/>
          <ac:cxnSpMkLst>
            <pc:docMk/>
            <pc:sldMk cId="2355859303" sldId="267"/>
            <ac:cxnSpMk id="11" creationId="{09BE8999-1186-D74F-CAD9-E9E3E479B58E}"/>
          </ac:cxnSpMkLst>
        </pc:cxnChg>
      </pc:sldChg>
      <pc:sldChg chg="modSp new">
        <pc:chgData name="Sammita, Komal" userId="S::krsammita@wm.edu::abff57db-439c-4762-b4b0-cfaf13f28ad4" providerId="AD" clId="Web-{9811C163-4CEB-1F4E-60B6-414E78DF2409}" dt="2023-09-16T20:43:48.054" v="823" actId="20577"/>
        <pc:sldMkLst>
          <pc:docMk/>
          <pc:sldMk cId="1652458283" sldId="268"/>
        </pc:sldMkLst>
        <pc:spChg chg="mod">
          <ac:chgData name="Sammita, Komal" userId="S::krsammita@wm.edu::abff57db-439c-4762-b4b0-cfaf13f28ad4" providerId="AD" clId="Web-{9811C163-4CEB-1F4E-60B6-414E78DF2409}" dt="2023-09-16T20:33:07.013" v="733" actId="20577"/>
          <ac:spMkLst>
            <pc:docMk/>
            <pc:sldMk cId="1652458283" sldId="268"/>
            <ac:spMk id="2" creationId="{D069DEB9-6EC4-673A-D11F-A389264C93C6}"/>
          </ac:spMkLst>
        </pc:spChg>
        <pc:spChg chg="mod">
          <ac:chgData name="Sammita, Komal" userId="S::krsammita@wm.edu::abff57db-439c-4762-b4b0-cfaf13f28ad4" providerId="AD" clId="Web-{9811C163-4CEB-1F4E-60B6-414E78DF2409}" dt="2023-09-16T20:43:48.054" v="823" actId="20577"/>
          <ac:spMkLst>
            <pc:docMk/>
            <pc:sldMk cId="1652458283" sldId="268"/>
            <ac:spMk id="3" creationId="{8472D075-2233-68CE-EC49-9A6110B91233}"/>
          </ac:spMkLst>
        </pc:spChg>
      </pc:sldChg>
      <pc:sldMasterChg chg="mod modSldLayout">
        <pc:chgData name="Sammita, Komal" userId="S::krsammita@wm.edu::abff57db-439c-4762-b4b0-cfaf13f28ad4" providerId="AD" clId="Web-{9811C163-4CEB-1F4E-60B6-414E78DF2409}" dt="2023-09-16T19:15:49.933" v="419"/>
        <pc:sldMasterMkLst>
          <pc:docMk/>
          <pc:sldMasterMk cId="3189082576" sldId="2147483648"/>
        </pc:sldMasterMkLst>
        <pc:sldLayoutChg chg="mod">
          <pc:chgData name="Sammita, Komal" userId="S::krsammita@wm.edu::abff57db-439c-4762-b4b0-cfaf13f28ad4" providerId="AD" clId="Web-{9811C163-4CEB-1F4E-60B6-414E78DF2409}" dt="2023-09-16T19:15:49.933" v="419"/>
          <pc:sldLayoutMkLst>
            <pc:docMk/>
            <pc:sldMasterMk cId="3189082576" sldId="2147483648"/>
            <pc:sldLayoutMk cId="1889163650" sldId="2147483649"/>
          </pc:sldLayoutMkLst>
        </pc:sldLayoutChg>
        <pc:sldLayoutChg chg="mod">
          <pc:chgData name="Sammita, Komal" userId="S::krsammita@wm.edu::abff57db-439c-4762-b4b0-cfaf13f28ad4" providerId="AD" clId="Web-{9811C163-4CEB-1F4E-60B6-414E78DF2409}" dt="2023-09-16T19:15:49.933" v="419"/>
          <pc:sldLayoutMkLst>
            <pc:docMk/>
            <pc:sldMasterMk cId="3189082576" sldId="2147483648"/>
            <pc:sldLayoutMk cId="3486773354" sldId="2147483650"/>
          </pc:sldLayoutMkLst>
        </pc:sldLayoutChg>
        <pc:sldLayoutChg chg="mod">
          <pc:chgData name="Sammita, Komal" userId="S::krsammita@wm.edu::abff57db-439c-4762-b4b0-cfaf13f28ad4" providerId="AD" clId="Web-{9811C163-4CEB-1F4E-60B6-414E78DF2409}" dt="2023-09-16T19:15:49.933" v="419"/>
          <pc:sldLayoutMkLst>
            <pc:docMk/>
            <pc:sldMasterMk cId="3189082576" sldId="2147483648"/>
            <pc:sldLayoutMk cId="3705716317" sldId="2147483651"/>
          </pc:sldLayoutMkLst>
        </pc:sldLayoutChg>
        <pc:sldLayoutChg chg="mod">
          <pc:chgData name="Sammita, Komal" userId="S::krsammita@wm.edu::abff57db-439c-4762-b4b0-cfaf13f28ad4" providerId="AD" clId="Web-{9811C163-4CEB-1F4E-60B6-414E78DF2409}" dt="2023-09-16T19:15:49.933" v="419"/>
          <pc:sldLayoutMkLst>
            <pc:docMk/>
            <pc:sldMasterMk cId="3189082576" sldId="2147483648"/>
            <pc:sldLayoutMk cId="877704530" sldId="2147483652"/>
          </pc:sldLayoutMkLst>
        </pc:sldLayoutChg>
        <pc:sldLayoutChg chg="mod">
          <pc:chgData name="Sammita, Komal" userId="S::krsammita@wm.edu::abff57db-439c-4762-b4b0-cfaf13f28ad4" providerId="AD" clId="Web-{9811C163-4CEB-1F4E-60B6-414E78DF2409}" dt="2023-09-16T19:15:49.933" v="419"/>
          <pc:sldLayoutMkLst>
            <pc:docMk/>
            <pc:sldMasterMk cId="3189082576" sldId="2147483648"/>
            <pc:sldLayoutMk cId="569847830" sldId="2147483653"/>
          </pc:sldLayoutMkLst>
        </pc:sldLayoutChg>
        <pc:sldLayoutChg chg="mod">
          <pc:chgData name="Sammita, Komal" userId="S::krsammita@wm.edu::abff57db-439c-4762-b4b0-cfaf13f28ad4" providerId="AD" clId="Web-{9811C163-4CEB-1F4E-60B6-414E78DF2409}" dt="2023-09-16T19:15:49.933" v="419"/>
          <pc:sldLayoutMkLst>
            <pc:docMk/>
            <pc:sldMasterMk cId="3189082576" sldId="2147483648"/>
            <pc:sldLayoutMk cId="4006029524" sldId="2147483654"/>
          </pc:sldLayoutMkLst>
        </pc:sldLayoutChg>
        <pc:sldLayoutChg chg="mod">
          <pc:chgData name="Sammita, Komal" userId="S::krsammita@wm.edu::abff57db-439c-4762-b4b0-cfaf13f28ad4" providerId="AD" clId="Web-{9811C163-4CEB-1F4E-60B6-414E78DF2409}" dt="2023-09-16T19:15:49.933" v="419"/>
          <pc:sldLayoutMkLst>
            <pc:docMk/>
            <pc:sldMasterMk cId="3189082576" sldId="2147483648"/>
            <pc:sldLayoutMk cId="1791774154" sldId="2147483655"/>
          </pc:sldLayoutMkLst>
        </pc:sldLayoutChg>
        <pc:sldLayoutChg chg="mod">
          <pc:chgData name="Sammita, Komal" userId="S::krsammita@wm.edu::abff57db-439c-4762-b4b0-cfaf13f28ad4" providerId="AD" clId="Web-{9811C163-4CEB-1F4E-60B6-414E78DF2409}" dt="2023-09-16T19:15:49.933" v="419"/>
          <pc:sldLayoutMkLst>
            <pc:docMk/>
            <pc:sldMasterMk cId="3189082576" sldId="2147483648"/>
            <pc:sldLayoutMk cId="3531538631" sldId="2147483656"/>
          </pc:sldLayoutMkLst>
        </pc:sldLayoutChg>
        <pc:sldLayoutChg chg="mod">
          <pc:chgData name="Sammita, Komal" userId="S::krsammita@wm.edu::abff57db-439c-4762-b4b0-cfaf13f28ad4" providerId="AD" clId="Web-{9811C163-4CEB-1F4E-60B6-414E78DF2409}" dt="2023-09-16T19:15:49.933" v="419"/>
          <pc:sldLayoutMkLst>
            <pc:docMk/>
            <pc:sldMasterMk cId="3189082576" sldId="2147483648"/>
            <pc:sldLayoutMk cId="2150886960" sldId="2147483657"/>
          </pc:sldLayoutMkLst>
        </pc:sldLayoutChg>
        <pc:sldLayoutChg chg="mod">
          <pc:chgData name="Sammita, Komal" userId="S::krsammita@wm.edu::abff57db-439c-4762-b4b0-cfaf13f28ad4" providerId="AD" clId="Web-{9811C163-4CEB-1F4E-60B6-414E78DF2409}" dt="2023-09-16T19:15:49.933" v="419"/>
          <pc:sldLayoutMkLst>
            <pc:docMk/>
            <pc:sldMasterMk cId="3189082576" sldId="2147483648"/>
            <pc:sldLayoutMk cId="604698890" sldId="2147483658"/>
          </pc:sldLayoutMkLst>
        </pc:sldLayoutChg>
        <pc:sldLayoutChg chg="mod">
          <pc:chgData name="Sammita, Komal" userId="S::krsammita@wm.edu::abff57db-439c-4762-b4b0-cfaf13f28ad4" providerId="AD" clId="Web-{9811C163-4CEB-1F4E-60B6-414E78DF2409}" dt="2023-09-16T19:15:49.933" v="419"/>
          <pc:sldLayoutMkLst>
            <pc:docMk/>
            <pc:sldMasterMk cId="3189082576" sldId="2147483648"/>
            <pc:sldLayoutMk cId="1091763788" sldId="2147483659"/>
          </pc:sldLayoutMkLst>
        </pc:sldLayoutChg>
      </pc:sldMasterChg>
    </pc:docChg>
  </pc:docChgLst>
  <pc:docChgLst>
    <pc:chgData name="Rigsby, Mitchel" userId="S::mrigsby@wm.edu::1819beca-e1eb-4d2e-a35a-94db41f6278f" providerId="AD" clId="Web-{1283A46F-8DDB-9EF7-CDA1-6B48120F60A9}"/>
    <pc:docChg chg="modSld sldOrd">
      <pc:chgData name="Rigsby, Mitchel" userId="S::mrigsby@wm.edu::1819beca-e1eb-4d2e-a35a-94db41f6278f" providerId="AD" clId="Web-{1283A46F-8DDB-9EF7-CDA1-6B48120F60A9}" dt="2023-09-16T20:44:37.207" v="242" actId="20577"/>
      <pc:docMkLst>
        <pc:docMk/>
      </pc:docMkLst>
      <pc:sldChg chg="modSp ord">
        <pc:chgData name="Rigsby, Mitchel" userId="S::mrigsby@wm.edu::1819beca-e1eb-4d2e-a35a-94db41f6278f" providerId="AD" clId="Web-{1283A46F-8DDB-9EF7-CDA1-6B48120F60A9}" dt="2023-09-16T20:13:31.804" v="156"/>
        <pc:sldMkLst>
          <pc:docMk/>
          <pc:sldMk cId="3649317009" sldId="260"/>
        </pc:sldMkLst>
        <pc:spChg chg="mod">
          <ac:chgData name="Rigsby, Mitchel" userId="S::mrigsby@wm.edu::1819beca-e1eb-4d2e-a35a-94db41f6278f" providerId="AD" clId="Web-{1283A46F-8DDB-9EF7-CDA1-6B48120F60A9}" dt="2023-09-16T20:07:04.058" v="155" actId="20577"/>
          <ac:spMkLst>
            <pc:docMk/>
            <pc:sldMk cId="3649317009" sldId="260"/>
            <ac:spMk id="2" creationId="{ED9DE372-CF7C-8D75-CB8B-19CB0056A6C3}"/>
          </ac:spMkLst>
        </pc:spChg>
      </pc:sldChg>
      <pc:sldChg chg="addSp modSp">
        <pc:chgData name="Rigsby, Mitchel" userId="S::mrigsby@wm.edu::1819beca-e1eb-4d2e-a35a-94db41f6278f" providerId="AD" clId="Web-{1283A46F-8DDB-9EF7-CDA1-6B48120F60A9}" dt="2023-09-16T20:25:15.243" v="235" actId="1076"/>
        <pc:sldMkLst>
          <pc:docMk/>
          <pc:sldMk cId="848517342" sldId="264"/>
        </pc:sldMkLst>
        <pc:spChg chg="add mod">
          <ac:chgData name="Rigsby, Mitchel" userId="S::mrigsby@wm.edu::1819beca-e1eb-4d2e-a35a-94db41f6278f" providerId="AD" clId="Web-{1283A46F-8DDB-9EF7-CDA1-6B48120F60A9}" dt="2023-09-16T20:25:15.243" v="235" actId="1076"/>
          <ac:spMkLst>
            <pc:docMk/>
            <pc:sldMk cId="848517342" sldId="264"/>
            <ac:spMk id="5" creationId="{C8CE8D67-58FE-105A-4650-21BCD970DDDA}"/>
          </ac:spMkLst>
        </pc:spChg>
        <pc:picChg chg="mod">
          <ac:chgData name="Rigsby, Mitchel" userId="S::mrigsby@wm.edu::1819beca-e1eb-4d2e-a35a-94db41f6278f" providerId="AD" clId="Web-{1283A46F-8DDB-9EF7-CDA1-6B48120F60A9}" dt="2023-09-16T20:25:00.993" v="232" actId="1076"/>
          <ac:picMkLst>
            <pc:docMk/>
            <pc:sldMk cId="848517342" sldId="264"/>
            <ac:picMk id="3" creationId="{A2FE6653-7F31-C394-889F-70ECB2FE26E0}"/>
          </ac:picMkLst>
        </pc:picChg>
      </pc:sldChg>
      <pc:sldChg chg="modSp">
        <pc:chgData name="Rigsby, Mitchel" userId="S::mrigsby@wm.edu::1819beca-e1eb-4d2e-a35a-94db41f6278f" providerId="AD" clId="Web-{1283A46F-8DDB-9EF7-CDA1-6B48120F60A9}" dt="2023-09-16T20:18:03.482" v="180" actId="20577"/>
        <pc:sldMkLst>
          <pc:docMk/>
          <pc:sldMk cId="3760487934" sldId="265"/>
        </pc:sldMkLst>
        <pc:spChg chg="mod">
          <ac:chgData name="Rigsby, Mitchel" userId="S::mrigsby@wm.edu::1819beca-e1eb-4d2e-a35a-94db41f6278f" providerId="AD" clId="Web-{1283A46F-8DDB-9EF7-CDA1-6B48120F60A9}" dt="2023-09-16T20:18:03.482" v="180" actId="20577"/>
          <ac:spMkLst>
            <pc:docMk/>
            <pc:sldMk cId="3760487934" sldId="265"/>
            <ac:spMk id="2" creationId="{26AD12C4-2276-ABE9-A325-61659CA637A4}"/>
          </ac:spMkLst>
        </pc:spChg>
      </pc:sldChg>
      <pc:sldChg chg="ord">
        <pc:chgData name="Rigsby, Mitchel" userId="S::mrigsby@wm.edu::1819beca-e1eb-4d2e-a35a-94db41f6278f" providerId="AD" clId="Web-{1283A46F-8DDB-9EF7-CDA1-6B48120F60A9}" dt="2023-09-16T19:51:36.236" v="0"/>
        <pc:sldMkLst>
          <pc:docMk/>
          <pc:sldMk cId="1002552545" sldId="266"/>
        </pc:sldMkLst>
      </pc:sldChg>
      <pc:sldChg chg="addSp delSp modSp">
        <pc:chgData name="Rigsby, Mitchel" userId="S::mrigsby@wm.edu::1819beca-e1eb-4d2e-a35a-94db41f6278f" providerId="AD" clId="Web-{1283A46F-8DDB-9EF7-CDA1-6B48120F60A9}" dt="2023-09-16T20:19:46.672" v="215" actId="1076"/>
        <pc:sldMkLst>
          <pc:docMk/>
          <pc:sldMk cId="2355859303" sldId="267"/>
        </pc:sldMkLst>
        <pc:spChg chg="add mod">
          <ac:chgData name="Rigsby, Mitchel" userId="S::mrigsby@wm.edu::1819beca-e1eb-4d2e-a35a-94db41f6278f" providerId="AD" clId="Web-{1283A46F-8DDB-9EF7-CDA1-6B48120F60A9}" dt="2023-09-16T19:59:25.701" v="22" actId="20577"/>
          <ac:spMkLst>
            <pc:docMk/>
            <pc:sldMk cId="2355859303" sldId="267"/>
            <ac:spMk id="2" creationId="{7A096979-DDC5-9D8F-01A2-E34E06DC8EC2}"/>
          </ac:spMkLst>
        </pc:spChg>
        <pc:spChg chg="add mod">
          <ac:chgData name="Rigsby, Mitchel" userId="S::mrigsby@wm.edu::1819beca-e1eb-4d2e-a35a-94db41f6278f" providerId="AD" clId="Web-{1283A46F-8DDB-9EF7-CDA1-6B48120F60A9}" dt="2023-09-16T20:19:46.672" v="215" actId="1076"/>
          <ac:spMkLst>
            <pc:docMk/>
            <pc:sldMk cId="2355859303" sldId="267"/>
            <ac:spMk id="3" creationId="{C1C50C8C-72A2-CBA1-BB48-515BB8F0D6DC}"/>
          </ac:spMkLst>
        </pc:spChg>
        <pc:spChg chg="del mod">
          <ac:chgData name="Rigsby, Mitchel" userId="S::mrigsby@wm.edu::1819beca-e1eb-4d2e-a35a-94db41f6278f" providerId="AD" clId="Web-{1283A46F-8DDB-9EF7-CDA1-6B48120F60A9}" dt="2023-09-16T20:03:38.366" v="89"/>
          <ac:spMkLst>
            <pc:docMk/>
            <pc:sldMk cId="2355859303" sldId="267"/>
            <ac:spMk id="6" creationId="{C302EE0C-C790-4DF8-D145-A448A7E1BBE0}"/>
          </ac:spMkLst>
        </pc:spChg>
        <pc:picChg chg="mod">
          <ac:chgData name="Rigsby, Mitchel" userId="S::mrigsby@wm.edu::1819beca-e1eb-4d2e-a35a-94db41f6278f" providerId="AD" clId="Web-{1283A46F-8DDB-9EF7-CDA1-6B48120F60A9}" dt="2023-09-16T20:18:14.295" v="182" actId="1076"/>
          <ac:picMkLst>
            <pc:docMk/>
            <pc:sldMk cId="2355859303" sldId="267"/>
            <ac:picMk id="7" creationId="{97C4D230-23DE-3C0F-DA3D-4496CD1A87B8}"/>
          </ac:picMkLst>
        </pc:picChg>
      </pc:sldChg>
      <pc:sldChg chg="modSp">
        <pc:chgData name="Rigsby, Mitchel" userId="S::mrigsby@wm.edu::1819beca-e1eb-4d2e-a35a-94db41f6278f" providerId="AD" clId="Web-{1283A46F-8DDB-9EF7-CDA1-6B48120F60A9}" dt="2023-09-16T20:44:37.207" v="242" actId="20577"/>
        <pc:sldMkLst>
          <pc:docMk/>
          <pc:sldMk cId="1652458283" sldId="268"/>
        </pc:sldMkLst>
        <pc:spChg chg="mod">
          <ac:chgData name="Rigsby, Mitchel" userId="S::mrigsby@wm.edu::1819beca-e1eb-4d2e-a35a-94db41f6278f" providerId="AD" clId="Web-{1283A46F-8DDB-9EF7-CDA1-6B48120F60A9}" dt="2023-09-16T20:44:37.207" v="242" actId="20577"/>
          <ac:spMkLst>
            <pc:docMk/>
            <pc:sldMk cId="1652458283" sldId="268"/>
            <ac:spMk id="3" creationId="{8472D075-2233-68CE-EC49-9A6110B91233}"/>
          </ac:spMkLst>
        </pc:spChg>
      </pc:sldChg>
    </pc:docChg>
  </pc:docChgLst>
  <pc:docChgLst>
    <pc:chgData name="Kohler, Ali" userId="S::akohler@wm.edu::167df22b-e191-401c-bcbc-a2fd850b3800" providerId="AD" clId="Web-{A37CC21B-E703-6D98-D285-8239E659472B}"/>
    <pc:docChg chg="modSld">
      <pc:chgData name="Kohler, Ali" userId="S::akohler@wm.edu::167df22b-e191-401c-bcbc-a2fd850b3800" providerId="AD" clId="Web-{A37CC21B-E703-6D98-D285-8239E659472B}" dt="2023-09-16T20:51:18.144" v="9" actId="20577"/>
      <pc:docMkLst>
        <pc:docMk/>
      </pc:docMkLst>
      <pc:sldChg chg="addSp delSp modSp">
        <pc:chgData name="Kohler, Ali" userId="S::akohler@wm.edu::167df22b-e191-401c-bcbc-a2fd850b3800" providerId="AD" clId="Web-{A37CC21B-E703-6D98-D285-8239E659472B}" dt="2023-09-16T20:51:18.144" v="9" actId="20577"/>
        <pc:sldMkLst>
          <pc:docMk/>
          <pc:sldMk cId="3649317009" sldId="260"/>
        </pc:sldMkLst>
        <pc:spChg chg="del">
          <ac:chgData name="Kohler, Ali" userId="S::akohler@wm.edu::167df22b-e191-401c-bcbc-a2fd850b3800" providerId="AD" clId="Web-{A37CC21B-E703-6D98-D285-8239E659472B}" dt="2023-09-16T19:49:39.264" v="0"/>
          <ac:spMkLst>
            <pc:docMk/>
            <pc:sldMk cId="3649317009" sldId="260"/>
            <ac:spMk id="3" creationId="{03DC8462-C2F5-3F69-C713-C994A8651BE6}"/>
          </ac:spMkLst>
        </pc:spChg>
        <pc:spChg chg="add del mod">
          <ac:chgData name="Kohler, Ali" userId="S::akohler@wm.edu::167df22b-e191-401c-bcbc-a2fd850b3800" providerId="AD" clId="Web-{A37CC21B-E703-6D98-D285-8239E659472B}" dt="2023-09-16T20:19:34.637" v="6"/>
          <ac:spMkLst>
            <pc:docMk/>
            <pc:sldMk cId="3649317009" sldId="260"/>
            <ac:spMk id="5" creationId="{812359B5-8D19-4A43-52D3-3261F55F2AB0}"/>
          </ac:spMkLst>
        </pc:spChg>
        <pc:spChg chg="mod">
          <ac:chgData name="Kohler, Ali" userId="S::akohler@wm.edu::167df22b-e191-401c-bcbc-a2fd850b3800" providerId="AD" clId="Web-{A37CC21B-E703-6D98-D285-8239E659472B}" dt="2023-09-16T20:51:18.144" v="9" actId="20577"/>
          <ac:spMkLst>
            <pc:docMk/>
            <pc:sldMk cId="3649317009" sldId="260"/>
            <ac:spMk id="14" creationId="{E0B57D8F-798F-940D-112F-68C88D25EA2B}"/>
          </ac:spMkLst>
        </pc:spChg>
        <pc:picChg chg="add mod ord">
          <ac:chgData name="Kohler, Ali" userId="S::akohler@wm.edu::167df22b-e191-401c-bcbc-a2fd850b3800" providerId="AD" clId="Web-{A37CC21B-E703-6D98-D285-8239E659472B}" dt="2023-09-16T19:49:39.264" v="0"/>
          <ac:picMkLst>
            <pc:docMk/>
            <pc:sldMk cId="3649317009" sldId="260"/>
            <ac:picMk id="5" creationId="{C359FF96-4B47-50F0-59F1-7345D085B885}"/>
          </ac:picMkLst>
        </pc:picChg>
        <pc:picChg chg="add mod ord">
          <ac:chgData name="Kohler, Ali" userId="S::akohler@wm.edu::167df22b-e191-401c-bcbc-a2fd850b3800" providerId="AD" clId="Web-{A37CC21B-E703-6D98-D285-8239E659472B}" dt="2023-09-16T20:19:34.637" v="6"/>
          <ac:picMkLst>
            <pc:docMk/>
            <pc:sldMk cId="3649317009" sldId="260"/>
            <ac:picMk id="6" creationId="{6CF2DD08-4387-5208-E766-11EC1D4D63C7}"/>
          </ac:picMkLst>
        </pc:picChg>
        <pc:picChg chg="del">
          <ac:chgData name="Kohler, Ali" userId="S::akohler@wm.edu::167df22b-e191-401c-bcbc-a2fd850b3800" providerId="AD" clId="Web-{A37CC21B-E703-6D98-D285-8239E659472B}" dt="2023-09-16T20:19:28.231" v="5"/>
          <ac:picMkLst>
            <pc:docMk/>
            <pc:sldMk cId="3649317009" sldId="260"/>
            <ac:picMk id="10" creationId="{E4F0A394-7C35-9DC0-316B-01940CD0BDAB}"/>
          </ac:picMkLst>
        </pc:picChg>
      </pc:sldChg>
      <pc:sldChg chg="addSp delSp modSp">
        <pc:chgData name="Kohler, Ali" userId="S::akohler@wm.edu::167df22b-e191-401c-bcbc-a2fd850b3800" providerId="AD" clId="Web-{A37CC21B-E703-6D98-D285-8239E659472B}" dt="2023-09-16T20:19:17.527" v="4"/>
        <pc:sldMkLst>
          <pc:docMk/>
          <pc:sldMk cId="848517342" sldId="264"/>
        </pc:sldMkLst>
        <pc:picChg chg="add del mod">
          <ac:chgData name="Kohler, Ali" userId="S::akohler@wm.edu::167df22b-e191-401c-bcbc-a2fd850b3800" providerId="AD" clId="Web-{A37CC21B-E703-6D98-D285-8239E659472B}" dt="2023-09-16T20:19:08.105" v="3"/>
          <ac:picMkLst>
            <pc:docMk/>
            <pc:sldMk cId="848517342" sldId="264"/>
            <ac:picMk id="2" creationId="{D78CE934-71EC-2EA8-E50E-4C65658C9065}"/>
          </ac:picMkLst>
        </pc:picChg>
        <pc:picChg chg="add mod">
          <ac:chgData name="Kohler, Ali" userId="S::akohler@wm.edu::167df22b-e191-401c-bcbc-a2fd850b3800" providerId="AD" clId="Web-{A37CC21B-E703-6D98-D285-8239E659472B}" dt="2023-09-16T20:19:17.527" v="4"/>
          <ac:picMkLst>
            <pc:docMk/>
            <pc:sldMk cId="848517342" sldId="264"/>
            <ac:picMk id="3" creationId="{A2FE6653-7F31-C394-889F-70ECB2FE26E0}"/>
          </ac:picMkLst>
        </pc:picChg>
      </pc:sldChg>
    </pc:docChg>
  </pc:docChgLst>
  <pc:docChgLst>
    <pc:chgData name="Kohler, Ali" userId="S::akohler@wm.edu::167df22b-e191-401c-bcbc-a2fd850b3800" providerId="AD" clId="Web-{B12B47B4-4864-5E6D-0E86-EB3ED909EBE1}"/>
    <pc:docChg chg="modSld">
      <pc:chgData name="Kohler, Ali" userId="S::akohler@wm.edu::167df22b-e191-401c-bcbc-a2fd850b3800" providerId="AD" clId="Web-{B12B47B4-4864-5E6D-0E86-EB3ED909EBE1}" dt="2023-09-16T15:31:10.403" v="0"/>
      <pc:docMkLst>
        <pc:docMk/>
      </pc:docMkLst>
      <pc:sldChg chg="modSp">
        <pc:chgData name="Kohler, Ali" userId="S::akohler@wm.edu::167df22b-e191-401c-bcbc-a2fd850b3800" providerId="AD" clId="Web-{B12B47B4-4864-5E6D-0E86-EB3ED909EBE1}" dt="2023-09-16T15:31:10.403" v="0"/>
        <pc:sldMkLst>
          <pc:docMk/>
          <pc:sldMk cId="3870300206" sldId="258"/>
        </pc:sldMkLst>
        <pc:graphicFrameChg chg="mod modGraphic">
          <ac:chgData name="Kohler, Ali" userId="S::akohler@wm.edu::167df22b-e191-401c-bcbc-a2fd850b3800" providerId="AD" clId="Web-{B12B47B4-4864-5E6D-0E86-EB3ED909EBE1}" dt="2023-09-16T15:31:10.403" v="0"/>
          <ac:graphicFrameMkLst>
            <pc:docMk/>
            <pc:sldMk cId="3870300206" sldId="258"/>
            <ac:graphicFrameMk id="4" creationId="{11C76309-C2E9-0A7C-A25A-3190C50DFE1F}"/>
          </ac:graphicFrameMkLst>
        </pc:graphicFrameChg>
      </pc:sldChg>
    </pc:docChg>
  </pc:docChgLst>
  <pc:docChgLst>
    <pc:chgData name="Kohler, Ali" userId="S::akohler@wm.edu::167df22b-e191-401c-bcbc-a2fd850b3800" providerId="AD" clId="Web-{FDCB078E-DABA-4B7D-A83B-1B4F85303409}"/>
    <pc:docChg chg="modSld">
      <pc:chgData name="Kohler, Ali" userId="S::akohler@wm.edu::167df22b-e191-401c-bcbc-a2fd850b3800" providerId="AD" clId="Web-{FDCB078E-DABA-4B7D-A83B-1B4F85303409}" dt="2023-09-16T16:21:33.829" v="0"/>
      <pc:docMkLst>
        <pc:docMk/>
      </pc:docMkLst>
      <pc:sldChg chg="addSp delSp modSp">
        <pc:chgData name="Kohler, Ali" userId="S::akohler@wm.edu::167df22b-e191-401c-bcbc-a2fd850b3800" providerId="AD" clId="Web-{FDCB078E-DABA-4B7D-A83B-1B4F85303409}" dt="2023-09-16T16:21:33.829" v="0"/>
        <pc:sldMkLst>
          <pc:docMk/>
          <pc:sldMk cId="2642998191" sldId="261"/>
        </pc:sldMkLst>
        <pc:spChg chg="del">
          <ac:chgData name="Kohler, Ali" userId="S::akohler@wm.edu::167df22b-e191-401c-bcbc-a2fd850b3800" providerId="AD" clId="Web-{FDCB078E-DABA-4B7D-A83B-1B4F85303409}" dt="2023-09-16T16:21:33.829" v="0"/>
          <ac:spMkLst>
            <pc:docMk/>
            <pc:sldMk cId="2642998191" sldId="261"/>
            <ac:spMk id="3" creationId="{C871F464-8B2E-26BE-9EA5-36A12F93F0B0}"/>
          </ac:spMkLst>
        </pc:spChg>
        <pc:picChg chg="add mod ord">
          <ac:chgData name="Kohler, Ali" userId="S::akohler@wm.edu::167df22b-e191-401c-bcbc-a2fd850b3800" providerId="AD" clId="Web-{FDCB078E-DABA-4B7D-A83B-1B4F85303409}" dt="2023-09-16T16:21:33.829" v="0"/>
          <ac:picMkLst>
            <pc:docMk/>
            <pc:sldMk cId="2642998191" sldId="261"/>
            <ac:picMk id="4" creationId="{C98BB423-2082-B83F-CE2F-3FC38B780069}"/>
          </ac:picMkLst>
        </pc:picChg>
      </pc:sldChg>
    </pc:docChg>
  </pc:docChgLst>
  <pc:docChgLst>
    <pc:chgData name="Sammita, Komal" userId="S::krsammita@wm.edu::abff57db-439c-4762-b4b0-cfaf13f28ad4" providerId="AD" clId="Web-{DD02BA03-3273-9CCD-9AF1-3871E1B2C640}"/>
    <pc:docChg chg="modSld">
      <pc:chgData name="Sammita, Komal" userId="S::krsammita@wm.edu::abff57db-439c-4762-b4b0-cfaf13f28ad4" providerId="AD" clId="Web-{DD02BA03-3273-9CCD-9AF1-3871E1B2C640}" dt="2023-09-16T21:08:19.470" v="0"/>
      <pc:docMkLst>
        <pc:docMk/>
      </pc:docMkLst>
      <pc:sldChg chg="delSp">
        <pc:chgData name="Sammita, Komal" userId="S::krsammita@wm.edu::abff57db-439c-4762-b4b0-cfaf13f28ad4" providerId="AD" clId="Web-{DD02BA03-3273-9CCD-9AF1-3871E1B2C640}" dt="2023-09-16T21:08:19.470" v="0"/>
        <pc:sldMkLst>
          <pc:docMk/>
          <pc:sldMk cId="3760487934" sldId="265"/>
        </pc:sldMkLst>
        <pc:picChg chg="del">
          <ac:chgData name="Sammita, Komal" userId="S::krsammita@wm.edu::abff57db-439c-4762-b4b0-cfaf13f28ad4" providerId="AD" clId="Web-{DD02BA03-3273-9CCD-9AF1-3871E1B2C640}" dt="2023-09-16T21:08:19.470" v="0"/>
          <ac:picMkLst>
            <pc:docMk/>
            <pc:sldMk cId="3760487934" sldId="265"/>
            <ac:picMk id="10" creationId="{284DE257-0C2A-D07C-84C0-BCCB8A4B5885}"/>
          </ac:picMkLst>
        </pc:picChg>
      </pc:sldChg>
    </pc:docChg>
  </pc:docChgLst>
  <pc:docChgLst>
    <pc:chgData name="Sammita, Komal" userId="S::krsammita@wm.edu::abff57db-439c-4762-b4b0-cfaf13f28ad4" providerId="AD" clId="Web-{64904994-9C42-39F9-1739-350F57700A35}"/>
    <pc:docChg chg="addSld modSld">
      <pc:chgData name="Sammita, Komal" userId="S::krsammita@wm.edu::abff57db-439c-4762-b4b0-cfaf13f28ad4" providerId="AD" clId="Web-{64904994-9C42-39F9-1739-350F57700A35}" dt="2023-09-15T21:18:09.363" v="47" actId="20577"/>
      <pc:docMkLst>
        <pc:docMk/>
      </pc:docMkLst>
      <pc:sldChg chg="modSp">
        <pc:chgData name="Sammita, Komal" userId="S::krsammita@wm.edu::abff57db-439c-4762-b4b0-cfaf13f28ad4" providerId="AD" clId="Web-{64904994-9C42-39F9-1739-350F57700A35}" dt="2023-09-15T21:14:20.920" v="11" actId="20577"/>
        <pc:sldMkLst>
          <pc:docMk/>
          <pc:sldMk cId="1390547153" sldId="257"/>
        </pc:sldMkLst>
        <pc:spChg chg="mod">
          <ac:chgData name="Sammita, Komal" userId="S::krsammita@wm.edu::abff57db-439c-4762-b4b0-cfaf13f28ad4" providerId="AD" clId="Web-{64904994-9C42-39F9-1739-350F57700A35}" dt="2023-09-15T21:14:20.920" v="11" actId="20577"/>
          <ac:spMkLst>
            <pc:docMk/>
            <pc:sldMk cId="1390547153" sldId="257"/>
            <ac:spMk id="6" creationId="{457E98A1-831A-4253-FD4D-4C8C2E0DC196}"/>
          </ac:spMkLst>
        </pc:spChg>
      </pc:sldChg>
      <pc:sldChg chg="modSp">
        <pc:chgData name="Sammita, Komal" userId="S::krsammita@wm.edu::abff57db-439c-4762-b4b0-cfaf13f28ad4" providerId="AD" clId="Web-{64904994-9C42-39F9-1739-350F57700A35}" dt="2023-09-15T21:18:09.363" v="47" actId="20577"/>
        <pc:sldMkLst>
          <pc:docMk/>
          <pc:sldMk cId="3649317009" sldId="260"/>
        </pc:sldMkLst>
        <pc:spChg chg="mod">
          <ac:chgData name="Sammita, Komal" userId="S::krsammita@wm.edu::abff57db-439c-4762-b4b0-cfaf13f28ad4" providerId="AD" clId="Web-{64904994-9C42-39F9-1739-350F57700A35}" dt="2023-09-15T21:18:09.363" v="47" actId="20577"/>
          <ac:spMkLst>
            <pc:docMk/>
            <pc:sldMk cId="3649317009" sldId="260"/>
            <ac:spMk id="3" creationId="{03DC8462-C2F5-3F69-C713-C994A8651BE6}"/>
          </ac:spMkLst>
        </pc:spChg>
      </pc:sldChg>
      <pc:sldChg chg="modSp new">
        <pc:chgData name="Sammita, Komal" userId="S::krsammita@wm.edu::abff57db-439c-4762-b4b0-cfaf13f28ad4" providerId="AD" clId="Web-{64904994-9C42-39F9-1739-350F57700A35}" dt="2023-09-15T21:15:21.999" v="25" actId="20577"/>
        <pc:sldMkLst>
          <pc:docMk/>
          <pc:sldMk cId="848517342" sldId="264"/>
        </pc:sldMkLst>
        <pc:spChg chg="mod">
          <ac:chgData name="Sammita, Komal" userId="S::krsammita@wm.edu::abff57db-439c-4762-b4b0-cfaf13f28ad4" providerId="AD" clId="Web-{64904994-9C42-39F9-1739-350F57700A35}" dt="2023-09-15T21:15:21.999" v="25" actId="20577"/>
          <ac:spMkLst>
            <pc:docMk/>
            <pc:sldMk cId="848517342" sldId="264"/>
            <ac:spMk id="2" creationId="{EDD98842-61A7-DCC6-37E8-E296CFC371F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2859A-AAED-80C7-24F4-B0034DD9C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075560-04B3-33AB-594F-8485AAB43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6D15C-1D64-7559-E567-1F5467B1D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6EB6-43C8-4B29-8AAE-770F4079659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030E85-1989-43E6-5B83-E598C6272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84881-B3AD-961F-D120-FE00DA2E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CF1-3FBD-437A-AA7B-2BDE6FCB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16365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9C977-465D-9FA7-B664-649E0A19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B8E6AD-E6C9-AA39-4E21-45EC064B62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DEE4E7-7B44-D4C3-DB21-CAFACEAE1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6EB6-43C8-4B29-8AAE-770F4079659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E92F05-A500-ECA1-4AEA-0C0CC1A10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C1C9-81E4-8CDE-5A05-C96B4AE6A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CF1-3FBD-437A-AA7B-2BDE6FCB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698890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D0F727-EEC9-EB62-6B73-8C4209BF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4A5C97-33F1-DFBB-A433-797030130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23074-6252-5E36-365A-08067C077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6EB6-43C8-4B29-8AAE-770F4079659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F6504-E016-8104-9E3F-B101DC1B5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EC374-9606-B016-7FD5-8A6B69924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CF1-3FBD-437A-AA7B-2BDE6FCB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63788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03FB-A4A2-3E10-7B5C-BD4DB701B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29A29-4BBF-4D10-B966-40483D8B7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1BD4A-5149-6972-C1B0-E85CA785A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6EB6-43C8-4B29-8AAE-770F4079659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9DAE1F-A4C1-D9E9-951B-77559A2A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6AE5E-B2DE-A188-BE09-17142560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CF1-3FBD-437A-AA7B-2BDE6FCB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773354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8F966-7A0C-311E-4EAD-FB68FF2C5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AC44-5A23-AA4A-66D2-1DEA26D90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2134F3-DB7F-8B76-14BD-2E7CE50EE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6EB6-43C8-4B29-8AAE-770F4079659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B1818-DD3F-2C51-92DC-AB5AA4319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8E69B0-F923-B5A7-F6B1-89735C035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CF1-3FBD-437A-AA7B-2BDE6FCB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1631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C330-60BB-54C3-25DC-738635527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AD4A6-F971-2EB2-C056-CE2163709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61B8C6-C71C-EF9D-5903-BBC4303D77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D78BD8-CCA5-AD86-1014-13976DDD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6EB6-43C8-4B29-8AAE-770F4079659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CE1B94-90B2-F316-F0BE-31080686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15365-4FA3-0599-B0EF-2C3EEED70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CF1-3FBD-437A-AA7B-2BDE6FCB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0453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C588E-72A2-8CC0-F016-B048F697AD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1C457F-BEC0-0232-E294-030AE2001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AC8CC4-A77E-AFE9-31C0-88F4937FB8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302BDC-9074-B9E6-A93B-9538CB997B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7EE123-CEFF-A1A0-373A-1C92C166E3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702273-EDC2-B6F6-C2D5-2BA4CF08E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6EB6-43C8-4B29-8AAE-770F4079659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79D956-54A1-EC31-A3D4-815DE50F3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1A985F-2A41-E823-1582-37196994E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CF1-3FBD-437A-AA7B-2BDE6FCB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47830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BB454-50BC-A1D4-A828-213D89B57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2223DB-7E1C-5583-D5FF-5A73F7EEC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6EB6-43C8-4B29-8AAE-770F4079659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58AD2B-A5FF-1682-1F72-D11DC6C1F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220CCA-3468-B844-7F92-6A7E39AE2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CF1-3FBD-437A-AA7B-2BDE6FCB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029524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ECC63B-8002-E2BC-695D-A38CEB97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6EB6-43C8-4B29-8AAE-770F4079659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CB028E-A4E1-D6B0-4173-B4AF118E3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19F09-2479-28B9-9E4A-452C21F9E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CF1-3FBD-437A-AA7B-2BDE6FCB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7415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02420-09EB-CD2E-082B-4265F1779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F5B42-629D-AAFF-6F58-67A39D25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63A0A1-395C-A97D-01FA-44C81CAAD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72118-3F96-8322-1E3B-D32AFB67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6EB6-43C8-4B29-8AAE-770F4079659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AA739-79C1-44B0-B70A-877925B13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E04867-ED4E-81A7-F6A5-718BB6258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CF1-3FBD-437A-AA7B-2BDE6FCB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53863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155D-11CE-F09F-7E06-AB1AF4668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60A298-730A-FFF1-0A7B-D25F35E95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E81606-F42C-FEA7-2F86-A28481CFB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870588-946D-3D9E-4C15-96CED76E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06EB6-43C8-4B29-8AAE-770F4079659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8DC763-64A3-2D7C-AA33-0E248D85F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4177CC-B0DA-50FE-7048-82D12021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CF1-3FBD-437A-AA7B-2BDE6FCB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886960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136D2D-23BF-EC76-B03C-C25E7EA79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B1B18B-9D20-FA14-AC68-7D6A79573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ECCA3-273A-8823-17E0-C1BF6EEBE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E06EB6-43C8-4B29-8AAE-770F40796591}" type="datetimeFigureOut">
              <a:rPr lang="en-US" smtClean="0"/>
              <a:t>9/16/2023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520968-A528-E649-B68E-CC5D4133C9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5F836-42FA-4826-EE20-8F4C503A8D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E3CF1-3FBD-437A-AA7B-2BDE6FCBE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082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16AECAF-B76D-56EA-EBE2-319F6BD1CCF8}"/>
              </a:ext>
            </a:extLst>
          </p:cNvPr>
          <p:cNvSpPr/>
          <p:nvPr/>
        </p:nvSpPr>
        <p:spPr>
          <a:xfrm>
            <a:off x="787893" y="1919796"/>
            <a:ext cx="10534834" cy="18347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AD12C4-2276-ABE9-A325-61659CA63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389" y="981800"/>
            <a:ext cx="10475649" cy="2528163"/>
          </a:xfrm>
        </p:spPr>
        <p:txBody>
          <a:bodyPr>
            <a:normAutofit/>
          </a:bodyPr>
          <a:lstStyle/>
          <a:p>
            <a:r>
              <a:rPr lang="en-US" sz="4000">
                <a:latin typeface="Georgia Pro"/>
                <a:ea typeface="+mj-lt"/>
                <a:cs typeface="+mj-lt"/>
              </a:rPr>
              <a:t>Which City Had the Highest Level of NO2 Over the Last 40 Years?</a:t>
            </a:r>
            <a:endParaRPr lang="en-US">
              <a:latin typeface="Georgia Pro"/>
              <a:ea typeface="+mj-lt"/>
              <a:cs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D27BF-89D3-3C1F-6302-27F3065CC7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4336" y="5299075"/>
            <a:ext cx="1821873" cy="436562"/>
          </a:xfrm>
        </p:spPr>
        <p:txBody>
          <a:bodyPr/>
          <a:lstStyle/>
          <a:p>
            <a:r>
              <a:rPr lang="en-US" sz="1800" b="0" i="0">
                <a:solidFill>
                  <a:srgbClr val="7F7F7F"/>
                </a:solidFill>
                <a:effectLst/>
                <a:latin typeface="Georgia Pro" panose="020F0502020204030204" pitchFamily="18" charset="0"/>
              </a:rPr>
              <a:t>TEAM 17</a:t>
            </a:r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8A838562-13C1-4F99-C5C3-833735E7EDE4}"/>
              </a:ext>
            </a:extLst>
          </p:cNvPr>
          <p:cNvCxnSpPr/>
          <p:nvPr/>
        </p:nvCxnSpPr>
        <p:spPr>
          <a:xfrm flipV="1">
            <a:off x="5624438" y="5164959"/>
            <a:ext cx="1081668" cy="557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487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D8A419-ABBD-9F10-0B73-518C530FB56C}"/>
              </a:ext>
            </a:extLst>
          </p:cNvPr>
          <p:cNvSpPr/>
          <p:nvPr/>
        </p:nvSpPr>
        <p:spPr>
          <a:xfrm>
            <a:off x="1542769" y="2072597"/>
            <a:ext cx="4002349" cy="3373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CBF323-A6B2-D139-5D56-335D12A6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5487" y="523905"/>
            <a:ext cx="10515600" cy="1325563"/>
          </a:xfrm>
        </p:spPr>
        <p:txBody>
          <a:bodyPr/>
          <a:lstStyle/>
          <a:p>
            <a:pPr algn="ctr"/>
            <a:r>
              <a:rPr lang="en-US" sz="4000">
                <a:solidFill>
                  <a:srgbClr val="1B1B1B"/>
                </a:solidFill>
                <a:latin typeface="Georgia Pro"/>
                <a:cs typeface="Calibri Light"/>
              </a:rPr>
              <a:t>AIR</a:t>
            </a:r>
            <a:r>
              <a:rPr lang="en-US" sz="4000">
                <a:solidFill>
                  <a:srgbClr val="1B1B1B"/>
                </a:solidFill>
                <a:latin typeface="Georgia Pro"/>
              </a:rPr>
              <a:t> QUALITY INDEX REPORT</a:t>
            </a:r>
            <a:endParaRPr lang="en-US" sz="4000">
              <a:latin typeface="Georgia Pro"/>
            </a:endParaRPr>
          </a:p>
          <a:p>
            <a:endParaRPr lang="en-US">
              <a:latin typeface="Georgia Pro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D6D83-DA65-8DCB-D745-53A6FDA540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9576" y="2288334"/>
            <a:ext cx="3960921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Georgia Pro"/>
                <a:ea typeface="+mn-lt"/>
                <a:cs typeface="+mn-lt"/>
              </a:rPr>
              <a:t>Time : 1980-2023 (Int)</a:t>
            </a:r>
          </a:p>
          <a:p>
            <a:r>
              <a:rPr lang="en-US">
                <a:latin typeface="Georgia Pro"/>
                <a:cs typeface="Calibri"/>
              </a:rPr>
              <a:t>CBSA  (String)</a:t>
            </a:r>
          </a:p>
          <a:p>
            <a:r>
              <a:rPr lang="en-US">
                <a:latin typeface="Georgia Pro"/>
                <a:cs typeface="Calibri"/>
              </a:rPr>
              <a:t>Pollutants (Int | Float)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7B072-0434-A649-CD86-7457DFBB4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CF1-3FBD-437A-AA7B-2BDE6FCBEFEE}" type="slidenum">
              <a:rPr lang="en-US" smtClean="0"/>
              <a:t>2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A7A40008-2BBA-88AA-3C9C-194981BE11DB}"/>
              </a:ext>
            </a:extLst>
          </p:cNvPr>
          <p:cNvSpPr txBox="1">
            <a:spLocks/>
          </p:cNvSpPr>
          <p:nvPr/>
        </p:nvSpPr>
        <p:spPr>
          <a:xfrm>
            <a:off x="2766427" y="1699528"/>
            <a:ext cx="1821873" cy="4365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7F7F7F"/>
                </a:solidFill>
                <a:latin typeface="Georgia Pro"/>
                <a:cs typeface="Calibri" panose="020F0502020204030204"/>
              </a:rPr>
              <a:t>DATA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45252DA-D4FF-17E9-5893-9CC295D6625B}"/>
              </a:ext>
            </a:extLst>
          </p:cNvPr>
          <p:cNvSpPr/>
          <p:nvPr/>
        </p:nvSpPr>
        <p:spPr>
          <a:xfrm>
            <a:off x="6728808" y="2020811"/>
            <a:ext cx="4002349" cy="337351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E4D82205-C4BF-F7FF-F806-FA477D6E0AF8}"/>
              </a:ext>
            </a:extLst>
          </p:cNvPr>
          <p:cNvSpPr txBox="1">
            <a:spLocks/>
          </p:cNvSpPr>
          <p:nvPr/>
        </p:nvSpPr>
        <p:spPr>
          <a:xfrm>
            <a:off x="6997756" y="1699347"/>
            <a:ext cx="3697641" cy="510903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rgbClr val="7F7F7F"/>
                </a:solidFill>
                <a:latin typeface="Georgia Pro"/>
                <a:cs typeface="Calibri" panose="020F0502020204030204"/>
              </a:rPr>
              <a:t>EXPLORATORY DATA ANALYSIS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D0E3E0F-3CF8-B306-28C0-106122DEF8F0}"/>
              </a:ext>
            </a:extLst>
          </p:cNvPr>
          <p:cNvSpPr txBox="1">
            <a:spLocks/>
          </p:cNvSpPr>
          <p:nvPr/>
        </p:nvSpPr>
        <p:spPr>
          <a:xfrm>
            <a:off x="6691439" y="2217709"/>
            <a:ext cx="4295457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latin typeface="Georgia Pro"/>
                <a:ea typeface="+mn-lt"/>
                <a:cs typeface="+mn-lt"/>
              </a:rPr>
              <a:t>Identified densely populated cities</a:t>
            </a:r>
          </a:p>
          <a:p>
            <a:r>
              <a:rPr lang="en-US">
                <a:latin typeface="Georgia Pro"/>
                <a:cs typeface="Calibri"/>
              </a:rPr>
              <a:t>Picked the pollutant-</a:t>
            </a:r>
            <a:r>
              <a:rPr lang="en-US">
                <a:solidFill>
                  <a:srgbClr val="111111"/>
                </a:solidFill>
                <a:latin typeface="Georgia Pro"/>
                <a:ea typeface="+mn-lt"/>
                <a:cs typeface="+mn-lt"/>
              </a:rPr>
              <a:t>Nitrogen dioxide (NO2)</a:t>
            </a:r>
          </a:p>
          <a:p>
            <a:r>
              <a:rPr lang="en-US">
                <a:solidFill>
                  <a:srgbClr val="111111"/>
                </a:solidFill>
                <a:latin typeface="Georgia Pro"/>
                <a:cs typeface="Calibri"/>
              </a:rPr>
              <a:t>Visualizing the pattern</a:t>
            </a:r>
          </a:p>
          <a:p>
            <a:endParaRPr lang="en-US">
              <a:solidFill>
                <a:srgbClr val="000000"/>
              </a:solidFill>
              <a:latin typeface="Georgia Pro"/>
              <a:cs typeface="Calibri"/>
            </a:endParaRPr>
          </a:p>
          <a:p>
            <a:endParaRPr lang="en-US">
              <a:latin typeface="Calibri" panose="020F0502020204030204"/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7620D6-2480-41CE-AA14-C7B6835AA32E}"/>
              </a:ext>
            </a:extLst>
          </p:cNvPr>
          <p:cNvSpPr txBox="1"/>
          <p:nvPr/>
        </p:nvSpPr>
        <p:spPr>
          <a:xfrm>
            <a:off x="1543445" y="5796798"/>
            <a:ext cx="9566818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Georgia Pro"/>
                <a:cs typeface="Calibri"/>
              </a:rPr>
              <a:t>REFERENCE: </a:t>
            </a:r>
            <a:r>
              <a:rPr lang="en-US" sz="1100" i="1">
                <a:solidFill>
                  <a:schemeClr val="tx1">
                    <a:lumMod val="65000"/>
                    <a:lumOff val="35000"/>
                  </a:schemeClr>
                </a:solidFill>
                <a:latin typeface="Georgia Pro"/>
                <a:ea typeface="+mn-lt"/>
                <a:cs typeface="+mn-lt"/>
              </a:rPr>
              <a:t>Core-Based Statistical Area Population Density</a:t>
            </a:r>
            <a:r>
              <a:rPr lang="en-US" sz="1100">
                <a:solidFill>
                  <a:schemeClr val="tx1">
                    <a:lumMod val="65000"/>
                    <a:lumOff val="35000"/>
                  </a:schemeClr>
                </a:solidFill>
                <a:latin typeface="Georgia Pro"/>
                <a:ea typeface="+mn-lt"/>
                <a:cs typeface="+mn-lt"/>
              </a:rPr>
              <a:t>, bimajority.org/~wollman/cbsa-pop_per_km2-2016-dens-order.html. Accessed 16 Sept. 2023. </a:t>
            </a:r>
            <a:endParaRPr lang="en-US" sz="1100">
              <a:solidFill>
                <a:schemeClr val="tx1">
                  <a:lumMod val="65000"/>
                  <a:lumOff val="35000"/>
                </a:schemeClr>
              </a:solidFill>
              <a:latin typeface="Georgia Pro"/>
              <a:cs typeface="Calibri"/>
            </a:endParaRPr>
          </a:p>
          <a:p>
            <a:endParaRPr lang="en-US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02552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C4D230-23DE-3C0F-DA3D-4496CD1A87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6292" y="1793961"/>
            <a:ext cx="5780658" cy="387006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19222-46A2-A784-14D4-636640161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CF1-3FBD-437A-AA7B-2BDE6FCBEFEE}" type="slidenum">
              <a:rPr lang="en-US" smtClean="0"/>
              <a:t>3</a:t>
            </a:fld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9BE8999-1186-D74F-CAD9-E9E3E479B58E}"/>
              </a:ext>
            </a:extLst>
          </p:cNvPr>
          <p:cNvCxnSpPr/>
          <p:nvPr/>
        </p:nvCxnSpPr>
        <p:spPr>
          <a:xfrm flipH="1">
            <a:off x="5627697" y="3032987"/>
            <a:ext cx="5574" cy="15927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096979-DDC5-9D8F-01A2-E34E06DC8EC2}"/>
              </a:ext>
            </a:extLst>
          </p:cNvPr>
          <p:cNvSpPr txBox="1"/>
          <p:nvPr/>
        </p:nvSpPr>
        <p:spPr>
          <a:xfrm>
            <a:off x="1277391" y="492323"/>
            <a:ext cx="9184268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000">
                <a:solidFill>
                  <a:srgbClr val="1B1B1B"/>
                </a:solidFill>
                <a:latin typeface="Georgia Pro"/>
                <a:ea typeface="+mn-lt"/>
                <a:cs typeface="+mn-lt"/>
              </a:rPr>
              <a:t>ANNUAL SPREAD OF NO2 PER CITY</a:t>
            </a:r>
          </a:p>
          <a:p>
            <a:pPr algn="ctr"/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C50C8C-72A2-CBA1-BB48-515BB8F0D6DC}"/>
              </a:ext>
            </a:extLst>
          </p:cNvPr>
          <p:cNvSpPr txBox="1"/>
          <p:nvPr/>
        </p:nvSpPr>
        <p:spPr>
          <a:xfrm>
            <a:off x="750240" y="3071853"/>
            <a:ext cx="4346222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latin typeface="Georgia Pro"/>
                <a:cs typeface="calibri light"/>
              </a:rPr>
              <a:t>Los Angeles highest NO2 value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Georgia Pro"/>
                <a:cs typeface="calibri light"/>
              </a:rPr>
              <a:t>Trenton highest variability 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Georgia Pro"/>
                <a:cs typeface="calibri light"/>
              </a:rPr>
              <a:t>Honolulu lowest spread of NO2 </a:t>
            </a:r>
          </a:p>
          <a:p>
            <a:pPr marL="285750" indent="-285750">
              <a:buFont typeface="Arial"/>
              <a:buChar char="•"/>
            </a:pPr>
            <a:endParaRPr lang="en-US" sz="2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35585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DE372-CF7C-8D75-CB8B-19CB0056A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555" y="526315"/>
            <a:ext cx="8898674" cy="758710"/>
          </a:xfrm>
        </p:spPr>
        <p:txBody>
          <a:bodyPr>
            <a:normAutofit/>
          </a:bodyPr>
          <a:lstStyle/>
          <a:p>
            <a:r>
              <a:rPr lang="en-US" sz="4000">
                <a:latin typeface="Georgia Pro"/>
                <a:cs typeface="Calibri Light"/>
              </a:rPr>
              <a:t>ANNUAL NO2 VALUE OVER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B1405-D49A-7572-FF43-EE06004B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CF1-3FBD-437A-AA7B-2BDE6FCBEFEE}" type="slidenum">
              <a:rPr lang="en-US" smtClean="0"/>
              <a:t>4</a:t>
            </a:fld>
            <a:endParaRPr lang="en-US"/>
          </a:p>
        </p:txBody>
      </p:sp>
      <p:pic>
        <p:nvPicPr>
          <p:cNvPr id="6" name="Content Placeholder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6CF2DD08-4387-5208-E766-11EC1D4D6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648" t="5195" r="-162" b="-217"/>
          <a:stretch/>
        </p:blipFill>
        <p:spPr>
          <a:xfrm>
            <a:off x="5767004" y="1929106"/>
            <a:ext cx="5916803" cy="4162936"/>
          </a:xfr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D56420D-5E80-284E-9D75-EC9044354117}"/>
              </a:ext>
            </a:extLst>
          </p:cNvPr>
          <p:cNvCxnSpPr/>
          <p:nvPr/>
        </p:nvCxnSpPr>
        <p:spPr>
          <a:xfrm flipH="1">
            <a:off x="5232586" y="3070617"/>
            <a:ext cx="5574" cy="15927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0B57D8F-798F-940D-112F-68C88D25EA2B}"/>
              </a:ext>
            </a:extLst>
          </p:cNvPr>
          <p:cNvSpPr txBox="1"/>
          <p:nvPr/>
        </p:nvSpPr>
        <p:spPr>
          <a:xfrm>
            <a:off x="684389" y="2977779"/>
            <a:ext cx="434622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latin typeface="Georgia Pro"/>
                <a:cs typeface="calibri light"/>
              </a:rPr>
              <a:t>Los Angeles has the highest NO2 value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Georgia Pro"/>
                <a:cs typeface="calibri light"/>
              </a:rPr>
              <a:t>Trenton NJ had a spike between 1990 - 2005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Times New Roman"/>
                <a:cs typeface="Times New Roman"/>
              </a:rPr>
              <a:t>Overall Decline in NO2 Value</a:t>
            </a:r>
            <a:endParaRPr lang="en-US" sz="2000">
              <a:latin typeface="Georgia Pro"/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Georgia Pro"/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3649317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B0582-9D40-55B5-3157-9907C253D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36378" y="6290498"/>
            <a:ext cx="2743200" cy="365125"/>
          </a:xfrm>
        </p:spPr>
        <p:txBody>
          <a:bodyPr/>
          <a:lstStyle/>
          <a:p>
            <a:fld id="{8DCE3CF1-3FBD-437A-AA7B-2BDE6FCBEFEE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 descr="A graph showing the number of years&#10;&#10;Description automatically generated">
            <a:extLst>
              <a:ext uri="{FF2B5EF4-FFF2-40B4-BE49-F238E27FC236}">
                <a16:creationId xmlns:a16="http://schemas.microsoft.com/office/drawing/2014/main" id="{A2FE6653-7F31-C394-889F-70ECB2FE26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472" r="-142" b="-189"/>
          <a:stretch/>
        </p:blipFill>
        <p:spPr>
          <a:xfrm>
            <a:off x="5470608" y="1890298"/>
            <a:ext cx="6120469" cy="43486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CE8D67-58FE-105A-4650-21BCD970DDDA}"/>
              </a:ext>
            </a:extLst>
          </p:cNvPr>
          <p:cNvSpPr txBox="1"/>
          <p:nvPr/>
        </p:nvSpPr>
        <p:spPr>
          <a:xfrm>
            <a:off x="4210151" y="523790"/>
            <a:ext cx="445608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>
                <a:latin typeface="Georgia Pro"/>
                <a:cs typeface="Calibri"/>
              </a:rPr>
              <a:t>CONCLUSION </a:t>
            </a:r>
            <a:endParaRPr lang="en-US" sz="4000">
              <a:latin typeface="Georgia Pro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EDF0C0-5851-E0E4-4B78-CDD6C5085474}"/>
              </a:ext>
            </a:extLst>
          </p:cNvPr>
          <p:cNvSpPr txBox="1"/>
          <p:nvPr/>
        </p:nvSpPr>
        <p:spPr>
          <a:xfrm>
            <a:off x="627944" y="3090669"/>
            <a:ext cx="4346222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latin typeface="Georgia Pro"/>
                <a:cs typeface="calibri light"/>
              </a:rPr>
              <a:t>Los Angeles-Long Beach-Anaheim, CA highest NO2 value</a:t>
            </a:r>
          </a:p>
          <a:p>
            <a:pPr marL="285750" indent="-285750">
              <a:buFont typeface="Arial"/>
              <a:buChar char="•"/>
            </a:pPr>
            <a:r>
              <a:rPr lang="en-US" sz="2000">
                <a:latin typeface="Georgia Pro"/>
                <a:cs typeface="calibri light"/>
              </a:rPr>
              <a:t>Level of NO2 declined due to environmental regulations</a:t>
            </a:r>
          </a:p>
          <a:p>
            <a:pPr marL="285750" indent="-285750">
              <a:buFont typeface="Arial"/>
              <a:buChar char="•"/>
            </a:pPr>
            <a:endParaRPr lang="en-US" sz="2000">
              <a:latin typeface="Georgia Pro"/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Georgia Pro"/>
              <a:cs typeface="calibri light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latin typeface="calibri light"/>
              <a:cs typeface="calibri light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13AE7B3-9371-5893-CF27-E663994AA9B9}"/>
              </a:ext>
            </a:extLst>
          </p:cNvPr>
          <p:cNvCxnSpPr/>
          <p:nvPr/>
        </p:nvCxnSpPr>
        <p:spPr>
          <a:xfrm flipH="1">
            <a:off x="5072660" y="3202320"/>
            <a:ext cx="5574" cy="159276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517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9DEB9-6EC4-673A-D11F-A389264C9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>
                <a:latin typeface="Georgia Pro"/>
                <a:cs typeface="Calibri Light"/>
              </a:rPr>
              <a:t>REFERENCES</a:t>
            </a:r>
            <a:endParaRPr lang="en-US" sz="4000">
              <a:latin typeface="Georgia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2D075-2233-68CE-EC49-9A6110B91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latin typeface="Georgia Pro"/>
                <a:ea typeface="+mn-lt"/>
                <a:cs typeface="+mn-lt"/>
              </a:rPr>
              <a:t>Allen, Jesse. “A Decade of Change for Nitrogen Dioxide.” </a:t>
            </a:r>
            <a:r>
              <a:rPr lang="en-US" sz="2000" i="1">
                <a:latin typeface="Georgia Pro"/>
                <a:ea typeface="+mn-lt"/>
                <a:cs typeface="+mn-lt"/>
              </a:rPr>
              <a:t>NASA</a:t>
            </a:r>
            <a:r>
              <a:rPr lang="en-US" sz="2000">
                <a:latin typeface="Georgia Pro"/>
                <a:ea typeface="+mn-lt"/>
                <a:cs typeface="+mn-lt"/>
              </a:rPr>
              <a:t>, NASA, 2014, earthobservatory.nasa.gov/images/87392/a-decade-of-change-for-nitrogen-dioxide#:~:text=In%20urban%20areas%20of%20the,motor%20vehicles%20and%20power%20plants. </a:t>
            </a:r>
          </a:p>
          <a:p>
            <a:r>
              <a:rPr lang="en-US" sz="2000">
                <a:latin typeface="Georgia Pro"/>
                <a:ea typeface="+mn-lt"/>
                <a:cs typeface="+mn-lt"/>
              </a:rPr>
              <a:t>Core-Based Statistical Area Population Density, bimajority.org/~</a:t>
            </a:r>
            <a:r>
              <a:rPr lang="en-US" sz="2000" err="1">
                <a:latin typeface="Georgia Pro"/>
                <a:ea typeface="+mn-lt"/>
                <a:cs typeface="+mn-lt"/>
              </a:rPr>
              <a:t>wollman</a:t>
            </a:r>
            <a:r>
              <a:rPr lang="en-US" sz="2000">
                <a:latin typeface="Georgia Pro"/>
                <a:ea typeface="+mn-lt"/>
                <a:cs typeface="+mn-lt"/>
              </a:rPr>
              <a:t>/cbsa-pop_per_km2-2016-dens-order.html. Accessed 16 Sept. 2023. </a:t>
            </a:r>
            <a:endParaRPr lang="en-US"/>
          </a:p>
          <a:p>
            <a:endParaRPr lang="en-US" sz="2000">
              <a:solidFill>
                <a:schemeClr val="tx1">
                  <a:lumMod val="65000"/>
                  <a:lumOff val="35000"/>
                </a:schemeClr>
              </a:solidFill>
              <a:latin typeface="Georgia Pro"/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45A6F-1B22-8673-AB1E-23B508395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CE3CF1-3FBD-437A-AA7B-2BDE6FCBEFE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58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Which City Had the Highest Level of NO2 Over the Last 40 Years?</vt:lpstr>
      <vt:lpstr>AIR QUALITY INDEX REPORT </vt:lpstr>
      <vt:lpstr>PowerPoint Presentation</vt:lpstr>
      <vt:lpstr>ANNUAL NO2 VALUE OVER TIME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Question</dc:title>
  <dc:creator>Komal Rao</dc:creator>
  <cp:revision>1</cp:revision>
  <dcterms:created xsi:type="dcterms:W3CDTF">2023-09-14T23:46:42Z</dcterms:created>
  <dcterms:modified xsi:type="dcterms:W3CDTF">2023-09-16T21:09:12Z</dcterms:modified>
</cp:coreProperties>
</file>