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260" r:id="rId3"/>
    <p:sldId id="269" r:id="rId4"/>
    <p:sldId id="266" r:id="rId5"/>
    <p:sldId id="267" r:id="rId6"/>
    <p:sldId id="2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9D4A"/>
    <a:srgbClr val="1830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3D50AE-2F32-8129-EEEE-EF23C57D58C7}" v="803" dt="2024-02-15T05:04:41.634"/>
    <p1510:client id="{968C2915-BCCE-F728-BECE-37B5A34F3068}" v="6" dt="2024-02-15T15:00:42.309"/>
    <p1510:client id="{BF7921F5-0C5C-6CE0-D266-3CD8BF5C4016}" v="2" dt="2024-02-14T22:05:24.428"/>
    <p1510:client id="{C3673019-3BCE-6DDA-A150-A54EEC34CCDA}" v="2" dt="2024-02-14T16:23:24.732"/>
    <p1510:client id="{E98BC1C1-9441-E027-6519-9B7C6B83AD5B}" v="14" dt="2024-02-13T15:35:18.0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492166-5183-426E-B237-E2C9D6B4CD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4DF85DC-58DD-42A6-AD26-FF9554495EA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7ADF3F-53E7-4CE4-A56B-48150CB00177}" type="datetimeFigureOut">
              <a:rPr lang="en-US" smtClean="0"/>
              <a:t>2/15/2024</a:t>
            </a:fld>
            <a:endParaRPr lang="en-US"/>
          </a:p>
        </p:txBody>
      </p:sp>
      <p:sp>
        <p:nvSpPr>
          <p:cNvPr id="4" name="Footer Placeholder 3">
            <a:extLst>
              <a:ext uri="{FF2B5EF4-FFF2-40B4-BE49-F238E27FC236}">
                <a16:creationId xmlns:a16="http://schemas.microsoft.com/office/drawing/2014/main" id="{D4EA5D29-FB43-4442-9D84-800D76023D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4610E30-7EEA-48D2-A7FC-4FAD68FCE9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304786-3EC9-4800-8032-8237678CAEFF}" type="slidenum">
              <a:rPr lang="en-US" smtClean="0"/>
              <a:t>‹#›</a:t>
            </a:fld>
            <a:endParaRPr lang="en-US"/>
          </a:p>
        </p:txBody>
      </p:sp>
    </p:spTree>
    <p:extLst>
      <p:ext uri="{BB962C8B-B14F-4D97-AF65-F5344CB8AC3E}">
        <p14:creationId xmlns:p14="http://schemas.microsoft.com/office/powerpoint/2010/main" val="704580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54770-091C-4CEF-89F3-4E1606BFB837}"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0401-E589-47BB-ADBC-8FE349C1F186}" type="slidenum">
              <a:rPr lang="en-US" smtClean="0"/>
              <a:t>‹#›</a:t>
            </a:fld>
            <a:endParaRPr lang="en-US"/>
          </a:p>
        </p:txBody>
      </p:sp>
    </p:spTree>
    <p:extLst>
      <p:ext uri="{BB962C8B-B14F-4D97-AF65-F5344CB8AC3E}">
        <p14:creationId xmlns:p14="http://schemas.microsoft.com/office/powerpoint/2010/main" val="2956172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en-US"/>
              <a:t>The first step was to observe the data and see which columns were the main ones used in the visual (Average Star Rating and Position), then create a basic box and whisker plot.</a:t>
            </a:r>
          </a:p>
          <a:p>
            <a:pPr marL="342900" indent="-342900">
              <a:buAutoNum type="arabicPeriod"/>
            </a:pPr>
            <a:r>
              <a:rPr lang="en-US"/>
              <a:t>Next, the column used to make the points different colors (Past/Present/Future) was identified and a card that serves as a legend and a filter was created.</a:t>
            </a:r>
          </a:p>
          <a:p>
            <a:pPr marL="342900" indent="-342900">
              <a:buAutoNum type="arabicPeriod"/>
            </a:pPr>
            <a:r>
              <a:rPr lang="en-US"/>
              <a:t>The tooltip was created next. All the columns used to display the players' information was found and added. The style of the tooltip (font, text size, etc.) was changed to match the original.</a:t>
            </a:r>
          </a:p>
          <a:p>
            <a:pPr marL="342900" indent="-342900">
              <a:buAutoNum type="arabicPeriod"/>
            </a:pPr>
            <a:r>
              <a:rPr lang="en-US"/>
              <a:t>Next, the highlighters at the bottom of the plot were created to let the user highlight the data they want to see.</a:t>
            </a:r>
          </a:p>
          <a:p>
            <a:pPr marL="342900" indent="-342900">
              <a:buAutoNum type="arabicPeriod"/>
            </a:pPr>
            <a:r>
              <a:rPr lang="en-US"/>
              <a:t>Finally, the colors, title, and axes labels were modified to match the original.</a:t>
            </a:r>
          </a:p>
          <a:p>
            <a:pPr marL="342900" indent="-342900">
              <a:buAutoNum type="arabicPeriod"/>
            </a:pPr>
            <a:endParaRPr lang="en-US"/>
          </a:p>
          <a:p>
            <a:r>
              <a:rPr lang="en-US"/>
              <a:t>**A technical challenge we faced was not having access to all of the data used to create the visualization. Only the offense data was available so we could not create the plots that used the defensive positions.</a:t>
            </a:r>
          </a:p>
        </p:txBody>
      </p:sp>
      <p:sp>
        <p:nvSpPr>
          <p:cNvPr id="4" name="Slide Number Placeholder 3"/>
          <p:cNvSpPr>
            <a:spLocks noGrp="1"/>
          </p:cNvSpPr>
          <p:nvPr>
            <p:ph type="sldNum" sz="quarter" idx="5"/>
          </p:nvPr>
        </p:nvSpPr>
        <p:spPr/>
        <p:txBody>
          <a:bodyPr/>
          <a:lstStyle/>
          <a:p>
            <a:fld id="{64900401-E589-47BB-ADBC-8FE349C1F186}" type="slidenum">
              <a:rPr lang="en-US" smtClean="0"/>
              <a:t>6</a:t>
            </a:fld>
            <a:endParaRPr lang="en-US"/>
          </a:p>
        </p:txBody>
      </p:sp>
    </p:spTree>
    <p:extLst>
      <p:ext uri="{BB962C8B-B14F-4D97-AF65-F5344CB8AC3E}">
        <p14:creationId xmlns:p14="http://schemas.microsoft.com/office/powerpoint/2010/main" val="3268899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alpha val="71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BE55-0569-4D0B-AECA-AC97508896BA}"/>
              </a:ext>
            </a:extLst>
          </p:cNvPr>
          <p:cNvSpPr>
            <a:spLocks noGrp="1"/>
          </p:cNvSpPr>
          <p:nvPr>
            <p:ph type="title"/>
          </p:nvPr>
        </p:nvSpPr>
        <p:spPr/>
        <p:txBody>
          <a:bodyPr/>
          <a:lstStyle/>
          <a:p>
            <a:r>
              <a:rPr lang="en-US"/>
              <a:t>Click to edit Master title style</a:t>
            </a:r>
          </a:p>
        </p:txBody>
      </p:sp>
      <p:sp>
        <p:nvSpPr>
          <p:cNvPr id="5" name="Footer Placeholder 4">
            <a:extLst>
              <a:ext uri="{FF2B5EF4-FFF2-40B4-BE49-F238E27FC236}">
                <a16:creationId xmlns:a16="http://schemas.microsoft.com/office/drawing/2014/main" id="{85F1F3EB-F6B5-44B7-A61F-1C99D1DFEE49}"/>
              </a:ext>
            </a:extLst>
          </p:cNvPr>
          <p:cNvSpPr>
            <a:spLocks noGrp="1"/>
          </p:cNvSpPr>
          <p:nvPr>
            <p:ph type="ftr" sz="quarter" idx="11"/>
          </p:nvPr>
        </p:nvSpPr>
        <p:spPr/>
        <p:txBody>
          <a:bodyPr/>
          <a:lstStyle/>
          <a:p>
            <a:r>
              <a:rPr lang="en-US"/>
              <a:t>‹#›</a:t>
            </a:r>
          </a:p>
        </p:txBody>
      </p:sp>
      <p:sp>
        <p:nvSpPr>
          <p:cNvPr id="9" name="Rectangle 8">
            <a:extLst>
              <a:ext uri="{FF2B5EF4-FFF2-40B4-BE49-F238E27FC236}">
                <a16:creationId xmlns:a16="http://schemas.microsoft.com/office/drawing/2014/main" id="{833E0201-6692-46E8-8797-26E7F3F4AEB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753FED69-A79E-4D37-B191-8487560A322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13" name="Text Placeholder 12">
            <a:extLst>
              <a:ext uri="{FF2B5EF4-FFF2-40B4-BE49-F238E27FC236}">
                <a16:creationId xmlns:a16="http://schemas.microsoft.com/office/drawing/2014/main" id="{17E75BC6-4E4B-4BFA-91C6-5C403B4FFB14}"/>
              </a:ext>
            </a:extLst>
          </p:cNvPr>
          <p:cNvSpPr>
            <a:spLocks noGrp="1"/>
          </p:cNvSpPr>
          <p:nvPr>
            <p:ph type="body" sz="quarter" idx="12"/>
          </p:nvPr>
        </p:nvSpPr>
        <p:spPr>
          <a:xfrm>
            <a:off x="829882" y="1816894"/>
            <a:ext cx="10523918" cy="4368800"/>
          </a:xfrm>
          <a:solidFill>
            <a:schemeClr val="bg1">
              <a:alpha val="50000"/>
            </a:schemeClr>
          </a:solidFill>
        </p:spPr>
        <p:txBody>
          <a:bodyPr/>
          <a:lstStyle>
            <a:lvl2pPr marL="800100" indent="-342900">
              <a:buFont typeface="Arial" panose="020B0604020202020204" pitchFamily="34" charset="0"/>
              <a:buChar char="•"/>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069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4A25E5-E908-43B1-8EC8-98DEF93AA3EF}"/>
              </a:ext>
            </a:extLst>
          </p:cNvPr>
          <p:cNvSpPr/>
          <p:nvPr userDrawn="1"/>
        </p:nvSpPr>
        <p:spPr>
          <a:xfrm>
            <a:off x="0" y="0"/>
            <a:ext cx="12192000" cy="6858000"/>
          </a:xfrm>
          <a:prstGeom prst="rect">
            <a:avLst/>
          </a:prstGeom>
          <a:solidFill>
            <a:srgbClr val="1830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2AD0867E-AF51-4C82-9F53-35621CA4436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815" r="1" b="38315"/>
          <a:stretch/>
        </p:blipFill>
        <p:spPr>
          <a:xfrm>
            <a:off x="0" y="3549535"/>
            <a:ext cx="8655494" cy="3308465"/>
          </a:xfrm>
          <a:prstGeom prst="rect">
            <a:avLst/>
          </a:prstGeom>
        </p:spPr>
      </p:pic>
      <p:sp>
        <p:nvSpPr>
          <p:cNvPr id="2" name="Title 1">
            <a:extLst>
              <a:ext uri="{FF2B5EF4-FFF2-40B4-BE49-F238E27FC236}">
                <a16:creationId xmlns:a16="http://schemas.microsoft.com/office/drawing/2014/main" id="{316061E6-96FD-4751-BB42-B7CC7CE4C491}"/>
              </a:ext>
            </a:extLst>
          </p:cNvPr>
          <p:cNvSpPr>
            <a:spLocks noGrp="1"/>
          </p:cNvSpPr>
          <p:nvPr>
            <p:ph type="ctrTitle"/>
          </p:nvPr>
        </p:nvSpPr>
        <p:spPr>
          <a:xfrm>
            <a:off x="1524000" y="1122363"/>
            <a:ext cx="9144000" cy="2387600"/>
          </a:xfrm>
        </p:spPr>
        <p:txBody>
          <a:bodyPr anchor="b">
            <a:normAutofit/>
          </a:bodyPr>
          <a:lstStyle>
            <a:lvl1pPr algn="ctr">
              <a:defRPr sz="5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6B5B5DF6-A94D-4EE3-B106-DBCC32E975A7}"/>
              </a:ext>
            </a:extLst>
          </p:cNvPr>
          <p:cNvSpPr>
            <a:spLocks noGrp="1"/>
          </p:cNvSpPr>
          <p:nvPr>
            <p:ph type="subTitle" idx="1"/>
          </p:nvPr>
        </p:nvSpPr>
        <p:spPr>
          <a:xfrm>
            <a:off x="1524000" y="3602038"/>
            <a:ext cx="9144000" cy="1655762"/>
          </a:xfrm>
        </p:spPr>
        <p:txBody>
          <a:bodyPr anchor="t">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3"/>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5219267" y="56560"/>
            <a:ext cx="1753466" cy="1009244"/>
          </a:xfrm>
          <a:prstGeom prst="rect">
            <a:avLst/>
          </a:prstGeom>
        </p:spPr>
      </p:pic>
    </p:spTree>
    <p:extLst>
      <p:ext uri="{BB962C8B-B14F-4D97-AF65-F5344CB8AC3E}">
        <p14:creationId xmlns:p14="http://schemas.microsoft.com/office/powerpoint/2010/main" val="2615013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0B472056-B6E1-496A-B9E1-EF93A0446CD5}"/>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815" r="1" b="38315"/>
          <a:stretch/>
        </p:blipFill>
        <p:spPr>
          <a:xfrm>
            <a:off x="0" y="3549535"/>
            <a:ext cx="8655494" cy="3308465"/>
          </a:xfrm>
          <a:prstGeom prst="rect">
            <a:avLst/>
          </a:prstGeom>
        </p:spPr>
      </p:pic>
      <p:sp>
        <p:nvSpPr>
          <p:cNvPr id="9" name="Title 1">
            <a:extLst>
              <a:ext uri="{FF2B5EF4-FFF2-40B4-BE49-F238E27FC236}">
                <a16:creationId xmlns:a16="http://schemas.microsoft.com/office/drawing/2014/main" id="{EF4B5835-3C63-49B5-9C9F-FB773B9B9BF5}"/>
              </a:ext>
            </a:extLst>
          </p:cNvPr>
          <p:cNvSpPr>
            <a:spLocks noGrp="1"/>
          </p:cNvSpPr>
          <p:nvPr>
            <p:ph type="ctrTitle"/>
          </p:nvPr>
        </p:nvSpPr>
        <p:spPr>
          <a:xfrm>
            <a:off x="1524000" y="1122363"/>
            <a:ext cx="9144000" cy="2387600"/>
          </a:xfrm>
        </p:spPr>
        <p:txBody>
          <a:bodyPr anchor="b">
            <a:normAutofit/>
          </a:bodyPr>
          <a:lstStyle>
            <a:lvl1pPr algn="ctr">
              <a:defRPr sz="5000">
                <a:solidFill>
                  <a:srgbClr val="183028"/>
                </a:solidFill>
              </a:defRPr>
            </a:lvl1pPr>
          </a:lstStyle>
          <a:p>
            <a:r>
              <a:rPr lang="en-US"/>
              <a:t>Click to edit Master title style</a:t>
            </a:r>
          </a:p>
        </p:txBody>
      </p:sp>
      <p:sp>
        <p:nvSpPr>
          <p:cNvPr id="10" name="Subtitle 2">
            <a:extLst>
              <a:ext uri="{FF2B5EF4-FFF2-40B4-BE49-F238E27FC236}">
                <a16:creationId xmlns:a16="http://schemas.microsoft.com/office/drawing/2014/main" id="{1F5BD01A-3762-4125-B8FA-A39D34D614E0}"/>
              </a:ext>
            </a:extLst>
          </p:cNvPr>
          <p:cNvSpPr>
            <a:spLocks noGrp="1"/>
          </p:cNvSpPr>
          <p:nvPr>
            <p:ph type="subTitle" idx="1"/>
          </p:nvPr>
        </p:nvSpPr>
        <p:spPr>
          <a:xfrm>
            <a:off x="1524000" y="3602038"/>
            <a:ext cx="9144000" cy="1655762"/>
          </a:xfrm>
        </p:spPr>
        <p:txBody>
          <a:bodyPr anchor="t">
            <a:normAutofit/>
          </a:bodyPr>
          <a:lstStyle>
            <a:lvl1pPr marL="0" indent="0" algn="ctr">
              <a:buNone/>
              <a:defRPr sz="2800">
                <a:solidFill>
                  <a:srgbClr val="789D4A"/>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11" name="Picture 10"/>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5219267" y="59629"/>
            <a:ext cx="1748131" cy="1006173"/>
          </a:xfrm>
          <a:prstGeom prst="rect">
            <a:avLst/>
          </a:prstGeom>
        </p:spPr>
      </p:pic>
      <p:sp>
        <p:nvSpPr>
          <p:cNvPr id="4" name="Rectangle 3"/>
          <p:cNvSpPr/>
          <p:nvPr userDrawn="1"/>
        </p:nvSpPr>
        <p:spPr>
          <a:xfrm>
            <a:off x="10324769" y="6217920"/>
            <a:ext cx="1867231" cy="612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1528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0F5DB3CF-E27A-490F-B639-8892F3C50D2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D31279F4-FC30-4B42-A578-CA679091F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C0DBD2-5FA2-4F42-A39C-2379402160DB}"/>
              </a:ext>
            </a:extLst>
          </p:cNvPr>
          <p:cNvSpPr>
            <a:spLocks noGrp="1"/>
          </p:cNvSpPr>
          <p:nvPr>
            <p:ph sz="half" idx="1"/>
          </p:nvPr>
        </p:nvSpPr>
        <p:spPr>
          <a:xfrm>
            <a:off x="838200" y="1825625"/>
            <a:ext cx="5181600" cy="4351338"/>
          </a:xfrm>
          <a:solidFill>
            <a:schemeClr val="bg1">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2978D6-DE7F-4018-814B-F091EFBB49E0}"/>
              </a:ext>
            </a:extLst>
          </p:cNvPr>
          <p:cNvSpPr>
            <a:spLocks noGrp="1"/>
          </p:cNvSpPr>
          <p:nvPr>
            <p:ph sz="half" idx="2"/>
          </p:nvPr>
        </p:nvSpPr>
        <p:spPr>
          <a:xfrm>
            <a:off x="6172200" y="1825625"/>
            <a:ext cx="5181600" cy="4351338"/>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D58981B-F718-4779-9882-4F1258766B3D}"/>
              </a:ext>
            </a:extLst>
          </p:cNvPr>
          <p:cNvSpPr>
            <a:spLocks noGrp="1"/>
          </p:cNvSpPr>
          <p:nvPr>
            <p:ph type="ftr" sz="quarter" idx="11"/>
          </p:nvPr>
        </p:nvSpPr>
        <p:spPr/>
        <p:txBody>
          <a:bodyPr/>
          <a:lstStyle/>
          <a:p>
            <a:r>
              <a:rPr lang="en-US"/>
              <a:t>‹#›</a:t>
            </a:r>
          </a:p>
        </p:txBody>
      </p:sp>
      <p:sp>
        <p:nvSpPr>
          <p:cNvPr id="10" name="Rectangle 9">
            <a:extLst>
              <a:ext uri="{FF2B5EF4-FFF2-40B4-BE49-F238E27FC236}">
                <a16:creationId xmlns:a16="http://schemas.microsoft.com/office/drawing/2014/main" id="{BE5CED04-3542-4B07-876B-47ED1D19CD35}"/>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5659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69363F87-14DE-4191-960B-AEAAFD3304A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868AB717-9A21-4782-92AA-92BCE7AE3F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0BA975-969B-4E13-A732-1FD935D54C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2DFAA2-3681-4AC0-B23F-F9314F482542}"/>
              </a:ext>
            </a:extLst>
          </p:cNvPr>
          <p:cNvSpPr>
            <a:spLocks noGrp="1"/>
          </p:cNvSpPr>
          <p:nvPr>
            <p:ph sz="half" idx="2"/>
          </p:nvPr>
        </p:nvSpPr>
        <p:spPr>
          <a:xfrm>
            <a:off x="839788" y="2505075"/>
            <a:ext cx="5157787" cy="3684588"/>
          </a:xfrm>
          <a:solidFill>
            <a:schemeClr val="bg1">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AF5EDB-7155-486F-92EC-8903C4C1F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D87EC8-7060-4C8A-AB01-2FFA60958BE2}"/>
              </a:ext>
            </a:extLst>
          </p:cNvPr>
          <p:cNvSpPr>
            <a:spLocks noGrp="1"/>
          </p:cNvSpPr>
          <p:nvPr>
            <p:ph sz="quarter" idx="4"/>
          </p:nvPr>
        </p:nvSpPr>
        <p:spPr>
          <a:xfrm>
            <a:off x="6172200" y="2505075"/>
            <a:ext cx="5183188" cy="3684588"/>
          </a:xfrm>
          <a:solidFill>
            <a:schemeClr val="bg1"/>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92E3B414-92FE-407C-99DD-BB973A71A7E4}"/>
              </a:ext>
            </a:extLst>
          </p:cNvPr>
          <p:cNvSpPr>
            <a:spLocks noGrp="1"/>
          </p:cNvSpPr>
          <p:nvPr>
            <p:ph type="ftr" sz="quarter" idx="11"/>
          </p:nvPr>
        </p:nvSpPr>
        <p:spPr/>
        <p:txBody>
          <a:bodyPr/>
          <a:lstStyle/>
          <a:p>
            <a:r>
              <a:rPr lang="en-US"/>
              <a:t>‹#›</a:t>
            </a:r>
          </a:p>
        </p:txBody>
      </p:sp>
      <p:sp>
        <p:nvSpPr>
          <p:cNvPr id="12" name="Rectangle 11">
            <a:extLst>
              <a:ext uri="{FF2B5EF4-FFF2-40B4-BE49-F238E27FC236}">
                <a16:creationId xmlns:a16="http://schemas.microsoft.com/office/drawing/2014/main" id="{4287CC16-B815-4956-8331-98DF8C9048B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9552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5A2E67D9-3CA5-4740-AE26-B1442C1435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2" name="Title 1">
            <a:extLst>
              <a:ext uri="{FF2B5EF4-FFF2-40B4-BE49-F238E27FC236}">
                <a16:creationId xmlns:a16="http://schemas.microsoft.com/office/drawing/2014/main" id="{F113B086-0CAF-401B-BE1E-8309F88F5EE4}"/>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51DAAAD-B07C-42E3-880B-ECBEC261BA32}"/>
              </a:ext>
            </a:extLst>
          </p:cNvPr>
          <p:cNvSpPr>
            <a:spLocks noGrp="1"/>
          </p:cNvSpPr>
          <p:nvPr>
            <p:ph type="ftr" sz="quarter" idx="11"/>
          </p:nvPr>
        </p:nvSpPr>
        <p:spPr/>
        <p:txBody>
          <a:bodyPr/>
          <a:lstStyle/>
          <a:p>
            <a:r>
              <a:rPr lang="en-US"/>
              <a:t>‹#›</a:t>
            </a:r>
          </a:p>
        </p:txBody>
      </p:sp>
      <p:sp>
        <p:nvSpPr>
          <p:cNvPr id="8" name="Rectangle 7">
            <a:extLst>
              <a:ext uri="{FF2B5EF4-FFF2-40B4-BE49-F238E27FC236}">
                <a16:creationId xmlns:a16="http://schemas.microsoft.com/office/drawing/2014/main" id="{FBA1F5C3-C253-460A-BDD1-AE2E3E8B89C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756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671606A-DCDA-4F90-BD8F-57046EF482E9}"/>
              </a:ext>
            </a:extLst>
          </p:cNvPr>
          <p:cNvSpPr>
            <a:spLocks noGrp="1"/>
          </p:cNvSpPr>
          <p:nvPr>
            <p:ph type="ftr" sz="quarter" idx="11"/>
          </p:nvPr>
        </p:nvSpPr>
        <p:spPr/>
        <p:txBody>
          <a:bodyPr/>
          <a:lstStyle/>
          <a:p>
            <a:r>
              <a:rPr lang="en-US"/>
              <a:t>‹#›</a:t>
            </a:r>
          </a:p>
        </p:txBody>
      </p:sp>
    </p:spTree>
    <p:extLst>
      <p:ext uri="{BB962C8B-B14F-4D97-AF65-F5344CB8AC3E}">
        <p14:creationId xmlns:p14="http://schemas.microsoft.com/office/powerpoint/2010/main" val="341740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7C6052E7-0B4A-44F8-86F9-1738CDD01B8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3" name="Content Placeholder 2">
            <a:extLst>
              <a:ext uri="{FF2B5EF4-FFF2-40B4-BE49-F238E27FC236}">
                <a16:creationId xmlns:a16="http://schemas.microsoft.com/office/drawing/2014/main" id="{71C5FC8B-F241-401B-9733-D3B57857BB87}"/>
              </a:ext>
            </a:extLst>
          </p:cNvPr>
          <p:cNvSpPr>
            <a:spLocks noGrp="1"/>
          </p:cNvSpPr>
          <p:nvPr>
            <p:ph idx="1"/>
          </p:nvPr>
        </p:nvSpPr>
        <p:spPr>
          <a:xfrm>
            <a:off x="5183188" y="2057400"/>
            <a:ext cx="6172200" cy="3803650"/>
          </a:xfrm>
          <a:solidFill>
            <a:schemeClr val="bg1"/>
          </a:solidFill>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9062FB-5946-4E66-9748-C11D9AC7E4E5}"/>
              </a:ext>
            </a:extLst>
          </p:cNvPr>
          <p:cNvSpPr>
            <a:spLocks noGrp="1"/>
          </p:cNvSpPr>
          <p:nvPr>
            <p:ph type="body" sz="half" idx="2"/>
          </p:nvPr>
        </p:nvSpPr>
        <p:spPr>
          <a:xfrm>
            <a:off x="839788" y="2057400"/>
            <a:ext cx="3932237" cy="3811588"/>
          </a:xfrm>
          <a:solidFill>
            <a:schemeClr val="bg1">
              <a:alpha val="50000"/>
            </a:schemeClr>
          </a:solidFill>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940E724-304F-41D1-B394-C1007108876F}"/>
              </a:ext>
            </a:extLst>
          </p:cNvPr>
          <p:cNvSpPr>
            <a:spLocks noGrp="1"/>
          </p:cNvSpPr>
          <p:nvPr>
            <p:ph type="ftr" sz="quarter" idx="11"/>
          </p:nvPr>
        </p:nvSpPr>
        <p:spPr/>
        <p:txBody>
          <a:bodyPr/>
          <a:lstStyle/>
          <a:p>
            <a:r>
              <a:rPr lang="en-US"/>
              <a:t>‹#›</a:t>
            </a:r>
          </a:p>
        </p:txBody>
      </p:sp>
      <p:sp>
        <p:nvSpPr>
          <p:cNvPr id="8" name="Title 1">
            <a:extLst>
              <a:ext uri="{FF2B5EF4-FFF2-40B4-BE49-F238E27FC236}">
                <a16:creationId xmlns:a16="http://schemas.microsoft.com/office/drawing/2014/main" id="{F113B086-0CAF-401B-BE1E-8309F88F5EE4}"/>
              </a:ext>
            </a:extLst>
          </p:cNvPr>
          <p:cNvSpPr>
            <a:spLocks noGrp="1"/>
          </p:cNvSpPr>
          <p:nvPr>
            <p:ph type="title"/>
          </p:nvPr>
        </p:nvSpPr>
        <p:spPr>
          <a:xfrm>
            <a:off x="838200" y="365126"/>
            <a:ext cx="5987995" cy="1408016"/>
          </a:xfrm>
        </p:spPr>
        <p:txBody>
          <a:bodyPr/>
          <a:lstStyle/>
          <a:p>
            <a:r>
              <a:rPr lang="en-US"/>
              <a:t>Click to edit Master title style</a:t>
            </a:r>
          </a:p>
        </p:txBody>
      </p:sp>
      <p:sp>
        <p:nvSpPr>
          <p:cNvPr id="9" name="Rectangle 8">
            <a:extLst>
              <a:ext uri="{FF2B5EF4-FFF2-40B4-BE49-F238E27FC236}">
                <a16:creationId xmlns:a16="http://schemas.microsoft.com/office/drawing/2014/main" id="{FBA1F5C3-C253-460A-BDD1-AE2E3E8B89C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387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B8FC48B-BB0D-4FA0-93A3-D708CB18EC31}"/>
              </a:ext>
            </a:extLst>
          </p:cNvPr>
          <p:cNvSpPr>
            <a:spLocks noGrp="1"/>
          </p:cNvSpPr>
          <p:nvPr>
            <p:ph type="pic" idx="1"/>
          </p:nvPr>
        </p:nvSpPr>
        <p:spPr>
          <a:xfrm>
            <a:off x="6329045" y="0"/>
            <a:ext cx="5862955" cy="6858000"/>
          </a:xfrm>
          <a:solidFill>
            <a:schemeClr val="bg1"/>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12" name="Graphic 11">
            <a:extLst>
              <a:ext uri="{FF2B5EF4-FFF2-40B4-BE49-F238E27FC236}">
                <a16:creationId xmlns:a16="http://schemas.microsoft.com/office/drawing/2014/main" id="{E17E08BD-9E04-44FC-90F5-7C1B3CA2D13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6782" r="-31" b="38580"/>
          <a:stretch/>
        </p:blipFill>
        <p:spPr>
          <a:xfrm>
            <a:off x="-1" y="4250933"/>
            <a:ext cx="6492241" cy="2607067"/>
          </a:xfrm>
          <a:prstGeom prst="rect">
            <a:avLst/>
          </a:prstGeom>
        </p:spPr>
      </p:pic>
      <p:sp>
        <p:nvSpPr>
          <p:cNvPr id="4" name="Text Placeholder 3">
            <a:extLst>
              <a:ext uri="{FF2B5EF4-FFF2-40B4-BE49-F238E27FC236}">
                <a16:creationId xmlns:a16="http://schemas.microsoft.com/office/drawing/2014/main" id="{21CB547D-F67A-4EB8-BDD6-5EEF1FC3315C}"/>
              </a:ext>
            </a:extLst>
          </p:cNvPr>
          <p:cNvSpPr>
            <a:spLocks noGrp="1"/>
          </p:cNvSpPr>
          <p:nvPr>
            <p:ph type="body" sz="half" idx="2"/>
          </p:nvPr>
        </p:nvSpPr>
        <p:spPr>
          <a:xfrm>
            <a:off x="839788" y="2057400"/>
            <a:ext cx="5256212" cy="4202084"/>
          </a:xfrm>
          <a:solidFill>
            <a:schemeClr val="bg1">
              <a:alpha val="50000"/>
            </a:schemeClr>
          </a:solidFill>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vl2pPr marL="685800" marR="0" indent="-228600" algn="l" defTabSz="914400" rtl="0" eaLnBrk="1" fontAlgn="auto" latinLnBrk="0" hangingPunct="1">
              <a:lnSpc>
                <a:spcPct val="90000"/>
              </a:lnSpc>
              <a:spcBef>
                <a:spcPts val="500"/>
              </a:spcBef>
              <a:spcAft>
                <a:spcPts val="0"/>
              </a:spcAft>
              <a:buClr>
                <a:srgbClr val="789D4A"/>
              </a:buClr>
              <a:buSzTx/>
              <a:buFont typeface="Arial" panose="020B0604020202020204" pitchFamily="34" charset="0"/>
              <a:buChar char="•"/>
              <a:tabLst/>
              <a:defRPr sz="1400"/>
            </a:lvl2pPr>
            <a:lvl3pPr marL="1143000" marR="0" indent="-228600" algn="l" defTabSz="914400" rtl="0" eaLnBrk="1" fontAlgn="auto" latinLnBrk="0" hangingPunct="1">
              <a:lnSpc>
                <a:spcPct val="90000"/>
              </a:lnSpc>
              <a:spcBef>
                <a:spcPts val="500"/>
              </a:spcBef>
              <a:spcAft>
                <a:spcPts val="0"/>
              </a:spcAft>
              <a:buClr>
                <a:srgbClr val="789D4A"/>
              </a:buClr>
              <a:buSzTx/>
              <a:buFont typeface="Courier New" panose="02070309020205020404" pitchFamily="49" charset="0"/>
              <a:buChar char="o"/>
              <a:tabLst/>
              <a:defRPr sz="1200"/>
            </a:lvl3pPr>
            <a:lvl4pPr marL="1600200" marR="0" indent="-228600" algn="l" defTabSz="914400" rtl="0" eaLnBrk="1" fontAlgn="auto" latinLnBrk="0" hangingPunct="1">
              <a:lnSpc>
                <a:spcPct val="90000"/>
              </a:lnSpc>
              <a:spcBef>
                <a:spcPts val="500"/>
              </a:spcBef>
              <a:spcAft>
                <a:spcPts val="0"/>
              </a:spcAft>
              <a:buClr>
                <a:srgbClr val="789D4A"/>
              </a:buClr>
              <a:buSzTx/>
              <a:buFont typeface="Calibri" panose="020F0502020204030204" pitchFamily="34" charset="0"/>
              <a:buChar char="−"/>
              <a:tabLst/>
              <a:defRPr sz="1000"/>
            </a:lvl4pPr>
            <a:lvl5pPr marL="2057400" marR="0" indent="-228600" algn="l" defTabSz="914400" rtl="0" eaLnBrk="1" fontAlgn="auto" latinLnBrk="0" hangingPunct="1">
              <a:lnSpc>
                <a:spcPct val="90000"/>
              </a:lnSpc>
              <a:spcBef>
                <a:spcPts val="500"/>
              </a:spcBef>
              <a:spcAft>
                <a:spcPts val="0"/>
              </a:spcAft>
              <a:buClr>
                <a:srgbClr val="789D4A"/>
              </a:buClr>
              <a:buSzTx/>
              <a:buFont typeface="Wingdings" panose="05000000000000000000" pitchFamily="2" charset="2"/>
              <a:buChar char="§"/>
              <a:tabLst/>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a:ln>
                  <a:noFill/>
                </a:ln>
                <a:solidFill>
                  <a:srgbClr val="183028"/>
                </a:solidFill>
                <a:effectLst/>
                <a:uLnTx/>
                <a:uFillTx/>
                <a:latin typeface="Muli ExtraLight" panose="00000300000000000000" pitchFamily="2" charset="0"/>
                <a:ea typeface="+mn-ea"/>
                <a:cs typeface="+mn-cs"/>
              </a:rPr>
              <a:t>Click to edit Master text styles</a:t>
            </a:r>
          </a:p>
          <a:p>
            <a:pPr marL="685800" marR="0" lvl="1" indent="-228600" algn="l" defTabSz="914400" rtl="0" eaLnBrk="1" fontAlgn="auto" latinLnBrk="0" hangingPunct="1">
              <a:lnSpc>
                <a:spcPct val="90000"/>
              </a:lnSpc>
              <a:spcBef>
                <a:spcPts val="500"/>
              </a:spcBef>
              <a:spcAft>
                <a:spcPts val="0"/>
              </a:spcAft>
              <a:buClr>
                <a:srgbClr val="789D4A"/>
              </a:buClr>
              <a:buSzTx/>
              <a:buFont typeface="Arial" panose="020B0604020202020204" pitchFamily="34" charset="0"/>
              <a:buChar char="•"/>
              <a:tabLst/>
              <a:defRPr/>
            </a:pPr>
            <a:r>
              <a:rPr kumimoji="0" lang="en-US" sz="2400" b="0" i="0" u="none" strike="noStrike" kern="1200" cap="none" spc="0" normalizeH="0" baseline="0" noProof="0">
                <a:ln>
                  <a:noFill/>
                </a:ln>
                <a:solidFill>
                  <a:srgbClr val="183028"/>
                </a:solidFill>
                <a:effectLst/>
                <a:uLnTx/>
                <a:uFillTx/>
                <a:latin typeface="Muli ExtraLight" panose="00000300000000000000" pitchFamily="2" charset="0"/>
                <a:ea typeface="+mn-ea"/>
                <a:cs typeface="+mn-cs"/>
              </a:rPr>
              <a:t>Second level</a:t>
            </a:r>
          </a:p>
          <a:p>
            <a:pPr marL="1143000" marR="0" lvl="2" indent="-228600" algn="l" defTabSz="914400" rtl="0" eaLnBrk="1" fontAlgn="auto" latinLnBrk="0" hangingPunct="1">
              <a:lnSpc>
                <a:spcPct val="90000"/>
              </a:lnSpc>
              <a:spcBef>
                <a:spcPts val="500"/>
              </a:spcBef>
              <a:spcAft>
                <a:spcPts val="0"/>
              </a:spcAft>
              <a:buClr>
                <a:srgbClr val="789D4A"/>
              </a:buClr>
              <a:buSzTx/>
              <a:buFont typeface="Courier New" panose="02070309020205020404" pitchFamily="49" charset="0"/>
              <a:buChar char="o"/>
              <a:tabLst/>
              <a:defRPr/>
            </a:pPr>
            <a:r>
              <a:rPr kumimoji="0" lang="en-US" sz="2000" b="0" i="0" u="none" strike="noStrike" kern="1200" cap="none" spc="0" normalizeH="0" baseline="0" noProof="0">
                <a:ln>
                  <a:noFill/>
                </a:ln>
                <a:solidFill>
                  <a:srgbClr val="183028"/>
                </a:solidFill>
                <a:effectLst/>
                <a:uLnTx/>
                <a:uFillTx/>
                <a:latin typeface="Muli ExtraLight" panose="00000300000000000000" pitchFamily="2" charset="0"/>
                <a:ea typeface="+mn-ea"/>
                <a:cs typeface="+mn-cs"/>
              </a:rPr>
              <a:t>Third level</a:t>
            </a:r>
          </a:p>
          <a:p>
            <a:pPr marL="1600200" marR="0" lvl="3" indent="-228600" algn="l" defTabSz="914400" rtl="0" eaLnBrk="1" fontAlgn="auto" latinLnBrk="0" hangingPunct="1">
              <a:lnSpc>
                <a:spcPct val="90000"/>
              </a:lnSpc>
              <a:spcBef>
                <a:spcPts val="500"/>
              </a:spcBef>
              <a:spcAft>
                <a:spcPts val="0"/>
              </a:spcAft>
              <a:buClr>
                <a:srgbClr val="789D4A"/>
              </a:buClr>
              <a:buSzTx/>
              <a:buFont typeface="Calibri" panose="020F0502020204030204" pitchFamily="34" charset="0"/>
              <a:buChar char="−"/>
              <a:tabLst/>
              <a:defRPr/>
            </a:pPr>
            <a:r>
              <a:rPr kumimoji="0" lang="en-US" sz="1800" b="0" i="0" u="none" strike="noStrike" kern="1200" cap="none" spc="0" normalizeH="0" baseline="0" noProof="0">
                <a:ln>
                  <a:noFill/>
                </a:ln>
                <a:solidFill>
                  <a:srgbClr val="183028"/>
                </a:solidFill>
                <a:effectLst/>
                <a:uLnTx/>
                <a:uFillTx/>
                <a:latin typeface="Muli ExtraLight" panose="00000300000000000000" pitchFamily="2" charset="0"/>
                <a:ea typeface="+mn-ea"/>
                <a:cs typeface="+mn-cs"/>
              </a:rPr>
              <a:t>Fourth level</a:t>
            </a:r>
          </a:p>
          <a:p>
            <a:pPr marL="2057400" marR="0" lvl="4" indent="-228600" algn="l" defTabSz="914400" rtl="0" eaLnBrk="1" fontAlgn="auto" latinLnBrk="0" hangingPunct="1">
              <a:lnSpc>
                <a:spcPct val="90000"/>
              </a:lnSpc>
              <a:spcBef>
                <a:spcPts val="500"/>
              </a:spcBef>
              <a:spcAft>
                <a:spcPts val="0"/>
              </a:spcAft>
              <a:buClr>
                <a:srgbClr val="789D4A"/>
              </a:buClr>
              <a:buSzTx/>
              <a:buFont typeface="Wingdings" panose="05000000000000000000" pitchFamily="2" charset="2"/>
              <a:buChar char="§"/>
              <a:tabLst/>
              <a:defRPr/>
            </a:pPr>
            <a:r>
              <a:rPr kumimoji="0" lang="en-US" sz="1800" b="0" i="0" u="none" strike="noStrike" kern="1200" cap="none" spc="0" normalizeH="0" baseline="0" noProof="0">
                <a:ln>
                  <a:noFill/>
                </a:ln>
                <a:solidFill>
                  <a:srgbClr val="183028"/>
                </a:solidFill>
                <a:effectLst/>
                <a:uLnTx/>
                <a:uFillTx/>
                <a:latin typeface="Muli ExtraLight" panose="00000300000000000000" pitchFamily="2" charset="0"/>
                <a:ea typeface="+mn-ea"/>
                <a:cs typeface="+mn-cs"/>
              </a:rPr>
              <a:t>Fifth level</a:t>
            </a:r>
          </a:p>
        </p:txBody>
      </p:sp>
      <p:sp>
        <p:nvSpPr>
          <p:cNvPr id="6" name="Footer Placeholder 5">
            <a:extLst>
              <a:ext uri="{FF2B5EF4-FFF2-40B4-BE49-F238E27FC236}">
                <a16:creationId xmlns:a16="http://schemas.microsoft.com/office/drawing/2014/main" id="{85A7C505-A7C9-4FBB-A7C7-D6EA323C6486}"/>
              </a:ext>
            </a:extLst>
          </p:cNvPr>
          <p:cNvSpPr>
            <a:spLocks noGrp="1"/>
          </p:cNvSpPr>
          <p:nvPr>
            <p:ph type="ftr" sz="quarter" idx="11"/>
          </p:nvPr>
        </p:nvSpPr>
        <p:spPr/>
        <p:txBody>
          <a:bodyPr/>
          <a:lstStyle/>
          <a:p>
            <a:r>
              <a:rPr lang="en-US"/>
              <a:t>‹#›</a:t>
            </a:r>
          </a:p>
        </p:txBody>
      </p:sp>
      <p:sp>
        <p:nvSpPr>
          <p:cNvPr id="8" name="Title 1">
            <a:extLst>
              <a:ext uri="{FF2B5EF4-FFF2-40B4-BE49-F238E27FC236}">
                <a16:creationId xmlns:a16="http://schemas.microsoft.com/office/drawing/2014/main" id="{F113B086-0CAF-401B-BE1E-8309F88F5EE4}"/>
              </a:ext>
            </a:extLst>
          </p:cNvPr>
          <p:cNvSpPr>
            <a:spLocks noGrp="1"/>
          </p:cNvSpPr>
          <p:nvPr>
            <p:ph type="title"/>
          </p:nvPr>
        </p:nvSpPr>
        <p:spPr>
          <a:xfrm>
            <a:off x="838200" y="365125"/>
            <a:ext cx="5257800" cy="1692275"/>
          </a:xfrm>
        </p:spPr>
        <p:txBody>
          <a:bodyPr/>
          <a:lstStyle/>
          <a:p>
            <a:r>
              <a:rPr lang="en-US"/>
              <a:t>Click to edit Master title style</a:t>
            </a:r>
          </a:p>
        </p:txBody>
      </p:sp>
      <p:sp>
        <p:nvSpPr>
          <p:cNvPr id="9" name="Rectangle 8">
            <a:extLst>
              <a:ext uri="{FF2B5EF4-FFF2-40B4-BE49-F238E27FC236}">
                <a16:creationId xmlns:a16="http://schemas.microsoft.com/office/drawing/2014/main" id="{FBA1F5C3-C253-460A-BDD1-AE2E3E8B89CF}"/>
              </a:ext>
            </a:extLst>
          </p:cNvPr>
          <p:cNvSpPr/>
          <p:nvPr userDrawn="1"/>
        </p:nvSpPr>
        <p:spPr>
          <a:xfrm>
            <a:off x="784163" y="508158"/>
            <a:ext cx="45719" cy="1039495"/>
          </a:xfrm>
          <a:prstGeom prst="rect">
            <a:avLst/>
          </a:prstGeom>
          <a:solidFill>
            <a:srgbClr val="789D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5242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A78636-7135-4996-A2ED-9D64798821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7B17CD-18BF-4C06-BAC8-2D19CC611C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6CFDA799-E006-491A-9BDC-189759FFA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183028"/>
                </a:solidFill>
              </a:defRPr>
            </a:lvl1pPr>
          </a:lstStyle>
          <a:p>
            <a:fld id="{DB93D0EE-7AEE-4397-A018-8CBE653956FA}" type="slidenum">
              <a:rPr lang="en-US" smtClean="0"/>
              <a:pPr/>
              <a:t>‹#›</a:t>
            </a:fld>
            <a:endParaRPr lang="en-US"/>
          </a:p>
        </p:txBody>
      </p:sp>
      <p:pic>
        <p:nvPicPr>
          <p:cNvPr id="4" name="Picture 3"/>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444368" y="6311900"/>
            <a:ext cx="1637640" cy="453056"/>
          </a:xfrm>
          <a:prstGeom prst="rect">
            <a:avLst/>
          </a:prstGeom>
        </p:spPr>
      </p:pic>
    </p:spTree>
    <p:extLst>
      <p:ext uri="{BB962C8B-B14F-4D97-AF65-F5344CB8AC3E}">
        <p14:creationId xmlns:p14="http://schemas.microsoft.com/office/powerpoint/2010/main" val="3495194506"/>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dt="0"/>
  <p:txStyles>
    <p:titleStyle>
      <a:lvl1pPr algn="l" defTabSz="914400" rtl="0" eaLnBrk="1" latinLnBrk="0" hangingPunct="1">
        <a:lnSpc>
          <a:spcPct val="90000"/>
        </a:lnSpc>
        <a:spcBef>
          <a:spcPct val="0"/>
        </a:spcBef>
        <a:buNone/>
        <a:defRPr sz="4400" kern="1200">
          <a:solidFill>
            <a:srgbClr val="183028"/>
          </a:solidFill>
          <a:latin typeface="Segoe UI Semibold" panose="020B0702040204020203" pitchFamily="34" charset="0"/>
          <a:ea typeface="Malgun Gothic" panose="020B0503020000020004" pitchFamily="34" charset="-127"/>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rgbClr val="183028"/>
          </a:solidFill>
          <a:latin typeface="Segoe UI Light" panose="020B0502040204020203" pitchFamily="34" charset="0"/>
          <a:ea typeface="+mn-ea"/>
          <a:cs typeface="Segoe UI Light" panose="020B0502040204020203" pitchFamily="34" charset="0"/>
        </a:defRPr>
      </a:lvl1pPr>
      <a:lvl2pPr marL="800100" indent="-342900" algn="l" defTabSz="914400" rtl="0" eaLnBrk="1" latinLnBrk="0" hangingPunct="1">
        <a:lnSpc>
          <a:spcPct val="90000"/>
        </a:lnSpc>
        <a:spcBef>
          <a:spcPts val="500"/>
        </a:spcBef>
        <a:buClr>
          <a:srgbClr val="789D4A"/>
        </a:buClr>
        <a:buFont typeface="Arial" panose="020B0604020202020204" pitchFamily="34" charset="0"/>
        <a:buChar char="•"/>
        <a:defRPr sz="2400" kern="1200">
          <a:solidFill>
            <a:srgbClr val="183028"/>
          </a:solidFill>
          <a:latin typeface="Segoe UI Light" panose="020B0502040204020203" pitchFamily="34" charset="0"/>
          <a:ea typeface="+mn-ea"/>
          <a:cs typeface="Segoe UI Light" panose="020B0502040204020203" pitchFamily="34" charset="0"/>
        </a:defRPr>
      </a:lvl2pPr>
      <a:lvl3pPr marL="1257300" indent="-342900" algn="l" defTabSz="914400" rtl="0" eaLnBrk="1" latinLnBrk="0" hangingPunct="1">
        <a:lnSpc>
          <a:spcPct val="90000"/>
        </a:lnSpc>
        <a:spcBef>
          <a:spcPts val="500"/>
        </a:spcBef>
        <a:buClr>
          <a:srgbClr val="789D4A"/>
        </a:buClr>
        <a:buFont typeface="Courier New" panose="02070309020205020404" pitchFamily="49" charset="0"/>
        <a:buChar char="o"/>
        <a:defRPr sz="2000" kern="1200">
          <a:solidFill>
            <a:srgbClr val="183028"/>
          </a:solidFill>
          <a:latin typeface="Segoe UI Light" panose="020B0502040204020203" pitchFamily="34" charset="0"/>
          <a:ea typeface="+mn-ea"/>
          <a:cs typeface="Segoe UI Light" panose="020B0502040204020203" pitchFamily="34" charset="0"/>
        </a:defRPr>
      </a:lvl3pPr>
      <a:lvl4pPr marL="1657350" indent="-285750" algn="l" defTabSz="914400" rtl="0" eaLnBrk="1" latinLnBrk="0" hangingPunct="1">
        <a:lnSpc>
          <a:spcPct val="90000"/>
        </a:lnSpc>
        <a:spcBef>
          <a:spcPts val="500"/>
        </a:spcBef>
        <a:buClr>
          <a:srgbClr val="789D4A"/>
        </a:buClr>
        <a:buFont typeface="Calibri" panose="020F0502020204030204" pitchFamily="34" charset="0"/>
        <a:buChar char="−"/>
        <a:defRPr sz="1800" kern="1200">
          <a:solidFill>
            <a:srgbClr val="183028"/>
          </a:solidFill>
          <a:latin typeface="Segoe UI Light" panose="020B0502040204020203" pitchFamily="34" charset="0"/>
          <a:ea typeface="+mn-ea"/>
          <a:cs typeface="Segoe UI Light" panose="020B0502040204020203" pitchFamily="34" charset="0"/>
        </a:defRPr>
      </a:lvl4pPr>
      <a:lvl5pPr marL="2114550" indent="-285750" algn="l" defTabSz="914400" rtl="0" eaLnBrk="1" latinLnBrk="0" hangingPunct="1">
        <a:lnSpc>
          <a:spcPct val="90000"/>
        </a:lnSpc>
        <a:spcBef>
          <a:spcPts val="500"/>
        </a:spcBef>
        <a:buClr>
          <a:srgbClr val="789D4A"/>
        </a:buClr>
        <a:buFont typeface="Wingdings" panose="05000000000000000000" pitchFamily="2" charset="2"/>
        <a:buChar char="§"/>
        <a:defRPr sz="1800" kern="1200">
          <a:solidFill>
            <a:srgbClr val="183028"/>
          </a:solidFill>
          <a:latin typeface="Segoe UI Light" panose="020B0502040204020203" pitchFamily="34" charset="0"/>
          <a:ea typeface="+mn-ea"/>
          <a:cs typeface="Segoe UI Light"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5E61-9871-4073-AA3E-B764D5836795}"/>
              </a:ext>
            </a:extLst>
          </p:cNvPr>
          <p:cNvSpPr>
            <a:spLocks noGrp="1"/>
          </p:cNvSpPr>
          <p:nvPr>
            <p:ph type="ctrTitle"/>
          </p:nvPr>
        </p:nvSpPr>
        <p:spPr/>
        <p:txBody>
          <a:bodyPr/>
          <a:lstStyle/>
          <a:p>
            <a:r>
              <a:rPr lang="en-US">
                <a:latin typeface="Segoe UI"/>
                <a:ea typeface="Malgun Gothic"/>
                <a:cs typeface="Segoe UI"/>
              </a:rPr>
              <a:t>Visualization Recreation</a:t>
            </a:r>
            <a:endParaRPr lang="en-US">
              <a:latin typeface="Segoe UI" panose="020B0502040204020203" pitchFamily="34" charset="0"/>
              <a:cs typeface="Segoe UI" panose="020B0502040204020203" pitchFamily="34" charset="0"/>
            </a:endParaRPr>
          </a:p>
        </p:txBody>
      </p:sp>
      <p:sp>
        <p:nvSpPr>
          <p:cNvPr id="3" name="Subtitle 2">
            <a:extLst>
              <a:ext uri="{FF2B5EF4-FFF2-40B4-BE49-F238E27FC236}">
                <a16:creationId xmlns:a16="http://schemas.microsoft.com/office/drawing/2014/main" id="{57236E2F-7222-4197-8CF5-4FF4EF60F066}"/>
              </a:ext>
            </a:extLst>
          </p:cNvPr>
          <p:cNvSpPr>
            <a:spLocks noGrp="1"/>
          </p:cNvSpPr>
          <p:nvPr>
            <p:ph type="subTitle" idx="1"/>
          </p:nvPr>
        </p:nvSpPr>
        <p:spPr/>
        <p:txBody>
          <a:bodyPr/>
          <a:lstStyle/>
          <a:p>
            <a:r>
              <a:rPr lang="en-US">
                <a:latin typeface="Segoe UI Light"/>
                <a:cs typeface="Segoe UI Light"/>
              </a:rPr>
              <a:t>Elias </a:t>
            </a:r>
            <a:r>
              <a:rPr lang="en-US" err="1">
                <a:latin typeface="Segoe UI Light"/>
                <a:cs typeface="Segoe UI Light"/>
              </a:rPr>
              <a:t>Hairatidis</a:t>
            </a:r>
            <a:r>
              <a:rPr lang="en-US">
                <a:latin typeface="Segoe UI Light"/>
                <a:cs typeface="Segoe UI Light"/>
              </a:rPr>
              <a:t>, </a:t>
            </a:r>
            <a:r>
              <a:rPr lang="en-US" err="1">
                <a:latin typeface="Segoe UI Light"/>
                <a:cs typeface="Segoe UI Light"/>
              </a:rPr>
              <a:t>Samariddin</a:t>
            </a:r>
            <a:r>
              <a:rPr lang="en-US">
                <a:latin typeface="Segoe UI Light"/>
                <a:cs typeface="Segoe UI Light"/>
              </a:rPr>
              <a:t> </a:t>
            </a:r>
            <a:r>
              <a:rPr lang="en-US" err="1">
                <a:latin typeface="Segoe UI Light"/>
                <a:cs typeface="Segoe UI Light"/>
              </a:rPr>
              <a:t>Zarifov</a:t>
            </a:r>
            <a:r>
              <a:rPr lang="en-US">
                <a:latin typeface="Segoe UI Light"/>
                <a:cs typeface="Segoe UI Light"/>
              </a:rPr>
              <a:t>, Sofia Huang</a:t>
            </a:r>
            <a:endParaRPr lang="en-US"/>
          </a:p>
        </p:txBody>
      </p:sp>
    </p:spTree>
    <p:extLst>
      <p:ext uri="{BB962C8B-B14F-4D97-AF65-F5344CB8AC3E}">
        <p14:creationId xmlns:p14="http://schemas.microsoft.com/office/powerpoint/2010/main" val="349732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a:latin typeface="Segoe UI Semibold"/>
                <a:ea typeface="Malgun Gothic"/>
                <a:cs typeface="Segoe UI Semibold"/>
              </a:rPr>
              <a:t>Background</a:t>
            </a:r>
            <a:endParaRPr lang="en-US"/>
          </a:p>
        </p:txBody>
      </p:sp>
      <p:sp>
        <p:nvSpPr>
          <p:cNvPr id="9" name="TextBox 8">
            <a:extLst>
              <a:ext uri="{FF2B5EF4-FFF2-40B4-BE49-F238E27FC236}">
                <a16:creationId xmlns:a16="http://schemas.microsoft.com/office/drawing/2014/main" id="{37920F5C-B3E7-A7CC-A61B-014B62434A8C}"/>
              </a:ext>
            </a:extLst>
          </p:cNvPr>
          <p:cNvSpPr txBox="1"/>
          <p:nvPr/>
        </p:nvSpPr>
        <p:spPr>
          <a:xfrm>
            <a:off x="750956" y="1717040"/>
            <a:ext cx="10634869"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400"/>
              <a:t>We chose to study The </a:t>
            </a:r>
            <a:r>
              <a:rPr lang="en-US" sz="2400" b="1"/>
              <a:t>University of Michigan's football</a:t>
            </a:r>
            <a:r>
              <a:rPr lang="en-US" sz="2400"/>
              <a:t> </a:t>
            </a:r>
            <a:r>
              <a:rPr lang="en-US" sz="2400" b="1"/>
              <a:t>team</a:t>
            </a:r>
            <a:r>
              <a:rPr lang="en-US" sz="2400"/>
              <a:t>, the current 2024 College Football National Champions to learn what got them to their historic victory</a:t>
            </a:r>
          </a:p>
          <a:p>
            <a:pPr marL="285750" indent="-285750">
              <a:buFont typeface="Calibri"/>
              <a:buChar char="-"/>
            </a:pPr>
            <a:endParaRPr lang="en-US" sz="2400"/>
          </a:p>
          <a:p>
            <a:pPr marL="285750" indent="-285750">
              <a:buFont typeface="Calibri"/>
              <a:buChar char="-"/>
            </a:pPr>
            <a:r>
              <a:rPr lang="en-US" sz="2400"/>
              <a:t>Football is an </a:t>
            </a:r>
            <a:r>
              <a:rPr lang="en-US" sz="2400" b="1"/>
              <a:t>analytical </a:t>
            </a:r>
            <a:r>
              <a:rPr lang="en-US" sz="2400"/>
              <a:t>sport; coaches use many metrics in deciding who makes the cut and in creating a cohesive football team</a:t>
            </a:r>
          </a:p>
          <a:p>
            <a:endParaRPr lang="en-US" sz="2400"/>
          </a:p>
          <a:p>
            <a:pPr marL="285750" indent="-285750">
              <a:buFont typeface="Calibri"/>
              <a:buChar char="-"/>
            </a:pPr>
            <a:r>
              <a:rPr lang="en-US" sz="2400"/>
              <a:t>To determine what created their winning culture for this year's triumphant team, we looked at their composure of players from 1990-2022</a:t>
            </a:r>
          </a:p>
          <a:p>
            <a:pPr marL="285750" indent="-285750">
              <a:buFont typeface="Calibri"/>
              <a:buChar char="-"/>
            </a:pPr>
            <a:endParaRPr lang="en-US" sz="2400"/>
          </a:p>
          <a:p>
            <a:endParaRPr lang="en-US" sz="2400"/>
          </a:p>
        </p:txBody>
      </p:sp>
    </p:spTree>
    <p:extLst>
      <p:ext uri="{BB962C8B-B14F-4D97-AF65-F5344CB8AC3E}">
        <p14:creationId xmlns:p14="http://schemas.microsoft.com/office/powerpoint/2010/main" val="426648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a:latin typeface="Segoe UI Semibold"/>
                <a:ea typeface="Malgun Gothic"/>
                <a:cs typeface="Segoe UI Semibold"/>
              </a:rPr>
              <a:t>Data</a:t>
            </a:r>
            <a:endParaRPr lang="en-US"/>
          </a:p>
        </p:txBody>
      </p:sp>
      <p:sp>
        <p:nvSpPr>
          <p:cNvPr id="9" name="TextBox 8">
            <a:extLst>
              <a:ext uri="{FF2B5EF4-FFF2-40B4-BE49-F238E27FC236}">
                <a16:creationId xmlns:a16="http://schemas.microsoft.com/office/drawing/2014/main" id="{37920F5C-B3E7-A7CC-A61B-014B62434A8C}"/>
              </a:ext>
            </a:extLst>
          </p:cNvPr>
          <p:cNvSpPr txBox="1"/>
          <p:nvPr/>
        </p:nvSpPr>
        <p:spPr>
          <a:xfrm>
            <a:off x="750956" y="1778000"/>
            <a:ext cx="10634869"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sz="2800"/>
              <a:t>The data for this visualization is from the University of Michigan's football team</a:t>
            </a:r>
          </a:p>
          <a:p>
            <a:endParaRPr lang="en-US" sz="2800"/>
          </a:p>
          <a:p>
            <a:pPr marL="285750" indent="-285750">
              <a:buFont typeface="Calibri"/>
              <a:buChar char="-"/>
            </a:pPr>
            <a:r>
              <a:rPr lang="en-US" sz="2800"/>
              <a:t>Each row is a different player and contains data such as their </a:t>
            </a:r>
            <a:r>
              <a:rPr lang="en-US" sz="2800" b="1"/>
              <a:t>position</a:t>
            </a:r>
            <a:r>
              <a:rPr lang="en-US" sz="2800"/>
              <a:t>, </a:t>
            </a:r>
            <a:r>
              <a:rPr lang="en-US" sz="2800" b="1"/>
              <a:t>class year</a:t>
            </a:r>
            <a:r>
              <a:rPr lang="en-US" sz="2800"/>
              <a:t>, </a:t>
            </a:r>
            <a:r>
              <a:rPr lang="en-US" sz="2800" b="1"/>
              <a:t>rating (stars)</a:t>
            </a:r>
            <a:r>
              <a:rPr lang="en-US" sz="2800"/>
              <a:t>, </a:t>
            </a:r>
            <a:r>
              <a:rPr lang="en-US" sz="2800" b="1"/>
              <a:t>draft group</a:t>
            </a:r>
            <a:r>
              <a:rPr lang="en-US" sz="2800"/>
              <a:t>, and other statistics</a:t>
            </a:r>
          </a:p>
          <a:p>
            <a:endParaRPr lang="en-US" sz="2800"/>
          </a:p>
          <a:p>
            <a:pPr marL="285750" indent="-285750">
              <a:buFont typeface="Calibri"/>
              <a:buChar char="-"/>
            </a:pPr>
            <a:r>
              <a:rPr lang="en-US" sz="2800"/>
              <a:t>The data includes both past and present players, for a total of </a:t>
            </a:r>
            <a:r>
              <a:rPr lang="en-US" sz="2800" b="1"/>
              <a:t>378 </a:t>
            </a:r>
            <a:r>
              <a:rPr lang="en-US" sz="2800"/>
              <a:t>players</a:t>
            </a:r>
          </a:p>
        </p:txBody>
      </p:sp>
    </p:spTree>
    <p:extLst>
      <p:ext uri="{BB962C8B-B14F-4D97-AF65-F5344CB8AC3E}">
        <p14:creationId xmlns:p14="http://schemas.microsoft.com/office/powerpoint/2010/main" val="3883518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a:latin typeface="Segoe UI Semibold"/>
                <a:ea typeface="Malgun Gothic"/>
                <a:cs typeface="Segoe UI Semibold"/>
              </a:rPr>
              <a:t>Original Visualization</a:t>
            </a:r>
            <a:endParaRPr lang="en-US"/>
          </a:p>
        </p:txBody>
      </p:sp>
      <p:pic>
        <p:nvPicPr>
          <p:cNvPr id="8" name="Picture 7" descr="A screenshot of a computer screen&#10;&#10;Description automatically generated">
            <a:extLst>
              <a:ext uri="{FF2B5EF4-FFF2-40B4-BE49-F238E27FC236}">
                <a16:creationId xmlns:a16="http://schemas.microsoft.com/office/drawing/2014/main" id="{279A3EDB-DE4E-BD1C-E0C1-C7ADA3C27BA3}"/>
              </a:ext>
            </a:extLst>
          </p:cNvPr>
          <p:cNvPicPr>
            <a:picLocks noChangeAspect="1"/>
          </p:cNvPicPr>
          <p:nvPr/>
        </p:nvPicPr>
        <p:blipFill>
          <a:blip r:embed="rId2"/>
          <a:stretch>
            <a:fillRect/>
          </a:stretch>
        </p:blipFill>
        <p:spPr>
          <a:xfrm>
            <a:off x="1050524" y="1779827"/>
            <a:ext cx="9490958" cy="4392776"/>
          </a:xfrm>
          <a:prstGeom prst="rect">
            <a:avLst/>
          </a:prstGeom>
        </p:spPr>
      </p:pic>
      <p:sp>
        <p:nvSpPr>
          <p:cNvPr id="3" name="TextBox 2">
            <a:extLst>
              <a:ext uri="{FF2B5EF4-FFF2-40B4-BE49-F238E27FC236}">
                <a16:creationId xmlns:a16="http://schemas.microsoft.com/office/drawing/2014/main" id="{4E73006C-542A-98E8-4403-ADF241CB06DD}"/>
              </a:ext>
            </a:extLst>
          </p:cNvPr>
          <p:cNvSpPr txBox="1"/>
          <p:nvPr/>
        </p:nvSpPr>
        <p:spPr>
          <a:xfrm>
            <a:off x="1126434" y="6350000"/>
            <a:ext cx="9232347" cy="375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ea typeface="+mn-lt"/>
                <a:cs typeface="+mn-lt"/>
              </a:rPr>
              <a:t>https://public.tableau.com/app/profile/seth.fisher/viz/2018RecruitingData/2022ClassinContext</a:t>
            </a:r>
            <a:endParaRPr lang="en-US"/>
          </a:p>
        </p:txBody>
      </p:sp>
    </p:spTree>
    <p:extLst>
      <p:ext uri="{BB962C8B-B14F-4D97-AF65-F5344CB8AC3E}">
        <p14:creationId xmlns:p14="http://schemas.microsoft.com/office/powerpoint/2010/main" val="183940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a:latin typeface="Segoe UI Semibold"/>
                <a:ea typeface="Malgun Gothic"/>
                <a:cs typeface="Segoe UI Semibold"/>
              </a:rPr>
              <a:t>Original Visualization</a:t>
            </a:r>
            <a:endParaRPr lang="en-US"/>
          </a:p>
        </p:txBody>
      </p:sp>
      <p:sp>
        <p:nvSpPr>
          <p:cNvPr id="3" name="TextBox 2">
            <a:extLst>
              <a:ext uri="{FF2B5EF4-FFF2-40B4-BE49-F238E27FC236}">
                <a16:creationId xmlns:a16="http://schemas.microsoft.com/office/drawing/2014/main" id="{34581994-1850-2BC8-F65B-C4F6CFB99A11}"/>
              </a:ext>
            </a:extLst>
          </p:cNvPr>
          <p:cNvSpPr txBox="1"/>
          <p:nvPr/>
        </p:nvSpPr>
        <p:spPr>
          <a:xfrm>
            <a:off x="762000" y="1833217"/>
            <a:ext cx="1065695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t>Seth Fisher, the original creator, focused his work on creating ease of access to the data</a:t>
            </a:r>
          </a:p>
          <a:p>
            <a:pPr marL="742950" lvl="1" indent="-285750">
              <a:buFont typeface="Courier New"/>
              <a:buChar char="o"/>
            </a:pPr>
            <a:r>
              <a:rPr lang="en-US"/>
              <a:t>The response variable is average star rating (1-5)</a:t>
            </a:r>
          </a:p>
          <a:p>
            <a:pPr marL="285750" indent="-285750">
              <a:buFont typeface="Calibri"/>
              <a:buChar char="-"/>
            </a:pPr>
            <a:endParaRPr lang="en-US"/>
          </a:p>
          <a:p>
            <a:pPr marL="285750" indent="-285750">
              <a:buFont typeface="Calibri"/>
              <a:buChar char="-"/>
            </a:pPr>
            <a:r>
              <a:rPr lang="en-US"/>
              <a:t>With simple filters, the reader could easily look up </a:t>
            </a:r>
            <a:r>
              <a:rPr lang="en-US" b="1"/>
              <a:t>current players verse past players</a:t>
            </a:r>
            <a:r>
              <a:rPr lang="en-US"/>
              <a:t>, </a:t>
            </a:r>
            <a:r>
              <a:rPr lang="en-US" b="1"/>
              <a:t>offense verse defense and much more</a:t>
            </a:r>
            <a:endParaRPr lang="en-US"/>
          </a:p>
          <a:p>
            <a:pPr marL="742950" lvl="1" indent="-285750">
              <a:buFont typeface="Courier New"/>
              <a:buChar char="o"/>
            </a:pPr>
            <a:r>
              <a:rPr lang="en-US"/>
              <a:t>The use of </a:t>
            </a:r>
            <a:r>
              <a:rPr lang="en-US" b="1"/>
              <a:t>boxplots</a:t>
            </a:r>
            <a:r>
              <a:rPr lang="en-US"/>
              <a:t> helps the reader see the distribution, while considering outliers</a:t>
            </a:r>
            <a:endParaRPr lang="en-US" b="1"/>
          </a:p>
          <a:p>
            <a:endParaRPr lang="en-US"/>
          </a:p>
          <a:p>
            <a:pPr marL="285750" indent="-285750">
              <a:buFont typeface="Calibri"/>
              <a:buChar char="-"/>
            </a:pPr>
            <a:r>
              <a:rPr lang="en-US"/>
              <a:t>The most useful aspect of the original visualization are the various filters that allow the user to pick what data they want to see. </a:t>
            </a:r>
          </a:p>
          <a:p>
            <a:pPr marL="742950" lvl="1" indent="-285750">
              <a:buFont typeface="Courier New"/>
              <a:buChar char="o"/>
            </a:pPr>
            <a:r>
              <a:rPr lang="en-US"/>
              <a:t>The cards that appear when the user hovers over a data point to </a:t>
            </a:r>
            <a:r>
              <a:rPr lang="en-US" b="1"/>
              <a:t>show more information about the player</a:t>
            </a:r>
            <a:r>
              <a:rPr lang="en-US"/>
              <a:t> is also useful and a good way to display more information </a:t>
            </a:r>
            <a:r>
              <a:rPr lang="en-US" b="1"/>
              <a:t>without overcrowding</a:t>
            </a:r>
            <a:r>
              <a:rPr lang="en-US"/>
              <a:t> the visual.</a:t>
            </a:r>
          </a:p>
        </p:txBody>
      </p:sp>
    </p:spTree>
    <p:extLst>
      <p:ext uri="{BB962C8B-B14F-4D97-AF65-F5344CB8AC3E}">
        <p14:creationId xmlns:p14="http://schemas.microsoft.com/office/powerpoint/2010/main" val="470150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9053-9600-4548-871F-F20D6AAB1691}"/>
              </a:ext>
            </a:extLst>
          </p:cNvPr>
          <p:cNvSpPr>
            <a:spLocks noGrp="1"/>
          </p:cNvSpPr>
          <p:nvPr>
            <p:ph type="title"/>
          </p:nvPr>
        </p:nvSpPr>
        <p:spPr/>
        <p:txBody>
          <a:bodyPr/>
          <a:lstStyle/>
          <a:p>
            <a:r>
              <a:rPr lang="en-US">
                <a:latin typeface="Segoe UI Semibold"/>
                <a:ea typeface="Malgun Gothic"/>
                <a:cs typeface="Segoe UI Semibold"/>
              </a:rPr>
              <a:t>Recreation</a:t>
            </a:r>
            <a:endParaRPr lang="en-US"/>
          </a:p>
        </p:txBody>
      </p:sp>
      <p:sp>
        <p:nvSpPr>
          <p:cNvPr id="7" name="TextBox 6">
            <a:extLst>
              <a:ext uri="{FF2B5EF4-FFF2-40B4-BE49-F238E27FC236}">
                <a16:creationId xmlns:a16="http://schemas.microsoft.com/office/drawing/2014/main" id="{61BDDC76-56E3-25FB-5F39-844F66F593B7}"/>
              </a:ext>
            </a:extLst>
          </p:cNvPr>
          <p:cNvSpPr txBox="1"/>
          <p:nvPr/>
        </p:nvSpPr>
        <p:spPr>
          <a:xfrm>
            <a:off x="762000" y="1833217"/>
            <a:ext cx="10656956"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b="1" dirty="0">
                <a:ea typeface="+mn-lt"/>
                <a:cs typeface="+mn-lt"/>
              </a:rPr>
              <a:t>Getting data</a:t>
            </a:r>
            <a:r>
              <a:rPr lang="en-US" dirty="0">
                <a:ea typeface="+mn-lt"/>
                <a:cs typeface="+mn-lt"/>
              </a:rPr>
              <a:t> from the </a:t>
            </a:r>
            <a:r>
              <a:rPr lang="en-US" dirty="0" err="1">
                <a:ea typeface="+mn-lt"/>
                <a:cs typeface="+mn-lt"/>
              </a:rPr>
              <a:t>visualisation</a:t>
            </a:r>
            <a:endParaRPr lang="en-US" dirty="0" err="1"/>
          </a:p>
          <a:p>
            <a:pPr marL="742950" lvl="1" indent="-285750">
              <a:buFont typeface="Courier New"/>
              <a:buChar char="o"/>
            </a:pPr>
            <a:r>
              <a:rPr lang="en-US" dirty="0"/>
              <a:t>Which has been confusing and one of the most difficult parts</a:t>
            </a:r>
          </a:p>
          <a:p>
            <a:pPr marL="285750" indent="-285750">
              <a:buFont typeface="Calibri"/>
              <a:buChar char="-"/>
            </a:pPr>
            <a:endParaRPr lang="en-US"/>
          </a:p>
          <a:p>
            <a:pPr marL="285750" indent="-285750">
              <a:buFont typeface="Calibri"/>
              <a:buChar char="-"/>
            </a:pPr>
            <a:r>
              <a:rPr lang="en-US" dirty="0">
                <a:ea typeface="+mn-lt"/>
                <a:cs typeface="+mn-lt"/>
              </a:rPr>
              <a:t>Which </a:t>
            </a:r>
            <a:r>
              <a:rPr lang="en-US" b="1" dirty="0">
                <a:ea typeface="+mn-lt"/>
                <a:cs typeface="+mn-lt"/>
              </a:rPr>
              <a:t>dimensions</a:t>
            </a:r>
            <a:r>
              <a:rPr lang="en-US" dirty="0">
                <a:ea typeface="+mn-lt"/>
                <a:cs typeface="+mn-lt"/>
              </a:rPr>
              <a:t> or </a:t>
            </a:r>
            <a:r>
              <a:rPr lang="en-US" b="1" dirty="0">
                <a:ea typeface="+mn-lt"/>
                <a:cs typeface="+mn-lt"/>
              </a:rPr>
              <a:t>measures </a:t>
            </a:r>
            <a:r>
              <a:rPr lang="en-US" dirty="0">
                <a:ea typeface="+mn-lt"/>
                <a:cs typeface="+mn-lt"/>
              </a:rPr>
              <a:t>should be put in column and row while which should be used in as marks</a:t>
            </a:r>
            <a:endParaRPr lang="en-US" dirty="0"/>
          </a:p>
          <a:p>
            <a:pPr marL="742950" lvl="1" indent="-285750">
              <a:buFont typeface="Courier New"/>
              <a:buChar char="o"/>
            </a:pPr>
            <a:r>
              <a:rPr lang="en-US" dirty="0">
                <a:ea typeface="+mn-lt"/>
                <a:cs typeface="+mn-lt"/>
              </a:rPr>
              <a:t>Which should be chosen for filtering and highlighting</a:t>
            </a:r>
            <a:endParaRPr lang="en-US" b="1" dirty="0"/>
          </a:p>
          <a:p>
            <a:pPr marL="742950" lvl="1" indent="-285750">
              <a:buFont typeface="Courier New"/>
              <a:buChar char="o"/>
            </a:pPr>
            <a:r>
              <a:rPr lang="en-US" b="1" dirty="0">
                <a:ea typeface="+mn-lt"/>
                <a:cs typeface="+mn-lt"/>
              </a:rPr>
              <a:t>Filtering</a:t>
            </a:r>
            <a:r>
              <a:rPr lang="en-US" dirty="0">
                <a:ea typeface="+mn-lt"/>
                <a:cs typeface="+mn-lt"/>
              </a:rPr>
              <a:t> and </a:t>
            </a:r>
            <a:r>
              <a:rPr lang="en-US" b="1" dirty="0">
                <a:ea typeface="+mn-lt"/>
                <a:cs typeface="+mn-lt"/>
              </a:rPr>
              <a:t>highlighting </a:t>
            </a:r>
            <a:r>
              <a:rPr lang="en-US" dirty="0">
                <a:ea typeface="+mn-lt"/>
                <a:cs typeface="+mn-lt"/>
              </a:rPr>
              <a:t>as intended</a:t>
            </a:r>
            <a:endParaRPr lang="en-US" dirty="0"/>
          </a:p>
          <a:p>
            <a:endParaRPr lang="en-US"/>
          </a:p>
          <a:p>
            <a:pPr marL="285750" indent="-285750">
              <a:buFont typeface="Calibri"/>
              <a:buChar char="-"/>
            </a:pPr>
            <a:r>
              <a:rPr lang="en-US" dirty="0">
                <a:ea typeface="+mn-lt"/>
                <a:cs typeface="+mn-lt"/>
              </a:rPr>
              <a:t>Using </a:t>
            </a:r>
            <a:r>
              <a:rPr lang="en-US" b="1" dirty="0">
                <a:ea typeface="+mn-lt"/>
                <a:cs typeface="+mn-lt"/>
              </a:rPr>
              <a:t>tooltip </a:t>
            </a:r>
            <a:r>
              <a:rPr lang="en-US" dirty="0">
                <a:ea typeface="+mn-lt"/>
                <a:cs typeface="+mn-lt"/>
              </a:rPr>
              <a:t>for making each data point show the information about itself</a:t>
            </a:r>
          </a:p>
          <a:p>
            <a:pPr marL="742950" lvl="1" indent="-285750">
              <a:buFont typeface="Courier New"/>
              <a:buChar char="o"/>
            </a:pPr>
            <a:r>
              <a:rPr lang="en-US" dirty="0">
                <a:ea typeface="+mn-lt"/>
                <a:cs typeface="+mn-lt"/>
              </a:rPr>
              <a:t>Formatting, editing sizes, </a:t>
            </a:r>
            <a:r>
              <a:rPr lang="en-US" b="1" dirty="0">
                <a:ea typeface="+mn-lt"/>
                <a:cs typeface="+mn-lt"/>
              </a:rPr>
              <a:t>changing colors</a:t>
            </a:r>
            <a:r>
              <a:rPr lang="en-US" dirty="0">
                <a:ea typeface="+mn-lt"/>
                <a:cs typeface="+mn-lt"/>
              </a:rPr>
              <a:t>, naming the sheets for a better </a:t>
            </a:r>
            <a:r>
              <a:rPr lang="en-US" dirty="0" err="1">
                <a:ea typeface="+mn-lt"/>
                <a:cs typeface="+mn-lt"/>
              </a:rPr>
              <a:t>visualisation</a:t>
            </a:r>
            <a:endParaRPr lang="en-US" dirty="0" err="1"/>
          </a:p>
        </p:txBody>
      </p:sp>
    </p:spTree>
    <p:extLst>
      <p:ext uri="{BB962C8B-B14F-4D97-AF65-F5344CB8AC3E}">
        <p14:creationId xmlns:p14="http://schemas.microsoft.com/office/powerpoint/2010/main" val="3689770113"/>
      </p:ext>
    </p:extLst>
  </p:cSld>
  <p:clrMapOvr>
    <a:masterClrMapping/>
  </p:clrMapOvr>
</p:sld>
</file>

<file path=ppt/theme/theme1.xml><?xml version="1.0" encoding="utf-8"?>
<a:theme xmlns:a="http://schemas.openxmlformats.org/drawingml/2006/main" name="Office Theme">
  <a:themeElements>
    <a:clrScheme name="2019 MSOB Brand">
      <a:dk1>
        <a:srgbClr val="183028"/>
      </a:dk1>
      <a:lt1>
        <a:sysClr val="window" lastClr="FFFFFF"/>
      </a:lt1>
      <a:dk2>
        <a:srgbClr val="183028"/>
      </a:dk2>
      <a:lt2>
        <a:srgbClr val="FFFFFF"/>
      </a:lt2>
      <a:accent1>
        <a:srgbClr val="183028"/>
      </a:accent1>
      <a:accent2>
        <a:srgbClr val="789D4A"/>
      </a:accent2>
      <a:accent3>
        <a:srgbClr val="D0D3D4"/>
      </a:accent3>
      <a:accent4>
        <a:srgbClr val="F0B323"/>
      </a:accent4>
      <a:accent5>
        <a:srgbClr val="115740"/>
      </a:accent5>
      <a:accent6>
        <a:srgbClr val="B9975B"/>
      </a:accent6>
      <a:hlink>
        <a:srgbClr val="789D4A"/>
      </a:hlink>
      <a:folHlink>
        <a:srgbClr val="954F72"/>
      </a:folHlink>
    </a:clrScheme>
    <a:fontScheme name="2019 MSOB Brand">
      <a:majorFont>
        <a:latin typeface="Muli SemiBold"/>
        <a:ea typeface=""/>
        <a:cs typeface=""/>
      </a:majorFont>
      <a:minorFont>
        <a:latin typeface="Muli Extra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1</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Visualization Recreation</vt:lpstr>
      <vt:lpstr>Background</vt:lpstr>
      <vt:lpstr>Data</vt:lpstr>
      <vt:lpstr>Original Visualization</vt:lpstr>
      <vt:lpstr>Original Visualization</vt:lpstr>
      <vt:lpstr>Recreation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Cody Watson</dc:creator>
  <cp:revision>7</cp:revision>
  <dcterms:created xsi:type="dcterms:W3CDTF">2019-08-08T14:49:13Z</dcterms:created>
  <dcterms:modified xsi:type="dcterms:W3CDTF">2024-02-15T15:00:43Z</dcterms:modified>
</cp:coreProperties>
</file>