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1"/>
  </p:notesMasterIdLst>
  <p:sldIdLst>
    <p:sldId id="256" r:id="rId2"/>
    <p:sldId id="257" r:id="rId3"/>
    <p:sldId id="258" r:id="rId4"/>
    <p:sldId id="259" r:id="rId5"/>
    <p:sldId id="260" r:id="rId6"/>
    <p:sldId id="261" r:id="rId7"/>
    <p:sldId id="262" r:id="rId8"/>
    <p:sldId id="265" r:id="rId9"/>
    <p:sldId id="264"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718" autoAdjust="0"/>
  </p:normalViewPr>
  <p:slideViewPr>
    <p:cSldViewPr>
      <p:cViewPr>
        <p:scale>
          <a:sx n="75" d="100"/>
          <a:sy n="75" d="100"/>
        </p:scale>
        <p:origin x="-1224"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D254-23E2-4F88-AD45-4A084CF52192}" type="datetimeFigureOut">
              <a:rPr lang="ru-RU" smtClean="0"/>
              <a:t>05.12.2021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37A76-681B-4F42-916F-21DFCD108AE3}"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7F37A76-681B-4F42-916F-21DFCD108AE3}" type="slidenum">
              <a:rPr lang="ru-RU" smtClean="0"/>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D4FE92E5-0E32-4F86-95D9-45FEF17874EF}" type="datetimeFigureOut">
              <a:rPr lang="ru-RU" smtClean="0"/>
              <a:t>05.12.2021</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9305E8CE-BDB0-4E0E-ADDC-07D2917BD404}"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305E8CE-BDB0-4E0E-ADDC-07D2917BD404}"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305E8CE-BDB0-4E0E-ADDC-07D2917BD404}"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305E8CE-BDB0-4E0E-ADDC-07D2917BD404}" type="slidenum">
              <a:rPr lang="ru-RU" smtClean="0"/>
              <a:t>‹#›</a:t>
            </a:fld>
            <a:endParaRPr lang="ru-RU"/>
          </a:p>
        </p:txBody>
      </p:sp>
      <p:sp>
        <p:nvSpPr>
          <p:cNvPr id="7" name="Заголовок 6"/>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9305E8CE-BDB0-4E0E-ADDC-07D2917BD404}"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Содержимое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305E8CE-BDB0-4E0E-ADDC-07D2917BD404}" type="slidenum">
              <a:rPr lang="ru-RU" smtClean="0"/>
              <a:t>‹#›</a:t>
            </a:fld>
            <a:endParaRPr lang="ru-RU"/>
          </a:p>
        </p:txBody>
      </p:sp>
      <p:sp>
        <p:nvSpPr>
          <p:cNvPr id="8" name="Заголовок 7"/>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9305E8CE-BDB0-4E0E-ADDC-07D2917BD404}"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9305E8CE-BDB0-4E0E-ADDC-07D2917BD404}" type="slidenum">
              <a:rPr lang="ru-RU" smtClean="0"/>
              <a:t>‹#›</a:t>
            </a:fld>
            <a:endParaRPr lang="ru-RU"/>
          </a:p>
        </p:txBody>
      </p:sp>
      <p:sp>
        <p:nvSpPr>
          <p:cNvPr id="6" name="Заголовок 5"/>
          <p:cNvSpPr>
            <a:spLocks noGrp="1"/>
          </p:cNvSpPr>
          <p:nvPr>
            <p:ph type="title"/>
          </p:nvPr>
        </p:nvSpPr>
        <p:spPr/>
        <p:txBody>
          <a:bodyPr rtlCol="0"/>
          <a:lstStyle>
            <a:extLst/>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D4FE92E5-0E32-4F86-95D9-45FEF17874EF}" type="datetimeFigureOut">
              <a:rPr lang="ru-RU" smtClean="0"/>
              <a:t>05.12.2021</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9305E8CE-BDB0-4E0E-ADDC-07D2917BD404}"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extLst/>
          </a:lstStyle>
          <a:p>
            <a:fld id="{D4FE92E5-0E32-4F86-95D9-45FEF17874EF}" type="datetimeFigureOut">
              <a:rPr lang="ru-RU" smtClean="0"/>
              <a:t>05.12.2021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9305E8CE-BDB0-4E0E-ADDC-07D2917BD404}"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smtClean="0"/>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D4FE92E5-0E32-4F86-95D9-45FEF17874EF}" type="datetimeFigureOut">
              <a:rPr lang="ru-RU" smtClean="0"/>
              <a:t>05.12.2021</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9305E8CE-BDB0-4E0E-ADDC-07D2917BD404}"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smtClean="0"/>
              <a:t>Образец заголовка</a:t>
            </a:r>
            <a:endParaRPr kumimoji="0" lang="en-US"/>
          </a:p>
        </p:txBody>
      </p:sp>
      <p:sp>
        <p:nvSpPr>
          <p:cNvPr id="8" name="Полилиния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Полилиния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Полилиния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ru-RU" smtClean="0"/>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4FE92E5-0E32-4F86-95D9-45FEF17874EF}" type="datetimeFigureOut">
              <a:rPr lang="ru-RU" smtClean="0"/>
              <a:t>05.12.2021</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305E8CE-BDB0-4E0E-ADDC-07D2917BD404}"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86314" y="357167"/>
            <a:ext cx="3671886" cy="2071702"/>
          </a:xfrm>
        </p:spPr>
        <p:txBody>
          <a:bodyPr>
            <a:normAutofit fontScale="90000"/>
          </a:bodyPr>
          <a:lstStyle/>
          <a:p>
            <a:r>
              <a:rPr 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MULTIBANK ILOVASI HAQIDA  </a:t>
            </a:r>
            <a:endParaRPr lang="ru-RU"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Подзаголовок 2"/>
          <p:cNvSpPr>
            <a:spLocks noGrp="1"/>
          </p:cNvSpPr>
          <p:nvPr>
            <p:ph type="subTitle"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ru-RU" dirty="0"/>
          </a:p>
        </p:txBody>
      </p:sp>
      <p:pic>
        <p:nvPicPr>
          <p:cNvPr id="4" name="Рисунок 3" descr="MULIT.jpg"/>
          <p:cNvPicPr>
            <a:picLocks noChangeAspect="1"/>
          </p:cNvPicPr>
          <p:nvPr/>
        </p:nvPicPr>
        <p:blipFill>
          <a:blip r:embed="rId2" cstate="print"/>
          <a:stretch>
            <a:fillRect/>
          </a:stretch>
        </p:blipFill>
        <p:spPr>
          <a:xfrm>
            <a:off x="4643438" y="2214554"/>
            <a:ext cx="1643074" cy="1777339"/>
          </a:xfrm>
          <a:prstGeom prst="rect">
            <a:avLst/>
          </a:prstGeom>
        </p:spPr>
      </p:pic>
      <p:sp>
        <p:nvSpPr>
          <p:cNvPr id="5" name="Прямоугольник 4"/>
          <p:cNvSpPr/>
          <p:nvPr/>
        </p:nvSpPr>
        <p:spPr>
          <a:xfrm rot="10800000" flipV="1">
            <a:off x="4572000" y="3890664"/>
            <a:ext cx="4286278" cy="923330"/>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MULTIBANK</a:t>
            </a:r>
            <a:endParaRPr lang="ru-RU"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cxnSp>
        <p:nvCxnSpPr>
          <p:cNvPr id="7" name="Прямая со стрелкой 6"/>
          <p:cNvCxnSpPr/>
          <p:nvPr/>
        </p:nvCxnSpPr>
        <p:spPr>
          <a:xfrm rot="16200000" flipH="1">
            <a:off x="1214426" y="2571756"/>
            <a:ext cx="521495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Рисунок 7" descr="HUHUHUH.jpg"/>
          <p:cNvPicPr>
            <a:picLocks noChangeAspect="1"/>
          </p:cNvPicPr>
          <p:nvPr/>
        </p:nvPicPr>
        <p:blipFill>
          <a:blip r:embed="rId3"/>
          <a:stretch>
            <a:fillRect/>
          </a:stretch>
        </p:blipFill>
        <p:spPr>
          <a:xfrm>
            <a:off x="785786" y="142852"/>
            <a:ext cx="2806312" cy="4786322"/>
          </a:xfrm>
          <a:prstGeom prst="rect">
            <a:avLst/>
          </a:prstGeom>
        </p:spPr>
      </p:pic>
    </p:spTree>
  </p:cSld>
  <p:clrMapOvr>
    <a:masterClrMapping/>
  </p:clrMapOvr>
  <p:transition>
    <p:whee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14348" y="3714752"/>
            <a:ext cx="7772400" cy="1285884"/>
          </a:xfrm>
        </p:spPr>
        <p:txBody>
          <a:bodyPr>
            <a:normAutofit/>
          </a:bodyPr>
          <a:lstStyle/>
          <a:p>
            <a:pPr algn="l"/>
            <a:r>
              <a:rPr lang="en-US" sz="2800" dirty="0" smtClean="0">
                <a:solidFill>
                  <a:srgbClr val="C00000"/>
                </a:solidFill>
              </a:rPr>
              <a:t>KAM FOIZLI KREDIT VA YUQORI DAROMADLI OMONATNI IZLASH JARAYONI</a:t>
            </a:r>
            <a:endParaRPr lang="ru-RU" sz="2800" dirty="0">
              <a:solidFill>
                <a:srgbClr val="C00000"/>
              </a:solidFill>
            </a:endParaRPr>
          </a:p>
        </p:txBody>
      </p:sp>
      <p:pic>
        <p:nvPicPr>
          <p:cNvPr id="7" name="Рисунок 6" descr="qizlar uchun fon (@ITMastersUz) (1).jpg"/>
          <p:cNvPicPr>
            <a:picLocks noChangeAspect="1"/>
          </p:cNvPicPr>
          <p:nvPr/>
        </p:nvPicPr>
        <p:blipFill>
          <a:blip r:embed="rId2"/>
          <a:stretch>
            <a:fillRect/>
          </a:stretch>
        </p:blipFill>
        <p:spPr>
          <a:xfrm>
            <a:off x="3500430" y="285892"/>
            <a:ext cx="5072066" cy="3383028"/>
          </a:xfrm>
          <a:prstGeom prst="rect">
            <a:avLst/>
          </a:prstGeom>
        </p:spPr>
      </p:pic>
      <p:pic>
        <p:nvPicPr>
          <p:cNvPr id="8" name="Рисунок 7" descr="YYYYYOOOOOO.jpg"/>
          <p:cNvPicPr>
            <a:picLocks noChangeAspect="1"/>
          </p:cNvPicPr>
          <p:nvPr/>
        </p:nvPicPr>
        <p:blipFill>
          <a:blip r:embed="rId3"/>
          <a:stretch>
            <a:fillRect/>
          </a:stretch>
        </p:blipFill>
        <p:spPr>
          <a:xfrm>
            <a:off x="785786" y="285728"/>
            <a:ext cx="2581185" cy="333665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57224" y="714356"/>
            <a:ext cx="7772400" cy="1829761"/>
          </a:xfrm>
        </p:spPr>
        <p:txBody>
          <a:bodyPr>
            <a:normAutofit/>
          </a:bodyPr>
          <a:lstStyle/>
          <a:p>
            <a:pPr algn="ctr"/>
            <a:r>
              <a:rPr lang="en-US" sz="1800" dirty="0" err="1" smtClean="0"/>
              <a:t>Bizga</a:t>
            </a:r>
            <a:r>
              <a:rPr lang="en-US" sz="1800" dirty="0" smtClean="0"/>
              <a:t>  </a:t>
            </a:r>
            <a:r>
              <a:rPr lang="en-US" sz="1800" dirty="0" err="1" smtClean="0"/>
              <a:t>yaxshi</a:t>
            </a:r>
            <a:r>
              <a:rPr lang="en-US" sz="1800" dirty="0" smtClean="0"/>
              <a:t> </a:t>
            </a:r>
            <a:r>
              <a:rPr lang="en-US" sz="1800" dirty="0" err="1" smtClean="0"/>
              <a:t>ma’lumki</a:t>
            </a:r>
            <a:r>
              <a:rPr lang="en-US" sz="1800" dirty="0" smtClean="0"/>
              <a:t> </a:t>
            </a:r>
            <a:r>
              <a:rPr lang="en-US" sz="1800" dirty="0" err="1" smtClean="0"/>
              <a:t>xozirgi</a:t>
            </a:r>
            <a:r>
              <a:rPr lang="en-US" sz="1800" dirty="0" smtClean="0"/>
              <a:t> </a:t>
            </a:r>
            <a:r>
              <a:rPr lang="en-US" sz="1800" dirty="0" err="1" smtClean="0"/>
              <a:t>paytda</a:t>
            </a:r>
            <a:r>
              <a:rPr lang="en-US" sz="1800" dirty="0" smtClean="0"/>
              <a:t>  </a:t>
            </a:r>
            <a:r>
              <a:rPr lang="en-US" sz="1800" dirty="0" err="1" smtClean="0"/>
              <a:t>aholimiz</a:t>
            </a:r>
            <a:r>
              <a:rPr lang="en-US" sz="1800" dirty="0" smtClean="0"/>
              <a:t> bank </a:t>
            </a:r>
            <a:r>
              <a:rPr lang="en-US" sz="1800" dirty="0" err="1" smtClean="0"/>
              <a:t>munosabatlarida</a:t>
            </a:r>
            <a:r>
              <a:rPr lang="en-US" sz="1800" dirty="0" smtClean="0"/>
              <a:t> </a:t>
            </a:r>
            <a:r>
              <a:rPr lang="en-US" sz="1800" dirty="0" err="1" smtClean="0"/>
              <a:t>ya’ni</a:t>
            </a:r>
            <a:r>
              <a:rPr lang="en-US" sz="1800" dirty="0" smtClean="0"/>
              <a:t>  </a:t>
            </a:r>
            <a:r>
              <a:rPr lang="en-US" sz="1800" dirty="0" err="1" smtClean="0"/>
              <a:t>kredit</a:t>
            </a:r>
            <a:r>
              <a:rPr lang="en-US" sz="1800" dirty="0" smtClean="0"/>
              <a:t> </a:t>
            </a:r>
            <a:r>
              <a:rPr lang="en-US" sz="1800" dirty="0" err="1" smtClean="0"/>
              <a:t>olish</a:t>
            </a:r>
            <a:r>
              <a:rPr lang="en-US" sz="1800" dirty="0" smtClean="0"/>
              <a:t> </a:t>
            </a:r>
            <a:r>
              <a:rPr lang="en-US" sz="1800" dirty="0" err="1" smtClean="0"/>
              <a:t>yoki</a:t>
            </a:r>
            <a:r>
              <a:rPr lang="en-US" sz="1800" dirty="0" smtClean="0"/>
              <a:t>  </a:t>
            </a:r>
            <a:r>
              <a:rPr lang="en-US" sz="1800" dirty="0" err="1" smtClean="0"/>
              <a:t>omonat</a:t>
            </a:r>
            <a:r>
              <a:rPr lang="en-US" sz="1800" dirty="0" smtClean="0"/>
              <a:t> </a:t>
            </a:r>
            <a:r>
              <a:rPr lang="en-US" sz="1800" dirty="0" err="1" smtClean="0"/>
              <a:t>qo’yishda</a:t>
            </a:r>
            <a:r>
              <a:rPr lang="en-US" sz="1800" dirty="0" smtClean="0"/>
              <a:t> </a:t>
            </a:r>
            <a:r>
              <a:rPr lang="en-US" sz="1800" dirty="0" err="1" smtClean="0"/>
              <a:t>o’zlariga</a:t>
            </a:r>
            <a:r>
              <a:rPr lang="en-US" sz="1800" dirty="0" smtClean="0"/>
              <a:t> </a:t>
            </a:r>
            <a:r>
              <a:rPr lang="en-US" sz="1800" dirty="0" err="1" smtClean="0"/>
              <a:t>qulay</a:t>
            </a:r>
            <a:r>
              <a:rPr lang="en-US" sz="1800" dirty="0" smtClean="0"/>
              <a:t> </a:t>
            </a:r>
            <a:r>
              <a:rPr lang="en-US" sz="1800" dirty="0" err="1" smtClean="0"/>
              <a:t>bo’lgan</a:t>
            </a:r>
            <a:r>
              <a:rPr lang="en-US" sz="1800" dirty="0" smtClean="0"/>
              <a:t> </a:t>
            </a:r>
            <a:r>
              <a:rPr lang="en-US" sz="1800" dirty="0" err="1" smtClean="0"/>
              <a:t>bankni</a:t>
            </a:r>
            <a:r>
              <a:rPr lang="en-US" sz="1800" dirty="0" smtClean="0"/>
              <a:t> </a:t>
            </a:r>
            <a:r>
              <a:rPr lang="en-US" sz="1800" dirty="0" err="1" smtClean="0"/>
              <a:t>izlash</a:t>
            </a:r>
            <a:r>
              <a:rPr lang="en-US" sz="1800" dirty="0" smtClean="0"/>
              <a:t> </a:t>
            </a:r>
            <a:r>
              <a:rPr lang="en-US" sz="1800" dirty="0" err="1" smtClean="0"/>
              <a:t>uchun</a:t>
            </a:r>
            <a:r>
              <a:rPr lang="en-US" sz="1800" dirty="0" smtClean="0"/>
              <a:t> </a:t>
            </a:r>
            <a:r>
              <a:rPr lang="en-US" sz="1800" dirty="0" err="1" smtClean="0"/>
              <a:t>bevosita</a:t>
            </a:r>
            <a:r>
              <a:rPr lang="en-US" sz="1800" dirty="0" smtClean="0"/>
              <a:t> </a:t>
            </a:r>
            <a:r>
              <a:rPr lang="en-US" sz="1800" dirty="0" err="1" smtClean="0"/>
              <a:t>joylarga</a:t>
            </a:r>
            <a:r>
              <a:rPr lang="en-US" sz="1800" dirty="0" smtClean="0"/>
              <a:t> </a:t>
            </a:r>
            <a:r>
              <a:rPr lang="en-US" sz="1800" dirty="0" err="1" smtClean="0"/>
              <a:t>borishlariga</a:t>
            </a:r>
            <a:r>
              <a:rPr lang="en-US" sz="1800" dirty="0" smtClean="0"/>
              <a:t> </a:t>
            </a:r>
            <a:r>
              <a:rPr lang="en-US" sz="1800" dirty="0" err="1" smtClean="0"/>
              <a:t>yoki</a:t>
            </a:r>
            <a:r>
              <a:rPr lang="en-US" sz="1800" dirty="0" smtClean="0"/>
              <a:t>  </a:t>
            </a:r>
            <a:r>
              <a:rPr lang="en-US" sz="1800" dirty="0" err="1" smtClean="0"/>
              <a:t>o’sha</a:t>
            </a:r>
            <a:r>
              <a:rPr lang="en-US" sz="1800" dirty="0" smtClean="0"/>
              <a:t> </a:t>
            </a:r>
            <a:r>
              <a:rPr lang="en-US" sz="1800" dirty="0" err="1" smtClean="0"/>
              <a:t>banklarning</a:t>
            </a:r>
            <a:r>
              <a:rPr lang="en-US" sz="1800" dirty="0" smtClean="0"/>
              <a:t> web </a:t>
            </a:r>
            <a:r>
              <a:rPr lang="en-US" sz="1800" dirty="0" err="1" smtClean="0"/>
              <a:t>sahifasiga</a:t>
            </a:r>
            <a:r>
              <a:rPr lang="en-US" sz="1800" dirty="0" smtClean="0"/>
              <a:t> </a:t>
            </a:r>
            <a:r>
              <a:rPr lang="en-US" sz="1800" dirty="0" err="1" smtClean="0"/>
              <a:t>kirib</a:t>
            </a:r>
            <a:r>
              <a:rPr lang="en-US" sz="1800" dirty="0" smtClean="0"/>
              <a:t> </a:t>
            </a:r>
            <a:r>
              <a:rPr lang="en-US" sz="1800" dirty="0" err="1" smtClean="0"/>
              <a:t>izlashlariga</a:t>
            </a:r>
            <a:r>
              <a:rPr lang="en-US" sz="1800" dirty="0" smtClean="0"/>
              <a:t> </a:t>
            </a:r>
            <a:r>
              <a:rPr lang="en-US" sz="1800" dirty="0" err="1" smtClean="0"/>
              <a:t>to’g’ri</a:t>
            </a:r>
            <a:r>
              <a:rPr lang="en-US" sz="1800" dirty="0" smtClean="0"/>
              <a:t> </a:t>
            </a:r>
            <a:r>
              <a:rPr lang="en-US" sz="1800" dirty="0" err="1" smtClean="0"/>
              <a:t>keladi</a:t>
            </a:r>
            <a:r>
              <a:rPr lang="en-US" sz="1800" dirty="0" smtClean="0"/>
              <a:t>.  </a:t>
            </a:r>
            <a:r>
              <a:rPr lang="en-US" sz="1800" dirty="0" err="1" smtClean="0"/>
              <a:t>Bunga</a:t>
            </a:r>
            <a:r>
              <a:rPr lang="en-US" sz="1800" dirty="0" smtClean="0"/>
              <a:t> </a:t>
            </a:r>
            <a:r>
              <a:rPr lang="en-US" sz="1800" dirty="0" err="1" smtClean="0"/>
              <a:t>esa</a:t>
            </a:r>
            <a:r>
              <a:rPr lang="en-US" sz="1800" dirty="0" smtClean="0"/>
              <a:t> </a:t>
            </a:r>
            <a:r>
              <a:rPr lang="en-US" sz="1800" dirty="0" err="1" smtClean="0"/>
              <a:t>hozirgi</a:t>
            </a:r>
            <a:r>
              <a:rPr lang="en-US" sz="1800" dirty="0" smtClean="0"/>
              <a:t> </a:t>
            </a:r>
            <a:r>
              <a:rPr lang="en-US" sz="1800" dirty="0" err="1" smtClean="0"/>
              <a:t>pandemiya</a:t>
            </a:r>
            <a:r>
              <a:rPr lang="en-US" sz="1800" dirty="0" smtClean="0"/>
              <a:t> </a:t>
            </a:r>
            <a:r>
              <a:rPr lang="en-US" sz="1800" dirty="0" err="1" smtClean="0"/>
              <a:t>yoki</a:t>
            </a:r>
            <a:r>
              <a:rPr lang="en-US" sz="1800" dirty="0" smtClean="0"/>
              <a:t> web </a:t>
            </a:r>
            <a:r>
              <a:rPr lang="en-US" sz="1800" dirty="0" err="1" smtClean="0"/>
              <a:t>saytlarni</a:t>
            </a:r>
            <a:r>
              <a:rPr lang="en-US" sz="1800" dirty="0" smtClean="0"/>
              <a:t> </a:t>
            </a:r>
            <a:r>
              <a:rPr lang="en-US" sz="1800" dirty="0" err="1" smtClean="0"/>
              <a:t>aniqlashtirish</a:t>
            </a:r>
            <a:r>
              <a:rPr lang="en-US" sz="1800" dirty="0" smtClean="0"/>
              <a:t> </a:t>
            </a:r>
            <a:r>
              <a:rPr lang="en-US" sz="1800" dirty="0" err="1" smtClean="0"/>
              <a:t>uchun</a:t>
            </a:r>
            <a:r>
              <a:rPr lang="en-US" sz="1800" dirty="0" smtClean="0"/>
              <a:t> </a:t>
            </a:r>
            <a:r>
              <a:rPr lang="en-US" sz="1800" dirty="0" err="1" smtClean="0"/>
              <a:t>ko’p</a:t>
            </a:r>
            <a:r>
              <a:rPr lang="en-US" sz="1800" dirty="0" smtClean="0"/>
              <a:t> </a:t>
            </a:r>
            <a:r>
              <a:rPr lang="en-US" sz="1800" dirty="0" err="1" smtClean="0"/>
              <a:t>vaqt</a:t>
            </a:r>
            <a:r>
              <a:rPr lang="en-US" sz="1800" dirty="0" smtClean="0"/>
              <a:t> </a:t>
            </a:r>
            <a:r>
              <a:rPr lang="en-US" sz="1800" dirty="0" err="1" smtClean="0"/>
              <a:t>sarf</a:t>
            </a:r>
            <a:r>
              <a:rPr lang="en-US" sz="1800" dirty="0" smtClean="0"/>
              <a:t> </a:t>
            </a:r>
            <a:r>
              <a:rPr lang="en-US" sz="1800" dirty="0" err="1" smtClean="0"/>
              <a:t>etiladi</a:t>
            </a:r>
            <a:r>
              <a:rPr lang="en-US" sz="1800" dirty="0" smtClean="0"/>
              <a:t>.   </a:t>
            </a:r>
            <a:endParaRPr lang="ru-RU" sz="1800" dirty="0"/>
          </a:p>
        </p:txBody>
      </p:sp>
      <p:sp>
        <p:nvSpPr>
          <p:cNvPr id="3" name="Подзаголовок 2"/>
          <p:cNvSpPr>
            <a:spLocks noGrp="1"/>
          </p:cNvSpPr>
          <p:nvPr>
            <p:ph type="subTitle" idx="1"/>
          </p:nvPr>
        </p:nvSpPr>
        <p:spPr>
          <a:xfrm>
            <a:off x="685800" y="2714620"/>
            <a:ext cx="7772400" cy="2096691"/>
          </a:xfrm>
        </p:spPr>
        <p:txBody>
          <a:bodyPr>
            <a:normAutofit fontScale="92500" lnSpcReduction="20000"/>
          </a:bodyPr>
          <a:lstStyle/>
          <a:p>
            <a:pPr algn="ctr"/>
            <a:r>
              <a:rPr lang="en-US" dirty="0" err="1" smtClean="0"/>
              <a:t>Bizning</a:t>
            </a:r>
            <a:r>
              <a:rPr lang="en-US" dirty="0" smtClean="0"/>
              <a:t> </a:t>
            </a:r>
            <a:r>
              <a:rPr lang="en-US" dirty="0" err="1" smtClean="0"/>
              <a:t>ilovada</a:t>
            </a:r>
            <a:r>
              <a:rPr lang="en-US" dirty="0" smtClean="0"/>
              <a:t> </a:t>
            </a:r>
            <a:r>
              <a:rPr lang="en-US" dirty="0" err="1" smtClean="0"/>
              <a:t>esa</a:t>
            </a:r>
            <a:r>
              <a:rPr lang="en-US" dirty="0" smtClean="0"/>
              <a:t> </a:t>
            </a:r>
            <a:r>
              <a:rPr lang="en-US" dirty="0" err="1" smtClean="0"/>
              <a:t>xamma</a:t>
            </a:r>
            <a:r>
              <a:rPr lang="en-US" dirty="0" smtClean="0"/>
              <a:t> bank </a:t>
            </a:r>
            <a:r>
              <a:rPr lang="en-US" dirty="0" err="1" smtClean="0"/>
              <a:t>bitta</a:t>
            </a:r>
            <a:r>
              <a:rPr lang="en-US" dirty="0" smtClean="0"/>
              <a:t> </a:t>
            </a:r>
            <a:r>
              <a:rPr lang="en-US" dirty="0" err="1" smtClean="0"/>
              <a:t>ilovada</a:t>
            </a:r>
            <a:r>
              <a:rPr lang="en-US" dirty="0" smtClean="0"/>
              <a:t> </a:t>
            </a:r>
            <a:r>
              <a:rPr lang="en-US" dirty="0" err="1" smtClean="0"/>
              <a:t>joylashgan</a:t>
            </a:r>
            <a:r>
              <a:rPr lang="en-US" dirty="0" smtClean="0"/>
              <a:t>. </a:t>
            </a:r>
            <a:r>
              <a:rPr lang="en-US" dirty="0" err="1" smtClean="0"/>
              <a:t>Foydalanuvchi</a:t>
            </a:r>
            <a:r>
              <a:rPr lang="en-US" dirty="0" smtClean="0"/>
              <a:t> </a:t>
            </a:r>
            <a:r>
              <a:rPr lang="en-US" dirty="0" err="1" smtClean="0"/>
              <a:t>ushbu</a:t>
            </a:r>
            <a:r>
              <a:rPr lang="en-US" dirty="0" smtClean="0"/>
              <a:t> </a:t>
            </a:r>
            <a:r>
              <a:rPr lang="en-US" dirty="0" err="1" smtClean="0"/>
              <a:t>ilova</a:t>
            </a:r>
            <a:r>
              <a:rPr lang="en-US" dirty="0" smtClean="0"/>
              <a:t> </a:t>
            </a:r>
            <a:r>
              <a:rPr lang="en-US" dirty="0" err="1" smtClean="0"/>
              <a:t>orqali</a:t>
            </a:r>
            <a:r>
              <a:rPr lang="en-US" dirty="0" smtClean="0"/>
              <a:t> </a:t>
            </a:r>
            <a:r>
              <a:rPr lang="en-US" dirty="0" err="1" smtClean="0"/>
              <a:t>yurtimizdagi</a:t>
            </a:r>
            <a:r>
              <a:rPr lang="en-US" dirty="0" smtClean="0"/>
              <a:t> eng  </a:t>
            </a:r>
            <a:r>
              <a:rPr lang="en-US" dirty="0" err="1" smtClean="0"/>
              <a:t>arzon</a:t>
            </a:r>
            <a:r>
              <a:rPr lang="en-US" dirty="0" smtClean="0"/>
              <a:t> </a:t>
            </a:r>
            <a:r>
              <a:rPr lang="en-US" dirty="0" err="1" smtClean="0"/>
              <a:t>foizli</a:t>
            </a:r>
            <a:r>
              <a:rPr lang="en-US" dirty="0" smtClean="0"/>
              <a:t> </a:t>
            </a:r>
            <a:r>
              <a:rPr lang="en-US" dirty="0" err="1" smtClean="0"/>
              <a:t>kreditni</a:t>
            </a:r>
            <a:r>
              <a:rPr lang="en-US" dirty="0" smtClean="0"/>
              <a:t> </a:t>
            </a:r>
            <a:r>
              <a:rPr lang="en-US" dirty="0" err="1" smtClean="0"/>
              <a:t>yoki</a:t>
            </a:r>
            <a:r>
              <a:rPr lang="en-US" dirty="0" smtClean="0"/>
              <a:t> </a:t>
            </a:r>
            <a:r>
              <a:rPr lang="en-US" dirty="0" err="1" smtClean="0"/>
              <a:t>yuqori</a:t>
            </a:r>
            <a:r>
              <a:rPr lang="en-US" dirty="0" smtClean="0"/>
              <a:t> </a:t>
            </a:r>
            <a:r>
              <a:rPr lang="en-US" dirty="0" err="1" smtClean="0"/>
              <a:t>foizli</a:t>
            </a:r>
            <a:r>
              <a:rPr lang="en-US" dirty="0" smtClean="0"/>
              <a:t> </a:t>
            </a:r>
            <a:r>
              <a:rPr lang="en-US" dirty="0" err="1" smtClean="0"/>
              <a:t>omonat</a:t>
            </a:r>
            <a:r>
              <a:rPr lang="en-US" dirty="0" smtClean="0"/>
              <a:t> </a:t>
            </a:r>
            <a:r>
              <a:rPr lang="en-US" dirty="0" err="1" smtClean="0"/>
              <a:t>haqidagi</a:t>
            </a:r>
            <a:r>
              <a:rPr lang="en-US" dirty="0" smtClean="0"/>
              <a:t> </a:t>
            </a:r>
            <a:r>
              <a:rPr lang="en-US" dirty="0" err="1" smtClean="0"/>
              <a:t>ma’lumotga</a:t>
            </a:r>
            <a:r>
              <a:rPr lang="en-US" dirty="0" smtClean="0"/>
              <a:t> </a:t>
            </a:r>
            <a:r>
              <a:rPr lang="en-US" dirty="0" err="1" smtClean="0"/>
              <a:t>ega</a:t>
            </a:r>
            <a:r>
              <a:rPr lang="en-US" dirty="0" smtClean="0"/>
              <a:t> </a:t>
            </a:r>
            <a:r>
              <a:rPr lang="en-US" dirty="0" err="1" smtClean="0"/>
              <a:t>bo’lishlari</a:t>
            </a:r>
            <a:r>
              <a:rPr lang="en-US" dirty="0" smtClean="0"/>
              <a:t> </a:t>
            </a:r>
            <a:r>
              <a:rPr lang="en-US" dirty="0" err="1" smtClean="0"/>
              <a:t>yoki</a:t>
            </a:r>
            <a:r>
              <a:rPr lang="en-US" dirty="0" smtClean="0"/>
              <a:t> bank </a:t>
            </a:r>
            <a:r>
              <a:rPr lang="en-US" dirty="0" err="1" smtClean="0"/>
              <a:t>xizmatlaridan</a:t>
            </a:r>
            <a:r>
              <a:rPr lang="en-US" dirty="0" smtClean="0"/>
              <a:t> </a:t>
            </a:r>
            <a:r>
              <a:rPr lang="en-US" dirty="0" err="1" smtClean="0"/>
              <a:t>foydalanishlari</a:t>
            </a:r>
            <a:r>
              <a:rPr lang="en-US" dirty="0" smtClean="0"/>
              <a:t>  </a:t>
            </a:r>
            <a:r>
              <a:rPr lang="en-US" dirty="0" err="1" smtClean="0"/>
              <a:t>mumkin</a:t>
            </a:r>
            <a:r>
              <a:rPr lang="en-US" dirty="0" smtClean="0"/>
              <a:t>.</a:t>
            </a:r>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Прямая соединительная линия 6"/>
          <p:cNvCxnSpPr/>
          <p:nvPr/>
        </p:nvCxnSpPr>
        <p:spPr>
          <a:xfrm rot="10800000">
            <a:off x="714348" y="2571744"/>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rot="5400000">
            <a:off x="4822827" y="2536025"/>
            <a:ext cx="70644" cy="79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0" name="Содержимое 39"/>
          <p:cNvGraphicFramePr>
            <a:graphicFrameLocks noGrp="1"/>
          </p:cNvGraphicFramePr>
          <p:nvPr>
            <p:ph idx="1"/>
          </p:nvPr>
        </p:nvGraphicFramePr>
        <p:xfrm>
          <a:off x="457200" y="500063"/>
          <a:ext cx="8472516" cy="5198752"/>
        </p:xfrm>
        <a:graphic>
          <a:graphicData uri="http://schemas.openxmlformats.org/drawingml/2006/table">
            <a:tbl>
              <a:tblPr firstRow="1" bandRow="1">
                <a:tableStyleId>{5C22544A-7EE6-4342-B048-85BDC9FD1C3A}</a:tableStyleId>
              </a:tblPr>
              <a:tblGrid>
                <a:gridCol w="1757346"/>
                <a:gridCol w="1066826"/>
                <a:gridCol w="1412086"/>
                <a:gridCol w="1412086"/>
                <a:gridCol w="1412086"/>
                <a:gridCol w="1412086"/>
              </a:tblGrid>
              <a:tr h="773908">
                <a:tc>
                  <a:txBody>
                    <a:bodyPr/>
                    <a:lstStyle/>
                    <a:p>
                      <a:r>
                        <a:rPr lang="en-US" dirty="0" err="1" smtClean="0"/>
                        <a:t>Raqobatchilar</a:t>
                      </a:r>
                      <a:r>
                        <a:rPr lang="en-US" dirty="0" smtClean="0"/>
                        <a:t> </a:t>
                      </a:r>
                      <a:r>
                        <a:rPr lang="en-US" dirty="0" err="1" smtClean="0"/>
                        <a:t>va</a:t>
                      </a:r>
                      <a:r>
                        <a:rPr lang="en-US" dirty="0" smtClean="0"/>
                        <a:t> Biz</a:t>
                      </a:r>
                      <a:endParaRPr lang="ru-RU" dirty="0"/>
                    </a:p>
                  </a:txBody>
                  <a:tcPr/>
                </a:tc>
                <a:tc>
                  <a:txBody>
                    <a:bodyPr/>
                    <a:lstStyle/>
                    <a:p>
                      <a:r>
                        <a:rPr lang="en-US" dirty="0" err="1" smtClean="0"/>
                        <a:t>Ximoya</a:t>
                      </a:r>
                      <a:endParaRPr lang="ru-RU" dirty="0"/>
                    </a:p>
                  </a:txBody>
                  <a:tcPr/>
                </a:tc>
                <a:tc>
                  <a:txBody>
                    <a:bodyPr/>
                    <a:lstStyle/>
                    <a:p>
                      <a:r>
                        <a:rPr lang="en-US" dirty="0" err="1" smtClean="0"/>
                        <a:t>Ishlash</a:t>
                      </a:r>
                      <a:r>
                        <a:rPr lang="en-US" dirty="0" smtClean="0"/>
                        <a:t> </a:t>
                      </a:r>
                      <a:r>
                        <a:rPr lang="en-US" dirty="0" err="1" smtClean="0"/>
                        <a:t>tezligi</a:t>
                      </a:r>
                      <a:endParaRPr lang="ru-RU" dirty="0"/>
                    </a:p>
                  </a:txBody>
                  <a:tcPr/>
                </a:tc>
                <a:tc>
                  <a:txBody>
                    <a:bodyPr/>
                    <a:lstStyle/>
                    <a:p>
                      <a:r>
                        <a:rPr lang="en-US" dirty="0" err="1" smtClean="0"/>
                        <a:t>Offlayn</a:t>
                      </a:r>
                      <a:r>
                        <a:rPr lang="en-US" dirty="0" smtClean="0"/>
                        <a:t> </a:t>
                      </a:r>
                      <a:r>
                        <a:rPr lang="en-US" dirty="0" err="1" smtClean="0"/>
                        <a:t>da</a:t>
                      </a:r>
                      <a:r>
                        <a:rPr lang="en-US" dirty="0" smtClean="0"/>
                        <a:t> </a:t>
                      </a:r>
                      <a:r>
                        <a:rPr lang="en-US" dirty="0" err="1" smtClean="0"/>
                        <a:t>ishlash</a:t>
                      </a:r>
                      <a:r>
                        <a:rPr lang="en-US" dirty="0" smtClean="0"/>
                        <a:t> </a:t>
                      </a:r>
                      <a:r>
                        <a:rPr lang="en-US" dirty="0" err="1" smtClean="0"/>
                        <a:t>imkoniyati</a:t>
                      </a:r>
                      <a:endParaRPr lang="ru-RU" dirty="0"/>
                    </a:p>
                  </a:txBody>
                  <a:tcPr/>
                </a:tc>
                <a:tc>
                  <a:txBody>
                    <a:bodyPr/>
                    <a:lstStyle/>
                    <a:p>
                      <a:r>
                        <a:rPr lang="en-US" dirty="0" err="1" smtClean="0"/>
                        <a:t>Ko’p</a:t>
                      </a:r>
                      <a:r>
                        <a:rPr lang="en-US" dirty="0" smtClean="0"/>
                        <a:t> </a:t>
                      </a:r>
                      <a:r>
                        <a:rPr lang="en-US" dirty="0" err="1" smtClean="0"/>
                        <a:t>funksionallik</a:t>
                      </a:r>
                      <a:r>
                        <a:rPr lang="en-US" dirty="0" smtClean="0"/>
                        <a:t> </a:t>
                      </a:r>
                      <a:r>
                        <a:rPr lang="en-US" dirty="0" err="1" smtClean="0"/>
                        <a:t>va</a:t>
                      </a:r>
                      <a:r>
                        <a:rPr lang="en-US" dirty="0" smtClean="0"/>
                        <a:t> </a:t>
                      </a:r>
                      <a:r>
                        <a:rPr lang="en-US" dirty="0" err="1" smtClean="0"/>
                        <a:t>ma’lumot</a:t>
                      </a:r>
                      <a:endParaRPr lang="ru-RU" dirty="0"/>
                    </a:p>
                  </a:txBody>
                  <a:tcPr/>
                </a:tc>
                <a:tc>
                  <a:txBody>
                    <a:bodyPr/>
                    <a:lstStyle/>
                    <a:p>
                      <a:r>
                        <a:rPr lang="en-US" dirty="0" err="1" smtClean="0"/>
                        <a:t>Kredit</a:t>
                      </a:r>
                      <a:r>
                        <a:rPr lang="en-US" dirty="0" smtClean="0"/>
                        <a:t> </a:t>
                      </a:r>
                    </a:p>
                    <a:p>
                      <a:r>
                        <a:rPr lang="en-US" dirty="0" err="1" smtClean="0"/>
                        <a:t>Kalkulyatori</a:t>
                      </a:r>
                      <a:endParaRPr lang="ru-RU" dirty="0"/>
                    </a:p>
                  </a:txBody>
                  <a:tcPr/>
                </a:tc>
              </a:tr>
              <a:tr h="773908">
                <a:tc>
                  <a:txBody>
                    <a:bodyPr/>
                    <a:lstStyle/>
                    <a:p>
                      <a:r>
                        <a:rPr lang="en-US" dirty="0" smtClean="0"/>
                        <a:t>Multi Bank</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773908">
                <a:tc>
                  <a:txBody>
                    <a:bodyPr/>
                    <a:lstStyle/>
                    <a:p>
                      <a:r>
                        <a:rPr lang="en-US" dirty="0" smtClean="0"/>
                        <a:t>Depozit.uz</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773908">
                <a:tc>
                  <a:txBody>
                    <a:bodyPr/>
                    <a:lstStyle/>
                    <a:p>
                      <a:r>
                        <a:rPr lang="en-US" dirty="0" err="1" smtClean="0"/>
                        <a:t>Zoomrad</a:t>
                      </a:r>
                      <a:endParaRPr lang="en-US" dirty="0" smtClean="0"/>
                    </a:p>
                    <a:p>
                      <a:r>
                        <a:rPr lang="en-US" dirty="0" smtClean="0"/>
                        <a:t>(</a:t>
                      </a:r>
                      <a:r>
                        <a:rPr lang="en-US" dirty="0" err="1" smtClean="0"/>
                        <a:t>Aloqbank</a:t>
                      </a:r>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773908">
                <a:tc>
                  <a:txBody>
                    <a:bodyPr/>
                    <a:lstStyle/>
                    <a:p>
                      <a:r>
                        <a:rPr lang="en-US" dirty="0" smtClean="0"/>
                        <a:t>MKB (</a:t>
                      </a:r>
                      <a:r>
                        <a:rPr lang="en-US" dirty="0" err="1" smtClean="0"/>
                        <a:t>Mikro</a:t>
                      </a:r>
                      <a:r>
                        <a:rPr lang="en-US" dirty="0" smtClean="0"/>
                        <a:t> </a:t>
                      </a:r>
                      <a:r>
                        <a:rPr lang="en-US" dirty="0" err="1" smtClean="0"/>
                        <a:t>kredit</a:t>
                      </a:r>
                      <a:r>
                        <a:rPr lang="en-US" dirty="0" smtClean="0"/>
                        <a:t> </a:t>
                      </a:r>
                      <a:r>
                        <a:rPr lang="en-US" baseline="0" dirty="0" smtClean="0"/>
                        <a:t> Bank</a:t>
                      </a:r>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773908">
                <a:tc>
                  <a:txBody>
                    <a:bodyPr/>
                    <a:lstStyle/>
                    <a:p>
                      <a:r>
                        <a:rPr lang="en-US" dirty="0" smtClean="0"/>
                        <a:t>(</a:t>
                      </a:r>
                      <a:r>
                        <a:rPr lang="en-US" dirty="0" err="1" smtClean="0"/>
                        <a:t>Boshqa</a:t>
                      </a:r>
                      <a:r>
                        <a:rPr lang="en-US" dirty="0" smtClean="0"/>
                        <a:t> </a:t>
                      </a:r>
                      <a:r>
                        <a:rPr lang="en-US" dirty="0" err="1" smtClean="0"/>
                        <a:t>banklarning</a:t>
                      </a:r>
                      <a:r>
                        <a:rPr lang="en-US" dirty="0" smtClean="0"/>
                        <a:t> </a:t>
                      </a:r>
                      <a:r>
                        <a:rPr lang="en-US" dirty="0" err="1" smtClean="0"/>
                        <a:t>ilovalari</a:t>
                      </a:r>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57200" y="1071547"/>
            <a:ext cx="2828916" cy="4643470"/>
          </a:xfrm>
        </p:spPr>
        <p:txBody>
          <a:bodyPr/>
          <a:lstStyle/>
          <a:p>
            <a:endParaRPr lang="en-US" dirty="0" smtClean="0"/>
          </a:p>
          <a:p>
            <a:r>
              <a:rPr lang="en-US" dirty="0" smtClean="0"/>
              <a:t>DAROMAD</a:t>
            </a:r>
          </a:p>
          <a:p>
            <a:r>
              <a:rPr lang="en-US" dirty="0" smtClean="0"/>
              <a:t>MANBAYI</a:t>
            </a:r>
            <a:endParaRPr lang="ru-RU" dirty="0"/>
          </a:p>
        </p:txBody>
      </p:sp>
      <p:sp>
        <p:nvSpPr>
          <p:cNvPr id="5" name="Прямоугольник 4"/>
          <p:cNvSpPr/>
          <p:nvPr/>
        </p:nvSpPr>
        <p:spPr>
          <a:xfrm>
            <a:off x="3786182" y="1071546"/>
            <a:ext cx="4929222" cy="4572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REKLAMA</a:t>
            </a:r>
          </a:p>
          <a:p>
            <a:pPr algn="ctr"/>
            <a:r>
              <a:rPr lang="en-US" dirty="0" smtClean="0"/>
              <a:t>FOYDALANUVCHILARDAN</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Прямая со стрелкой 8"/>
          <p:cNvCxnSpPr/>
          <p:nvPr/>
        </p:nvCxnSpPr>
        <p:spPr>
          <a:xfrm>
            <a:off x="1071538" y="2714620"/>
            <a:ext cx="67151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rot="5400000" flipH="1" flipV="1">
            <a:off x="1142976" y="2071678"/>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rot="5400000">
            <a:off x="2178827" y="3393281"/>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p:nvPr/>
        </p:nvCxnSpPr>
        <p:spPr>
          <a:xfrm rot="5400000" flipH="1" flipV="1">
            <a:off x="3965571" y="210660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rot="5400000">
            <a:off x="5429256" y="3429000"/>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Прямоугольник 19"/>
          <p:cNvSpPr/>
          <p:nvPr/>
        </p:nvSpPr>
        <p:spPr>
          <a:xfrm>
            <a:off x="714348" y="285728"/>
            <a:ext cx="2214578"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2021-YIL  ILOVA TAQDIMOTI</a:t>
            </a:r>
            <a:endParaRPr lang="ru-RU" dirty="0"/>
          </a:p>
        </p:txBody>
      </p:sp>
      <p:sp>
        <p:nvSpPr>
          <p:cNvPr id="21" name="Прямоугольник 20"/>
          <p:cNvSpPr/>
          <p:nvPr/>
        </p:nvSpPr>
        <p:spPr>
          <a:xfrm>
            <a:off x="1714480" y="4143380"/>
            <a:ext cx="2357454" cy="142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2022-YIL </a:t>
            </a:r>
          </a:p>
          <a:p>
            <a:pPr algn="ctr"/>
            <a:r>
              <a:rPr lang="en-US" dirty="0" err="1" smtClean="0"/>
              <a:t>Ilovadan</a:t>
            </a:r>
            <a:r>
              <a:rPr lang="en-US" dirty="0" smtClean="0"/>
              <a:t> 4000ta </a:t>
            </a:r>
            <a:r>
              <a:rPr lang="en-US" dirty="0" err="1" smtClean="0"/>
              <a:t>inson</a:t>
            </a:r>
            <a:r>
              <a:rPr lang="en-US" dirty="0" smtClean="0"/>
              <a:t>  </a:t>
            </a:r>
            <a:r>
              <a:rPr lang="en-US" dirty="0" err="1" smtClean="0"/>
              <a:t>foydalanmoqda</a:t>
            </a:r>
            <a:endParaRPr lang="ru-RU" dirty="0"/>
          </a:p>
        </p:txBody>
      </p:sp>
      <p:sp>
        <p:nvSpPr>
          <p:cNvPr id="22" name="Прямоугольник 21"/>
          <p:cNvSpPr/>
          <p:nvPr/>
        </p:nvSpPr>
        <p:spPr>
          <a:xfrm>
            <a:off x="3571868" y="285728"/>
            <a:ext cx="2000264"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2023-YIL </a:t>
            </a:r>
            <a:r>
              <a:rPr lang="en-US" dirty="0" err="1" smtClean="0"/>
              <a:t>Ilovadan</a:t>
            </a:r>
            <a:r>
              <a:rPr lang="en-US" dirty="0" smtClean="0"/>
              <a:t> 10000ta </a:t>
            </a:r>
            <a:r>
              <a:rPr lang="en-US" dirty="0" err="1" smtClean="0"/>
              <a:t>inson</a:t>
            </a:r>
            <a:r>
              <a:rPr lang="en-US" dirty="0" smtClean="0"/>
              <a:t> </a:t>
            </a:r>
            <a:r>
              <a:rPr lang="en-US" dirty="0" err="1" smtClean="0"/>
              <a:t>foydalanmoqda</a:t>
            </a:r>
            <a:endParaRPr lang="ru-RU" dirty="0"/>
          </a:p>
        </p:txBody>
      </p:sp>
      <p:sp>
        <p:nvSpPr>
          <p:cNvPr id="23" name="Прямоугольник 22"/>
          <p:cNvSpPr/>
          <p:nvPr/>
        </p:nvSpPr>
        <p:spPr>
          <a:xfrm>
            <a:off x="5143504" y="4143380"/>
            <a:ext cx="2143140"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2027-YIL 100000 </a:t>
            </a:r>
            <a:r>
              <a:rPr lang="en-US" dirty="0" err="1" smtClean="0"/>
              <a:t>foydalanuvchi</a:t>
            </a:r>
            <a:endParaRPr lang="en-US" dirty="0" smtClean="0"/>
          </a:p>
          <a:p>
            <a:pPr algn="ctr"/>
            <a:endParaRPr lang="en-US" dirty="0"/>
          </a:p>
          <a:p>
            <a:pPr algn="ctr"/>
            <a:endParaRPr lang="ru-RU" dirty="0"/>
          </a:p>
        </p:txBody>
      </p:sp>
      <p:cxnSp>
        <p:nvCxnSpPr>
          <p:cNvPr id="25" name="Прямая со стрелкой 24"/>
          <p:cNvCxnSpPr/>
          <p:nvPr/>
        </p:nvCxnSpPr>
        <p:spPr>
          <a:xfrm rot="5400000" flipH="1" flipV="1">
            <a:off x="6179355" y="2107397"/>
            <a:ext cx="114300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6286512" y="285728"/>
            <a:ext cx="1571636" cy="1271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2023-YIL ILOVA DUNYO </a:t>
            </a:r>
          </a:p>
          <a:p>
            <a:pPr algn="ctr"/>
            <a:r>
              <a:rPr lang="en-US" dirty="0" smtClean="0"/>
              <a:t>MIQYOSIGA </a:t>
            </a:r>
          </a:p>
          <a:p>
            <a:pPr algn="ctr"/>
            <a:r>
              <a:rPr lang="en-US" dirty="0" smtClean="0"/>
              <a:t>CHIQADI</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Содержимое 4" descr="YYYYYYY-removebg-preview.jpg"/>
          <p:cNvPicPr>
            <a:picLocks noGrp="1" noChangeAspect="1"/>
          </p:cNvPicPr>
          <p:nvPr>
            <p:ph idx="1"/>
          </p:nvPr>
        </p:nvPicPr>
        <p:blipFill>
          <a:blip r:embed="rId3"/>
          <a:stretch>
            <a:fillRect/>
          </a:stretch>
        </p:blipFill>
        <p:spPr>
          <a:xfrm>
            <a:off x="3531776" y="1285860"/>
            <a:ext cx="1973050" cy="2000264"/>
          </a:xfrm>
        </p:spPr>
      </p:pic>
      <p:sp>
        <p:nvSpPr>
          <p:cNvPr id="3" name="Заголовок 2"/>
          <p:cNvSpPr>
            <a:spLocks noGrp="1"/>
          </p:cNvSpPr>
          <p:nvPr>
            <p:ph type="title"/>
          </p:nvPr>
        </p:nvSpPr>
        <p:spPr>
          <a:xfrm>
            <a:off x="457200" y="0"/>
            <a:ext cx="8229600" cy="928670"/>
          </a:xfrm>
        </p:spPr>
        <p:txBody>
          <a:bodyPr>
            <a:normAutofit fontScale="90000"/>
          </a:bodyPr>
          <a:lstStyle/>
          <a:p>
            <a:r>
              <a:rPr lang="ru-RU" sz="44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r>
            <a:br>
              <a:rPr lang="ru-RU" sz="44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4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PROCODERS GROUP</a:t>
            </a:r>
            <a:endParaRPr lang="ru-RU" dirty="0"/>
          </a:p>
        </p:txBody>
      </p:sp>
      <p:pic>
        <p:nvPicPr>
          <p:cNvPr id="6" name="Рисунок 5" descr="YUYUTUURURUR-removebg-preview.jpg"/>
          <p:cNvPicPr>
            <a:picLocks noChangeAspect="1"/>
          </p:cNvPicPr>
          <p:nvPr/>
        </p:nvPicPr>
        <p:blipFill>
          <a:blip r:embed="rId4"/>
          <a:stretch>
            <a:fillRect/>
          </a:stretch>
        </p:blipFill>
        <p:spPr>
          <a:xfrm>
            <a:off x="6143636" y="1214422"/>
            <a:ext cx="2143140" cy="2064534"/>
          </a:xfrm>
          <a:prstGeom prst="rect">
            <a:avLst/>
          </a:prstGeom>
        </p:spPr>
      </p:pic>
      <p:pic>
        <p:nvPicPr>
          <p:cNvPr id="10" name="Рисунок 9" descr="TYTY.jpg"/>
          <p:cNvPicPr>
            <a:picLocks noChangeAspect="1"/>
          </p:cNvPicPr>
          <p:nvPr/>
        </p:nvPicPr>
        <p:blipFill>
          <a:blip r:embed="rId5"/>
          <a:stretch>
            <a:fillRect/>
          </a:stretch>
        </p:blipFill>
        <p:spPr>
          <a:xfrm>
            <a:off x="642910" y="1285860"/>
            <a:ext cx="2095515" cy="2000264"/>
          </a:xfrm>
          <a:prstGeom prst="rect">
            <a:avLst/>
          </a:prstGeom>
        </p:spPr>
      </p:pic>
      <p:sp>
        <p:nvSpPr>
          <p:cNvPr id="13" name="Прямоугольник 12"/>
          <p:cNvSpPr/>
          <p:nvPr/>
        </p:nvSpPr>
        <p:spPr>
          <a:xfrm>
            <a:off x="714348" y="3357562"/>
            <a:ext cx="7572428" cy="2500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 name="Прямоугольник 13"/>
          <p:cNvSpPr/>
          <p:nvPr/>
        </p:nvSpPr>
        <p:spPr>
          <a:xfrm>
            <a:off x="857224" y="3500438"/>
            <a:ext cx="1785950"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onotype Corsiva" pitchFamily="66" charset="0"/>
              </a:rPr>
              <a:t>SATTOROV </a:t>
            </a:r>
          </a:p>
          <a:p>
            <a:pPr algn="ctr"/>
            <a:r>
              <a:rPr lang="en-US" dirty="0" smtClean="0">
                <a:latin typeface="Monotype Corsiva" pitchFamily="66" charset="0"/>
              </a:rPr>
              <a:t>SAMARIDDIN</a:t>
            </a:r>
          </a:p>
          <a:p>
            <a:pPr algn="ctr"/>
            <a:r>
              <a:rPr lang="en-US" dirty="0" smtClean="0">
                <a:latin typeface="Monotype Corsiva" pitchFamily="66" charset="0"/>
              </a:rPr>
              <a:t>PROGRAM MANAGER</a:t>
            </a:r>
            <a:endParaRPr lang="ru-RU" dirty="0">
              <a:latin typeface="Monotype Corsiva" pitchFamily="66" charset="0"/>
            </a:endParaRPr>
          </a:p>
        </p:txBody>
      </p:sp>
      <p:sp>
        <p:nvSpPr>
          <p:cNvPr id="15" name="Прямоугольник 14"/>
          <p:cNvSpPr/>
          <p:nvPr/>
        </p:nvSpPr>
        <p:spPr>
          <a:xfrm>
            <a:off x="3643306" y="3500438"/>
            <a:ext cx="1785950"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V Boli" pitchFamily="2" charset="0"/>
                <a:cs typeface="MV Boli" pitchFamily="2" charset="0"/>
              </a:rPr>
              <a:t>JONIQULOV</a:t>
            </a:r>
          </a:p>
          <a:p>
            <a:pPr algn="ctr"/>
            <a:r>
              <a:rPr lang="en-US" dirty="0" smtClean="0">
                <a:latin typeface="MV Boli" pitchFamily="2" charset="0"/>
                <a:cs typeface="MV Boli" pitchFamily="2" charset="0"/>
              </a:rPr>
              <a:t>ZOKIRXON</a:t>
            </a:r>
          </a:p>
          <a:p>
            <a:pPr algn="ctr"/>
            <a:r>
              <a:rPr lang="en-US" dirty="0" smtClean="0">
                <a:latin typeface="MV Boli" pitchFamily="2" charset="0"/>
                <a:cs typeface="MV Boli" pitchFamily="2" charset="0"/>
              </a:rPr>
              <a:t>DATA EDITOR</a:t>
            </a:r>
          </a:p>
        </p:txBody>
      </p:sp>
      <p:sp>
        <p:nvSpPr>
          <p:cNvPr id="16" name="Прямоугольник 15"/>
          <p:cNvSpPr/>
          <p:nvPr/>
        </p:nvSpPr>
        <p:spPr>
          <a:xfrm>
            <a:off x="6215074" y="3500438"/>
            <a:ext cx="1857388"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TOIROV QOBILJON</a:t>
            </a:r>
          </a:p>
          <a:p>
            <a:pPr algn="ctr"/>
            <a:r>
              <a:rPr lang="en-US" dirty="0" smtClean="0"/>
              <a:t>DESIGNER</a:t>
            </a:r>
            <a:endParaRPr lang="ru-RU" dirty="0"/>
          </a:p>
        </p:txBody>
      </p:sp>
      <p:sp>
        <p:nvSpPr>
          <p:cNvPr id="17" name="Прямоугольник 16"/>
          <p:cNvSpPr/>
          <p:nvPr/>
        </p:nvSpPr>
        <p:spPr>
          <a:xfrm>
            <a:off x="928662" y="4714884"/>
            <a:ext cx="714380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JAMOAMIZ 3TA ISHTIROKCHIDAN IBORAT BO`LIB BIZ O`Z JAMOAMIZ BILAN 3 KUN PROEKT USTIDA ISH OLIB BORDIK.</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err="1" smtClean="0"/>
              <a:t>Ushbu</a:t>
            </a:r>
            <a:r>
              <a:rPr lang="en-US" dirty="0" smtClean="0"/>
              <a:t> </a:t>
            </a:r>
            <a:r>
              <a:rPr lang="en-US" dirty="0" err="1" smtClean="0"/>
              <a:t>ilovani</a:t>
            </a:r>
            <a:r>
              <a:rPr lang="en-US" dirty="0" smtClean="0"/>
              <a:t> </a:t>
            </a:r>
            <a:r>
              <a:rPr lang="en-US" dirty="0" err="1" smtClean="0"/>
              <a:t>ishlashini</a:t>
            </a:r>
            <a:r>
              <a:rPr lang="en-US" dirty="0" smtClean="0"/>
              <a:t> </a:t>
            </a:r>
            <a:r>
              <a:rPr lang="en-US" dirty="0" err="1" smtClean="0"/>
              <a:t>yaxshilash</a:t>
            </a:r>
            <a:r>
              <a:rPr lang="en-US" dirty="0" smtClean="0"/>
              <a:t> </a:t>
            </a:r>
            <a:r>
              <a:rPr lang="en-US" dirty="0" err="1" smtClean="0"/>
              <a:t>uchun</a:t>
            </a:r>
            <a:r>
              <a:rPr lang="en-US" dirty="0" smtClean="0"/>
              <a:t> </a:t>
            </a:r>
            <a:r>
              <a:rPr lang="en-US" dirty="0" err="1" smtClean="0"/>
              <a:t>bizga</a:t>
            </a:r>
            <a:r>
              <a:rPr lang="en-US" dirty="0" smtClean="0"/>
              <a:t> </a:t>
            </a:r>
            <a:r>
              <a:rPr lang="en-US" dirty="0" err="1" smtClean="0"/>
              <a:t>banklararo</a:t>
            </a:r>
            <a:r>
              <a:rPr lang="en-US" dirty="0" smtClean="0"/>
              <a:t> </a:t>
            </a:r>
            <a:r>
              <a:rPr lang="en-US" dirty="0" err="1" smtClean="0"/>
              <a:t>integratsiya</a:t>
            </a:r>
            <a:r>
              <a:rPr lang="en-US" dirty="0" smtClean="0"/>
              <a:t> </a:t>
            </a:r>
            <a:r>
              <a:rPr lang="en-US" dirty="0" err="1" smtClean="0"/>
              <a:t>va</a:t>
            </a:r>
            <a:r>
              <a:rPr lang="en-US" dirty="0" smtClean="0"/>
              <a:t> </a:t>
            </a:r>
            <a:r>
              <a:rPr lang="en-US" dirty="0" err="1" smtClean="0"/>
              <a:t>ma’lumot</a:t>
            </a:r>
            <a:r>
              <a:rPr lang="en-US" dirty="0" smtClean="0"/>
              <a:t> </a:t>
            </a:r>
            <a:r>
              <a:rPr lang="en-US" dirty="0" err="1" smtClean="0"/>
              <a:t>almashish</a:t>
            </a:r>
            <a:r>
              <a:rPr lang="en-US" dirty="0" smtClean="0"/>
              <a:t> </a:t>
            </a:r>
            <a:r>
              <a:rPr lang="en-US" dirty="0" err="1" smtClean="0"/>
              <a:t>imkoniyatlarini</a:t>
            </a:r>
            <a:r>
              <a:rPr lang="en-US" dirty="0" smtClean="0"/>
              <a:t> </a:t>
            </a:r>
            <a:r>
              <a:rPr lang="en-US" dirty="0" err="1" smtClean="0"/>
              <a:t>xamda</a:t>
            </a:r>
            <a:r>
              <a:rPr lang="en-US" dirty="0" smtClean="0"/>
              <a:t> </a:t>
            </a:r>
            <a:r>
              <a:rPr lang="en-US" dirty="0" err="1" smtClean="0"/>
              <a:t>tezligini</a:t>
            </a:r>
            <a:r>
              <a:rPr lang="en-US" dirty="0" smtClean="0"/>
              <a:t>  </a:t>
            </a:r>
            <a:r>
              <a:rPr lang="en-US" dirty="0" err="1" smtClean="0"/>
              <a:t>oshirish</a:t>
            </a:r>
            <a:r>
              <a:rPr lang="en-US" dirty="0" smtClean="0"/>
              <a:t> </a:t>
            </a:r>
            <a:r>
              <a:rPr lang="en-US" dirty="0" err="1" smtClean="0"/>
              <a:t>zarur</a:t>
            </a:r>
            <a:r>
              <a:rPr lang="en-US" dirty="0" smtClean="0"/>
              <a:t>. </a:t>
            </a:r>
            <a:endParaRPr lang="ru-RU" dirty="0"/>
          </a:p>
        </p:txBody>
      </p:sp>
      <p:sp>
        <p:nvSpPr>
          <p:cNvPr id="3" name="Заголовок 2"/>
          <p:cNvSpPr>
            <a:spLocks noGrp="1"/>
          </p:cNvSpPr>
          <p:nvPr>
            <p:ph type="title"/>
          </p:nvPr>
        </p:nvSpPr>
        <p:spPr/>
        <p:txBody>
          <a:bodyPr>
            <a:normAutofit fontScale="90000"/>
          </a:bodyPr>
          <a:lstStyle/>
          <a:p>
            <a:r>
              <a:rPr lang="en-US" dirty="0" smtClean="0"/>
              <a:t>AMALGA OSHIRISH UCHUN ZARURIY YECHIM.</a:t>
            </a:r>
            <a:br>
              <a:rPr lang="en-US" dirty="0" smtClean="0"/>
            </a:b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dirty="0" smtClean="0"/>
              <a:t>USHBU MULTIBANK ILOVASINI IMKONIYATLARINI OSHIRISH VA MIJOZLARGA YANADA QULAYLIKLAR YARATISH.</a:t>
            </a:r>
            <a:endParaRPr lang="ru-RU" dirty="0"/>
          </a:p>
        </p:txBody>
      </p:sp>
      <p:sp>
        <p:nvSpPr>
          <p:cNvPr id="3" name="Заголовок 2"/>
          <p:cNvSpPr>
            <a:spLocks noGrp="1"/>
          </p:cNvSpPr>
          <p:nvPr>
            <p:ph type="title"/>
          </p:nvPr>
        </p:nvSpPr>
        <p:spPr>
          <a:xfrm>
            <a:off x="1214414" y="274638"/>
            <a:ext cx="7472386" cy="1143000"/>
          </a:xfrm>
        </p:spPr>
        <p:txBody>
          <a:bodyPr/>
          <a:lstStyle/>
          <a:p>
            <a:r>
              <a:rPr lang="en-US" dirty="0" smtClean="0"/>
              <a:t>MUKOFOTNI  SARFLANISHI</a:t>
            </a:r>
            <a:endParaRPr lang="ru-RU"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274</TotalTime>
  <Words>241</Words>
  <Application>Microsoft Office PowerPoint</Application>
  <PresentationFormat>Экран (4:3)</PresentationFormat>
  <Paragraphs>107</Paragraphs>
  <Slides>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Открытая</vt:lpstr>
      <vt:lpstr>MULTIBANK ILOVASI HAQIDA  </vt:lpstr>
      <vt:lpstr>KAM FOIZLI KREDIT VA YUQORI DAROMADLI OMONATNI IZLASH JARAYONI</vt:lpstr>
      <vt:lpstr>Bizga  yaxshi ma’lumki xozirgi paytda  aholimiz bank munosabatlarida ya’ni  kredit olish yoki  omonat qo’yishda o’zlariga qulay bo’lgan bankni izlash uchun bevosita joylarga borishlariga yoki  o’sha banklarning web sahifasiga kirib izlashlariga to’g’ri keladi.  Bunga esa hozirgi pandemiya yoki web saytlarni aniqlashtirish uchun ko’p vaqt sarf etiladi.   </vt:lpstr>
      <vt:lpstr>Слайд 4</vt:lpstr>
      <vt:lpstr>Слайд 5</vt:lpstr>
      <vt:lpstr>Слайд 6</vt:lpstr>
      <vt:lpstr> PROCODERS GROUP</vt:lpstr>
      <vt:lpstr>AMALGA OSHIRISH UCHUN ZARURIY YECHIM. </vt:lpstr>
      <vt:lpstr>MUKOFOTNI  SARFLANISHI</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MULTIBANK ILOVASI HAQIDA</dc:title>
  <dc:creator>Пользователь</dc:creator>
  <cp:lastModifiedBy>Пользователь</cp:lastModifiedBy>
  <cp:revision>28</cp:revision>
  <dcterms:created xsi:type="dcterms:W3CDTF">2021-12-05T04:01:00Z</dcterms:created>
  <dcterms:modified xsi:type="dcterms:W3CDTF">2021-12-05T08:35:52Z</dcterms:modified>
</cp:coreProperties>
</file>