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79" r:id="rId5"/>
    <p:sldId id="294" r:id="rId6"/>
    <p:sldId id="307" r:id="rId7"/>
    <p:sldId id="259" r:id="rId8"/>
    <p:sldId id="283" r:id="rId9"/>
    <p:sldId id="296" r:id="rId10"/>
    <p:sldId id="297" r:id="rId11"/>
    <p:sldId id="298" r:id="rId12"/>
    <p:sldId id="303" r:id="rId13"/>
    <p:sldId id="299" r:id="rId14"/>
    <p:sldId id="300" r:id="rId15"/>
    <p:sldId id="301" r:id="rId16"/>
    <p:sldId id="302" r:id="rId17"/>
    <p:sldId id="308" r:id="rId18"/>
    <p:sldId id="304" r:id="rId19"/>
    <p:sldId id="293" r:id="rId20"/>
    <p:sldId id="306" r:id="rId21"/>
  </p:sldIdLst>
  <p:sldSz cx="10071100" cy="7562850"/>
  <p:notesSz cx="10071100" cy="75628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Щербаков А.Б." initials="ЩА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78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240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Пакина Анастасия Алексеевна" userId="47327b2a-1d7f-4669-8c07-145d056b2c16" providerId="ADAL" clId="{8AEEDA68-4BA0-4257-A814-7A71FF0E29CB}"/>
    <pc:docChg chg="undo custSel addSld delSld modSld sldOrd addSection delSection">
      <pc:chgData name="Пакина Анастасия Алексеевна" userId="47327b2a-1d7f-4669-8c07-145d056b2c16" providerId="ADAL" clId="{8AEEDA68-4BA0-4257-A814-7A71FF0E29CB}" dt="2025-06-06T13:49:06.652" v="907" actId="1076"/>
      <pc:docMkLst>
        <pc:docMk/>
      </pc:docMkLst>
      <pc:sldChg chg="addSp modSp mod">
        <pc:chgData name="Пакина Анастасия Алексеевна" userId="47327b2a-1d7f-4669-8c07-145d056b2c16" providerId="ADAL" clId="{8AEEDA68-4BA0-4257-A814-7A71FF0E29CB}" dt="2025-06-06T13:31:03.581" v="831" actId="20577"/>
        <pc:sldMkLst>
          <pc:docMk/>
          <pc:sldMk cId="0" sldId="259"/>
        </pc:sldMkLst>
        <pc:spChg chg="add mod">
          <ac:chgData name="Пакина Анастасия Алексеевна" userId="47327b2a-1d7f-4669-8c07-145d056b2c16" providerId="ADAL" clId="{8AEEDA68-4BA0-4257-A814-7A71FF0E29CB}" dt="2025-06-02T13:17:15.825" v="40" actId="20577"/>
          <ac:spMkLst>
            <pc:docMk/>
            <pc:sldMk cId="0" sldId="259"/>
            <ac:spMk id="2" creationId="{56648BE1-39E7-7FA9-E099-729C9D47FADE}"/>
          </ac:spMkLst>
        </pc:spChg>
        <pc:spChg chg="mod">
          <ac:chgData name="Пакина Анастасия Алексеевна" userId="47327b2a-1d7f-4669-8c07-145d056b2c16" providerId="ADAL" clId="{8AEEDA68-4BA0-4257-A814-7A71FF0E29CB}" dt="2025-06-02T15:05:21.859" v="405" actId="1076"/>
          <ac:spMkLst>
            <pc:docMk/>
            <pc:sldMk cId="0" sldId="259"/>
            <ac:spMk id="3" creationId="{00000000-0000-0000-0000-000000000000}"/>
          </ac:spMkLst>
        </pc:spChg>
        <pc:spChg chg="mod">
          <ac:chgData name="Пакина Анастасия Алексеевна" userId="47327b2a-1d7f-4669-8c07-145d056b2c16" providerId="ADAL" clId="{8AEEDA68-4BA0-4257-A814-7A71FF0E29CB}" dt="2025-06-06T13:31:03.581" v="831" actId="20577"/>
          <ac:spMkLst>
            <pc:docMk/>
            <pc:sldMk cId="0" sldId="259"/>
            <ac:spMk id="7" creationId="{46C85C5A-DDF1-0CA1-B1A7-829F4AC07C9B}"/>
          </ac:spMkLst>
        </pc:spChg>
      </pc:sldChg>
      <pc:sldChg chg="addSp modSp mod ord">
        <pc:chgData name="Пакина Анастасия Алексеевна" userId="47327b2a-1d7f-4669-8c07-145d056b2c16" providerId="ADAL" clId="{8AEEDA68-4BA0-4257-A814-7A71FF0E29CB}" dt="2025-06-02T15:07:44.893" v="429" actId="1076"/>
        <pc:sldMkLst>
          <pc:docMk/>
          <pc:sldMk cId="0" sldId="283"/>
        </pc:sldMkLst>
        <pc:spChg chg="add mod">
          <ac:chgData name="Пакина Анастасия Алексеевна" userId="47327b2a-1d7f-4669-8c07-145d056b2c16" providerId="ADAL" clId="{8AEEDA68-4BA0-4257-A814-7A71FF0E29CB}" dt="2025-06-02T13:18:35.049" v="63" actId="1076"/>
          <ac:spMkLst>
            <pc:docMk/>
            <pc:sldMk cId="0" sldId="283"/>
            <ac:spMk id="4" creationId="{C69FA09A-9A58-D770-33BC-1413263A68C4}"/>
          </ac:spMkLst>
        </pc:spChg>
        <pc:spChg chg="mod">
          <ac:chgData name="Пакина Анастасия Алексеевна" userId="47327b2a-1d7f-4669-8c07-145d056b2c16" providerId="ADAL" clId="{8AEEDA68-4BA0-4257-A814-7A71FF0E29CB}" dt="2025-06-02T15:07:44.893" v="429" actId="1076"/>
          <ac:spMkLst>
            <pc:docMk/>
            <pc:sldMk cId="0" sldId="283"/>
            <ac:spMk id="5" creationId="{18E7EAAC-B218-5B31-96C4-2E0A3C7239CE}"/>
          </ac:spMkLst>
        </pc:spChg>
      </pc:sldChg>
      <pc:sldChg chg="modSp mod">
        <pc:chgData name="Пакина Анастасия Алексеевна" userId="47327b2a-1d7f-4669-8c07-145d056b2c16" providerId="ADAL" clId="{8AEEDA68-4BA0-4257-A814-7A71FF0E29CB}" dt="2025-06-02T15:42:04.838" v="792" actId="1076"/>
        <pc:sldMkLst>
          <pc:docMk/>
          <pc:sldMk cId="866027163" sldId="293"/>
        </pc:sldMkLst>
        <pc:spChg chg="mod">
          <ac:chgData name="Пакина Анастасия Алексеевна" userId="47327b2a-1d7f-4669-8c07-145d056b2c16" providerId="ADAL" clId="{8AEEDA68-4BA0-4257-A814-7A71FF0E29CB}" dt="2025-06-02T15:42:04.838" v="792" actId="1076"/>
          <ac:spMkLst>
            <pc:docMk/>
            <pc:sldMk cId="866027163" sldId="293"/>
            <ac:spMk id="7" creationId="{61C5E542-662C-4BF2-9108-D495F52E4203}"/>
          </ac:spMkLst>
        </pc:spChg>
      </pc:sldChg>
      <pc:sldChg chg="addSp modSp mod ord">
        <pc:chgData name="Пакина Анастасия Алексеевна" userId="47327b2a-1d7f-4669-8c07-145d056b2c16" providerId="ADAL" clId="{8AEEDA68-4BA0-4257-A814-7A71FF0E29CB}" dt="2025-06-02T15:07:59.193" v="433" actId="20577"/>
        <pc:sldMkLst>
          <pc:docMk/>
          <pc:sldMk cId="3819279718" sldId="294"/>
        </pc:sldMkLst>
        <pc:spChg chg="add mod">
          <ac:chgData name="Пакина Анастасия Алексеевна" userId="47327b2a-1d7f-4669-8c07-145d056b2c16" providerId="ADAL" clId="{8AEEDA68-4BA0-4257-A814-7A71FF0E29CB}" dt="2025-06-02T13:17:26.243" v="43"/>
          <ac:spMkLst>
            <pc:docMk/>
            <pc:sldMk cId="3819279718" sldId="294"/>
            <ac:spMk id="4" creationId="{F3D09F89-7813-A542-41F4-87C6B6049E7E}"/>
          </ac:spMkLst>
        </pc:spChg>
        <pc:spChg chg="mod">
          <ac:chgData name="Пакина Анастасия Алексеевна" userId="47327b2a-1d7f-4669-8c07-145d056b2c16" providerId="ADAL" clId="{8AEEDA68-4BA0-4257-A814-7A71FF0E29CB}" dt="2025-06-02T15:07:59.193" v="433" actId="20577"/>
          <ac:spMkLst>
            <pc:docMk/>
            <pc:sldMk cId="3819279718" sldId="294"/>
            <ac:spMk id="6" creationId="{F9862487-ABB7-CE42-CB63-26E06248FC52}"/>
          </ac:spMkLst>
        </pc:spChg>
      </pc:sldChg>
      <pc:sldChg chg="addSp modSp mod ord">
        <pc:chgData name="Пакина Анастасия Алексеевна" userId="47327b2a-1d7f-4669-8c07-145d056b2c16" providerId="ADAL" clId="{8AEEDA68-4BA0-4257-A814-7A71FF0E29CB}" dt="2025-06-02T15:07:38.975" v="428" actId="1076"/>
        <pc:sldMkLst>
          <pc:docMk/>
          <pc:sldMk cId="1961159028" sldId="296"/>
        </pc:sldMkLst>
        <pc:spChg chg="add mod">
          <ac:chgData name="Пакина Анастасия Алексеевна" userId="47327b2a-1d7f-4669-8c07-145d056b2c16" providerId="ADAL" clId="{8AEEDA68-4BA0-4257-A814-7A71FF0E29CB}" dt="2025-06-02T13:19:05.157" v="105" actId="20577"/>
          <ac:spMkLst>
            <pc:docMk/>
            <pc:sldMk cId="1961159028" sldId="296"/>
            <ac:spMk id="4" creationId="{4A8FAE77-77F2-7D63-8587-9505290F99BD}"/>
          </ac:spMkLst>
        </pc:spChg>
        <pc:spChg chg="mod">
          <ac:chgData name="Пакина Анастасия Алексеевна" userId="47327b2a-1d7f-4669-8c07-145d056b2c16" providerId="ADAL" clId="{8AEEDA68-4BA0-4257-A814-7A71FF0E29CB}" dt="2025-06-02T15:07:38.975" v="428" actId="1076"/>
          <ac:spMkLst>
            <pc:docMk/>
            <pc:sldMk cId="1961159028" sldId="296"/>
            <ac:spMk id="5" creationId="{E5BC6806-DD51-1BEF-FD56-D2B456A540A3}"/>
          </ac:spMkLst>
        </pc:spChg>
      </pc:sldChg>
      <pc:sldChg chg="modSp mod">
        <pc:chgData name="Пакина Анастасия Алексеевна" userId="47327b2a-1d7f-4669-8c07-145d056b2c16" providerId="ADAL" clId="{8AEEDA68-4BA0-4257-A814-7A71FF0E29CB}" dt="2025-06-02T16:40:11.922" v="793" actId="14734"/>
        <pc:sldMkLst>
          <pc:docMk/>
          <pc:sldMk cId="4257479907" sldId="297"/>
        </pc:sldMkLst>
        <pc:graphicFrameChg chg="mod modGraphic">
          <ac:chgData name="Пакина Анастасия Алексеевна" userId="47327b2a-1d7f-4669-8c07-145d056b2c16" providerId="ADAL" clId="{8AEEDA68-4BA0-4257-A814-7A71FF0E29CB}" dt="2025-06-02T16:40:11.922" v="793" actId="14734"/>
          <ac:graphicFrameMkLst>
            <pc:docMk/>
            <pc:sldMk cId="4257479907" sldId="297"/>
            <ac:graphicFrameMk id="5" creationId="{649BAA27-7D88-4694-B460-CF9B886D0A05}"/>
          </ac:graphicFrameMkLst>
        </pc:graphicFrameChg>
      </pc:sldChg>
      <pc:sldChg chg="del">
        <pc:chgData name="Пакина Анастасия Алексеевна" userId="47327b2a-1d7f-4669-8c07-145d056b2c16" providerId="ADAL" clId="{8AEEDA68-4BA0-4257-A814-7A71FF0E29CB}" dt="2025-06-02T13:18:11.837" v="46" actId="2696"/>
        <pc:sldMkLst>
          <pc:docMk/>
          <pc:sldMk cId="1841657949" sldId="298"/>
        </pc:sldMkLst>
      </pc:sldChg>
      <pc:sldChg chg="addSp modSp new mod">
        <pc:chgData name="Пакина Анастасия Алексеевна" userId="47327b2a-1d7f-4669-8c07-145d056b2c16" providerId="ADAL" clId="{8AEEDA68-4BA0-4257-A814-7A71FF0E29CB}" dt="2025-06-02T13:24:16.541" v="272" actId="1076"/>
        <pc:sldMkLst>
          <pc:docMk/>
          <pc:sldMk cId="3775823750" sldId="298"/>
        </pc:sldMkLst>
        <pc:spChg chg="mod">
          <ac:chgData name="Пакина Анастасия Алексеевна" userId="47327b2a-1d7f-4669-8c07-145d056b2c16" providerId="ADAL" clId="{8AEEDA68-4BA0-4257-A814-7A71FF0E29CB}" dt="2025-06-02T13:19:57.995" v="124" actId="255"/>
          <ac:spMkLst>
            <pc:docMk/>
            <pc:sldMk cId="3775823750" sldId="298"/>
            <ac:spMk id="3" creationId="{A1FD8E9C-FBB7-6D9D-36E8-ADD10ADF30F6}"/>
          </ac:spMkLst>
        </pc:spChg>
        <pc:spChg chg="add mod">
          <ac:chgData name="Пакина Анастасия Алексеевна" userId="47327b2a-1d7f-4669-8c07-145d056b2c16" providerId="ADAL" clId="{8AEEDA68-4BA0-4257-A814-7A71FF0E29CB}" dt="2025-06-02T13:19:43.816" v="122" actId="20577"/>
          <ac:spMkLst>
            <pc:docMk/>
            <pc:sldMk cId="3775823750" sldId="298"/>
            <ac:spMk id="4" creationId="{82948F7D-A167-78CE-5489-4135BA2781C3}"/>
          </ac:spMkLst>
        </pc:spChg>
        <pc:picChg chg="add mod">
          <ac:chgData name="Пакина Анастасия Алексеевна" userId="47327b2a-1d7f-4669-8c07-145d056b2c16" providerId="ADAL" clId="{8AEEDA68-4BA0-4257-A814-7A71FF0E29CB}" dt="2025-06-02T13:24:16.541" v="272" actId="1076"/>
          <ac:picMkLst>
            <pc:docMk/>
            <pc:sldMk cId="3775823750" sldId="298"/>
            <ac:picMk id="5" creationId="{505778CE-FA81-43BF-5560-7CE2A9EBAA09}"/>
          </ac:picMkLst>
        </pc:picChg>
      </pc:sldChg>
      <pc:sldChg chg="addSp modSp new mod">
        <pc:chgData name="Пакина Анастасия Алексеевна" userId="47327b2a-1d7f-4669-8c07-145d056b2c16" providerId="ADAL" clId="{8AEEDA68-4BA0-4257-A814-7A71FF0E29CB}" dt="2025-06-02T13:21:29.688" v="184" actId="255"/>
        <pc:sldMkLst>
          <pc:docMk/>
          <pc:sldMk cId="2233355558" sldId="299"/>
        </pc:sldMkLst>
        <pc:spChg chg="mod">
          <ac:chgData name="Пакина Анастасия Алексеевна" userId="47327b2a-1d7f-4669-8c07-145d056b2c16" providerId="ADAL" clId="{8AEEDA68-4BA0-4257-A814-7A71FF0E29CB}" dt="2025-06-02T13:21:29.688" v="184" actId="255"/>
          <ac:spMkLst>
            <pc:docMk/>
            <pc:sldMk cId="2233355558" sldId="299"/>
            <ac:spMk id="3" creationId="{29831E10-1F85-55C0-4ED6-80946ECE469F}"/>
          </ac:spMkLst>
        </pc:spChg>
        <pc:spChg chg="add mod">
          <ac:chgData name="Пакина Анастасия Алексеевна" userId="47327b2a-1d7f-4669-8c07-145d056b2c16" providerId="ADAL" clId="{8AEEDA68-4BA0-4257-A814-7A71FF0E29CB}" dt="2025-06-02T13:20:35.646" v="169" actId="20577"/>
          <ac:spMkLst>
            <pc:docMk/>
            <pc:sldMk cId="2233355558" sldId="299"/>
            <ac:spMk id="4" creationId="{8AD9F73A-A52F-8F31-82F6-E8CE1C4AFC75}"/>
          </ac:spMkLst>
        </pc:spChg>
        <pc:picChg chg="add mod">
          <ac:chgData name="Пакина Анастасия Алексеевна" userId="47327b2a-1d7f-4669-8c07-145d056b2c16" providerId="ADAL" clId="{8AEEDA68-4BA0-4257-A814-7A71FF0E29CB}" dt="2025-06-02T13:20:59.290" v="179" actId="14100"/>
          <ac:picMkLst>
            <pc:docMk/>
            <pc:sldMk cId="2233355558" sldId="299"/>
            <ac:picMk id="5" creationId="{257DB4C8-72FA-FDF8-E976-544C563D3D7E}"/>
          </ac:picMkLst>
        </pc:picChg>
      </pc:sldChg>
      <pc:sldChg chg="addSp modSp new mod">
        <pc:chgData name="Пакина Анастасия Алексеевна" userId="47327b2a-1d7f-4669-8c07-145d056b2c16" providerId="ADAL" clId="{8AEEDA68-4BA0-4257-A814-7A71FF0E29CB}" dt="2025-06-02T13:22:09.902" v="208" actId="1076"/>
        <pc:sldMkLst>
          <pc:docMk/>
          <pc:sldMk cId="3792199379" sldId="300"/>
        </pc:sldMkLst>
        <pc:spChg chg="mod">
          <ac:chgData name="Пакина Анастасия Алексеевна" userId="47327b2a-1d7f-4669-8c07-145d056b2c16" providerId="ADAL" clId="{8AEEDA68-4BA0-4257-A814-7A71FF0E29CB}" dt="2025-06-02T13:21:35.386" v="186" actId="255"/>
          <ac:spMkLst>
            <pc:docMk/>
            <pc:sldMk cId="3792199379" sldId="300"/>
            <ac:spMk id="3" creationId="{950CA84A-F8D0-FE6D-B9CE-0E14D1740D18}"/>
          </ac:spMkLst>
        </pc:spChg>
        <pc:spChg chg="add mod">
          <ac:chgData name="Пакина Анастасия Алексеевна" userId="47327b2a-1d7f-4669-8c07-145d056b2c16" providerId="ADAL" clId="{8AEEDA68-4BA0-4257-A814-7A71FF0E29CB}" dt="2025-06-02T13:21:51.701" v="199" actId="20577"/>
          <ac:spMkLst>
            <pc:docMk/>
            <pc:sldMk cId="3792199379" sldId="300"/>
            <ac:spMk id="5" creationId="{10B5B378-B5D8-2FB3-A586-4BAB0FF1DFDF}"/>
          </ac:spMkLst>
        </pc:spChg>
        <pc:picChg chg="add mod">
          <ac:chgData name="Пакина Анастасия Алексеевна" userId="47327b2a-1d7f-4669-8c07-145d056b2c16" providerId="ADAL" clId="{8AEEDA68-4BA0-4257-A814-7A71FF0E29CB}" dt="2025-06-02T13:22:09.902" v="208" actId="1076"/>
          <ac:picMkLst>
            <pc:docMk/>
            <pc:sldMk cId="3792199379" sldId="300"/>
            <ac:picMk id="6" creationId="{AC538CCB-C1F6-B678-AAC5-4875833AE5C1}"/>
          </ac:picMkLst>
        </pc:picChg>
      </pc:sldChg>
      <pc:sldChg chg="addSp modSp new mod">
        <pc:chgData name="Пакина Анастасия Алексеевна" userId="47327b2a-1d7f-4669-8c07-145d056b2c16" providerId="ADAL" clId="{8AEEDA68-4BA0-4257-A814-7A71FF0E29CB}" dt="2025-06-02T13:23:19.592" v="252" actId="2711"/>
        <pc:sldMkLst>
          <pc:docMk/>
          <pc:sldMk cId="3175555577" sldId="301"/>
        </pc:sldMkLst>
        <pc:spChg chg="mod">
          <ac:chgData name="Пакина Анастасия Алексеевна" userId="47327b2a-1d7f-4669-8c07-145d056b2c16" providerId="ADAL" clId="{8AEEDA68-4BA0-4257-A814-7A71FF0E29CB}" dt="2025-06-02T13:23:19.592" v="252" actId="2711"/>
          <ac:spMkLst>
            <pc:docMk/>
            <pc:sldMk cId="3175555577" sldId="301"/>
            <ac:spMk id="3" creationId="{E611C6BE-09ED-DA12-4A19-BC988771E496}"/>
          </ac:spMkLst>
        </pc:spChg>
        <pc:spChg chg="add mod">
          <ac:chgData name="Пакина Анастасия Алексеевна" userId="47327b2a-1d7f-4669-8c07-145d056b2c16" providerId="ADAL" clId="{8AEEDA68-4BA0-4257-A814-7A71FF0E29CB}" dt="2025-06-02T13:22:45.735" v="245" actId="20577"/>
          <ac:spMkLst>
            <pc:docMk/>
            <pc:sldMk cId="3175555577" sldId="301"/>
            <ac:spMk id="4" creationId="{01BD19CA-575D-CCB7-B1B1-5AB3877D3859}"/>
          </ac:spMkLst>
        </pc:spChg>
        <pc:picChg chg="add mod">
          <ac:chgData name="Пакина Анастасия Алексеевна" userId="47327b2a-1d7f-4669-8c07-145d056b2c16" providerId="ADAL" clId="{8AEEDA68-4BA0-4257-A814-7A71FF0E29CB}" dt="2025-06-02T13:22:55.064" v="250" actId="1076"/>
          <ac:picMkLst>
            <pc:docMk/>
            <pc:sldMk cId="3175555577" sldId="301"/>
            <ac:picMk id="5" creationId="{2CE2977C-A729-233D-6C65-821B5E16A672}"/>
          </ac:picMkLst>
        </pc:picChg>
      </pc:sldChg>
      <pc:sldChg chg="addSp modSp new mod">
        <pc:chgData name="Пакина Анастасия Алексеевна" userId="47327b2a-1d7f-4669-8c07-145d056b2c16" providerId="ADAL" clId="{8AEEDA68-4BA0-4257-A814-7A71FF0E29CB}" dt="2025-06-02T15:35:05.425" v="779" actId="1076"/>
        <pc:sldMkLst>
          <pc:docMk/>
          <pc:sldMk cId="4153919014" sldId="302"/>
        </pc:sldMkLst>
        <pc:spChg chg="mod">
          <ac:chgData name="Пакина Анастасия Алексеевна" userId="47327b2a-1d7f-4669-8c07-145d056b2c16" providerId="ADAL" clId="{8AEEDA68-4BA0-4257-A814-7A71FF0E29CB}" dt="2025-06-02T13:26:13.860" v="328" actId="255"/>
          <ac:spMkLst>
            <pc:docMk/>
            <pc:sldMk cId="4153919014" sldId="302"/>
            <ac:spMk id="3" creationId="{BBE712B0-4FC6-5269-F685-3CDD3CF5E824}"/>
          </ac:spMkLst>
        </pc:spChg>
        <pc:spChg chg="add mod">
          <ac:chgData name="Пакина Анастасия Алексеевна" userId="47327b2a-1d7f-4669-8c07-145d056b2c16" providerId="ADAL" clId="{8AEEDA68-4BA0-4257-A814-7A71FF0E29CB}" dt="2025-06-02T13:24:52.926" v="287" actId="20577"/>
          <ac:spMkLst>
            <pc:docMk/>
            <pc:sldMk cId="4153919014" sldId="302"/>
            <ac:spMk id="4" creationId="{9C222955-6C52-963F-E392-EDC8E0195001}"/>
          </ac:spMkLst>
        </pc:spChg>
        <pc:picChg chg="add mod">
          <ac:chgData name="Пакина Анастасия Алексеевна" userId="47327b2a-1d7f-4669-8c07-145d056b2c16" providerId="ADAL" clId="{8AEEDA68-4BA0-4257-A814-7A71FF0E29CB}" dt="2025-06-02T15:35:05.425" v="779" actId="1076"/>
          <ac:picMkLst>
            <pc:docMk/>
            <pc:sldMk cId="4153919014" sldId="302"/>
            <ac:picMk id="6" creationId="{3E3D911D-F753-F4C8-33E3-55AB7918120F}"/>
          </ac:picMkLst>
        </pc:picChg>
      </pc:sldChg>
      <pc:sldChg chg="addSp modSp add mod">
        <pc:chgData name="Пакина Анастасия Алексеевна" userId="47327b2a-1d7f-4669-8c07-145d056b2c16" providerId="ADAL" clId="{8AEEDA68-4BA0-4257-A814-7A71FF0E29CB}" dt="2025-06-02T13:24:22.095" v="274" actId="1076"/>
        <pc:sldMkLst>
          <pc:docMk/>
          <pc:sldMk cId="1716897406" sldId="303"/>
        </pc:sldMkLst>
        <pc:picChg chg="add mod">
          <ac:chgData name="Пакина Анастасия Алексеевна" userId="47327b2a-1d7f-4669-8c07-145d056b2c16" providerId="ADAL" clId="{8AEEDA68-4BA0-4257-A814-7A71FF0E29CB}" dt="2025-06-02T13:24:22.095" v="274" actId="1076"/>
          <ac:picMkLst>
            <pc:docMk/>
            <pc:sldMk cId="1716897406" sldId="303"/>
            <ac:picMk id="5" creationId="{FB3CEB87-FF8E-9522-1172-1D3000E8FD28}"/>
          </ac:picMkLst>
        </pc:picChg>
      </pc:sldChg>
      <pc:sldChg chg="addSp modSp new mod">
        <pc:chgData name="Пакина Анастасия Алексеевна" userId="47327b2a-1d7f-4669-8c07-145d056b2c16" providerId="ADAL" clId="{8AEEDA68-4BA0-4257-A814-7A71FF0E29CB}" dt="2025-06-02T15:29:55.725" v="774" actId="14100"/>
        <pc:sldMkLst>
          <pc:docMk/>
          <pc:sldMk cId="1327927910" sldId="304"/>
        </pc:sldMkLst>
        <pc:spChg chg="mod">
          <ac:chgData name="Пакина Анастасия Алексеевна" userId="47327b2a-1d7f-4669-8c07-145d056b2c16" providerId="ADAL" clId="{8AEEDA68-4BA0-4257-A814-7A71FF0E29CB}" dt="2025-06-02T13:26:19.268" v="330" actId="255"/>
          <ac:spMkLst>
            <pc:docMk/>
            <pc:sldMk cId="1327927910" sldId="304"/>
            <ac:spMk id="3" creationId="{DF602293-7649-8E93-4F4A-830D89092116}"/>
          </ac:spMkLst>
        </pc:spChg>
        <pc:spChg chg="add mod">
          <ac:chgData name="Пакина Анастасия Алексеевна" userId="47327b2a-1d7f-4669-8c07-145d056b2c16" providerId="ADAL" clId="{8AEEDA68-4BA0-4257-A814-7A71FF0E29CB}" dt="2025-06-02T13:25:21.246" v="322" actId="20577"/>
          <ac:spMkLst>
            <pc:docMk/>
            <pc:sldMk cId="1327927910" sldId="304"/>
            <ac:spMk id="4" creationId="{D09BD3A1-64D1-9E0A-A8E6-4DB85B60F6A3}"/>
          </ac:spMkLst>
        </pc:spChg>
        <pc:graphicFrameChg chg="add mod modGraphic">
          <ac:chgData name="Пакина Анастасия Алексеевна" userId="47327b2a-1d7f-4669-8c07-145d056b2c16" providerId="ADAL" clId="{8AEEDA68-4BA0-4257-A814-7A71FF0E29CB}" dt="2025-06-02T15:29:55.725" v="774" actId="14100"/>
          <ac:graphicFrameMkLst>
            <pc:docMk/>
            <pc:sldMk cId="1327927910" sldId="304"/>
            <ac:graphicFrameMk id="5" creationId="{4B3EBA74-A2FB-9675-EC85-A076657156E2}"/>
          </ac:graphicFrameMkLst>
        </pc:graphicFrameChg>
      </pc:sldChg>
      <pc:sldChg chg="addSp delSp modSp new del mod">
        <pc:chgData name="Пакина Анастасия Алексеевна" userId="47327b2a-1d7f-4669-8c07-145d056b2c16" providerId="ADAL" clId="{8AEEDA68-4BA0-4257-A814-7A71FF0E29CB}" dt="2025-06-02T13:25:37.156" v="325" actId="2696"/>
        <pc:sldMkLst>
          <pc:docMk/>
          <pc:sldMk cId="1080114280" sldId="305"/>
        </pc:sldMkLst>
      </pc:sldChg>
      <pc:sldChg chg="modSp new del mod">
        <pc:chgData name="Пакина Анастасия Алексеевна" userId="47327b2a-1d7f-4669-8c07-145d056b2c16" providerId="ADAL" clId="{8AEEDA68-4BA0-4257-A814-7A71FF0E29CB}" dt="2025-06-02T13:26:38.410" v="334" actId="47"/>
        <pc:sldMkLst>
          <pc:docMk/>
          <pc:sldMk cId="1145825346" sldId="305"/>
        </pc:sldMkLst>
      </pc:sldChg>
      <pc:sldChg chg="addSp modSp add mod">
        <pc:chgData name="Пакина Анастасия Алексеевна" userId="47327b2a-1d7f-4669-8c07-145d056b2c16" providerId="ADAL" clId="{8AEEDA68-4BA0-4257-A814-7A71FF0E29CB}" dt="2025-06-02T13:27:27.943" v="372" actId="1076"/>
        <pc:sldMkLst>
          <pc:docMk/>
          <pc:sldMk cId="566150332" sldId="306"/>
        </pc:sldMkLst>
        <pc:spChg chg="mod">
          <ac:chgData name="Пакина Анастасия Алексеевна" userId="47327b2a-1d7f-4669-8c07-145d056b2c16" providerId="ADAL" clId="{8AEEDA68-4BA0-4257-A814-7A71FF0E29CB}" dt="2025-06-02T13:27:08.297" v="366" actId="20577"/>
          <ac:spMkLst>
            <pc:docMk/>
            <pc:sldMk cId="566150332" sldId="306"/>
            <ac:spMk id="4" creationId="{98554F33-FF81-CFC6-F563-EDCC5B647B41}"/>
          </ac:spMkLst>
        </pc:spChg>
        <pc:picChg chg="add mod">
          <ac:chgData name="Пакина Анастасия Алексеевна" userId="47327b2a-1d7f-4669-8c07-145d056b2c16" providerId="ADAL" clId="{8AEEDA68-4BA0-4257-A814-7A71FF0E29CB}" dt="2025-06-02T13:27:27.943" v="372" actId="1076"/>
          <ac:picMkLst>
            <pc:docMk/>
            <pc:sldMk cId="566150332" sldId="306"/>
            <ac:picMk id="5" creationId="{6D0C0B5D-6316-2AC3-7D82-5A89AAD3C28E}"/>
          </ac:picMkLst>
        </pc:picChg>
      </pc:sldChg>
      <pc:sldChg chg="addSp delSp modSp add mod">
        <pc:chgData name="Пакина Анастасия Алексеевна" userId="47327b2a-1d7f-4669-8c07-145d056b2c16" providerId="ADAL" clId="{8AEEDA68-4BA0-4257-A814-7A71FF0E29CB}" dt="2025-06-06T13:49:06.652" v="907" actId="1076"/>
        <pc:sldMkLst>
          <pc:docMk/>
          <pc:sldMk cId="949439966" sldId="307"/>
        </pc:sldMkLst>
        <pc:picChg chg="add del mod">
          <ac:chgData name="Пакина Анастасия Алексеевна" userId="47327b2a-1d7f-4669-8c07-145d056b2c16" providerId="ADAL" clId="{8AEEDA68-4BA0-4257-A814-7A71FF0E29CB}" dt="2025-06-06T13:48:46.610" v="895" actId="22"/>
          <ac:picMkLst>
            <pc:docMk/>
            <pc:sldMk cId="949439966" sldId="307"/>
            <ac:picMk id="6" creationId="{7421352D-8216-1DB9-ED35-7AAD548DFEC0}"/>
          </ac:picMkLst>
        </pc:picChg>
        <pc:picChg chg="add del mod">
          <ac:chgData name="Пакина Анастасия Алексеевна" userId="47327b2a-1d7f-4669-8c07-145d056b2c16" providerId="ADAL" clId="{8AEEDA68-4BA0-4257-A814-7A71FF0E29CB}" dt="2025-06-06T13:48:50.275" v="898" actId="478"/>
          <ac:picMkLst>
            <pc:docMk/>
            <pc:sldMk cId="949439966" sldId="307"/>
            <ac:picMk id="9" creationId="{45A14A60-0920-FFF0-CEC6-C0C4CBA3146A}"/>
          </ac:picMkLst>
        </pc:picChg>
        <pc:picChg chg="add del mod">
          <ac:chgData name="Пакина Анастасия Алексеевна" userId="47327b2a-1d7f-4669-8c07-145d056b2c16" providerId="ADAL" clId="{8AEEDA68-4BA0-4257-A814-7A71FF0E29CB}" dt="2025-06-06T13:48:51.175" v="899" actId="478"/>
          <ac:picMkLst>
            <pc:docMk/>
            <pc:sldMk cId="949439966" sldId="307"/>
            <ac:picMk id="11" creationId="{4AEBF0F4-911E-9901-C26B-4A9EFFD7855F}"/>
          </ac:picMkLst>
        </pc:picChg>
        <pc:picChg chg="add mod">
          <ac:chgData name="Пакина Анастасия Алексеевна" userId="47327b2a-1d7f-4669-8c07-145d056b2c16" providerId="ADAL" clId="{8AEEDA68-4BA0-4257-A814-7A71FF0E29CB}" dt="2025-06-06T13:49:06.652" v="907" actId="1076"/>
          <ac:picMkLst>
            <pc:docMk/>
            <pc:sldMk cId="949439966" sldId="307"/>
            <ac:picMk id="12" creationId="{B30CC94C-A7E2-1489-D2F0-2434C30B413A}"/>
          </ac:picMkLst>
        </pc:picChg>
      </pc:sldChg>
      <pc:sldChg chg="addSp modSp new mod">
        <pc:chgData name="Пакина Анастасия Алексеевна" userId="47327b2a-1d7f-4669-8c07-145d056b2c16" providerId="ADAL" clId="{8AEEDA68-4BA0-4257-A814-7A71FF0E29CB}" dt="2025-06-06T13:34:52.184" v="883" actId="1076"/>
        <pc:sldMkLst>
          <pc:docMk/>
          <pc:sldMk cId="2442339936" sldId="308"/>
        </pc:sldMkLst>
        <pc:spChg chg="add mod">
          <ac:chgData name="Пакина Анастасия Алексеевна" userId="47327b2a-1d7f-4669-8c07-145d056b2c16" providerId="ADAL" clId="{8AEEDA68-4BA0-4257-A814-7A71FF0E29CB}" dt="2025-06-06T13:31:47.877" v="850" actId="20577"/>
          <ac:spMkLst>
            <pc:docMk/>
            <pc:sldMk cId="2442339936" sldId="308"/>
            <ac:spMk id="4" creationId="{8BCFB370-CFE3-44A4-013D-788C8E43385A}"/>
          </ac:spMkLst>
        </pc:spChg>
        <pc:spChg chg="add mod">
          <ac:chgData name="Пакина Анастасия Алексеевна" userId="47327b2a-1d7f-4669-8c07-145d056b2c16" providerId="ADAL" clId="{8AEEDA68-4BA0-4257-A814-7A71FF0E29CB}" dt="2025-06-06T13:34:45.151" v="881" actId="20577"/>
          <ac:spMkLst>
            <pc:docMk/>
            <pc:sldMk cId="2442339936" sldId="308"/>
            <ac:spMk id="8" creationId="{2CD69B42-F1C3-C3C5-0C56-F0B3DDB42611}"/>
          </ac:spMkLst>
        </pc:spChg>
        <pc:spChg chg="add mod">
          <ac:chgData name="Пакина Анастасия Алексеевна" userId="47327b2a-1d7f-4669-8c07-145d056b2c16" providerId="ADAL" clId="{8AEEDA68-4BA0-4257-A814-7A71FF0E29CB}" dt="2025-06-06T13:34:52.184" v="883" actId="1076"/>
          <ac:spMkLst>
            <pc:docMk/>
            <pc:sldMk cId="2442339936" sldId="308"/>
            <ac:spMk id="10" creationId="{66C7023D-8E6B-4D5E-F0E2-AC1E838A7651}"/>
          </ac:spMkLst>
        </pc:spChg>
        <pc:graphicFrameChg chg="add mod modGraphic">
          <ac:chgData name="Пакина Анастасия Алексеевна" userId="47327b2a-1d7f-4669-8c07-145d056b2c16" providerId="ADAL" clId="{8AEEDA68-4BA0-4257-A814-7A71FF0E29CB}" dt="2025-06-06T13:33:19.716" v="857" actId="1076"/>
          <ac:graphicFrameMkLst>
            <pc:docMk/>
            <pc:sldMk cId="2442339936" sldId="308"/>
            <ac:graphicFrameMk id="5" creationId="{62DFE3F5-B6AF-20E7-C16F-89C1340F990F}"/>
          </ac:graphicFrameMkLst>
        </pc:graphicFrameChg>
        <pc:graphicFrameChg chg="add mod modGraphic">
          <ac:chgData name="Пакина Анастасия Алексеевна" userId="47327b2a-1d7f-4669-8c07-145d056b2c16" providerId="ADAL" clId="{8AEEDA68-4BA0-4257-A814-7A71FF0E29CB}" dt="2025-06-06T13:34:49.350" v="882" actId="1076"/>
          <ac:graphicFrameMkLst>
            <pc:docMk/>
            <pc:sldMk cId="2442339936" sldId="308"/>
            <ac:graphicFrameMk id="6" creationId="{30CB62BD-69EE-FA3D-BCB5-AF3A0B768D0E}"/>
          </ac:graphicFrameMkLst>
        </pc:graphicFrameChg>
      </pc:sldChg>
    </pc:docChg>
  </pc:docChgLst>
  <pc:docChgLst>
    <pc:chgData name="Пакина Анастасия Алексеевна" userId="47327b2a-1d7f-4669-8c07-145d056b2c16" providerId="ADAL" clId="{EACE5BB8-9AB9-4163-A0C0-B6432C769CE3}"/>
    <pc:docChg chg="modSld">
      <pc:chgData name="Пакина Анастасия Алексеевна" userId="47327b2a-1d7f-4669-8c07-145d056b2c16" providerId="ADAL" clId="{EACE5BB8-9AB9-4163-A0C0-B6432C769CE3}" dt="2025-03-18T09:47:13.053" v="108" actId="20577"/>
      <pc:docMkLst>
        <pc:docMk/>
      </pc:docMkLst>
      <pc:sldChg chg="modSp mod">
        <pc:chgData name="Пакина Анастасия Алексеевна" userId="47327b2a-1d7f-4669-8c07-145d056b2c16" providerId="ADAL" clId="{EACE5BB8-9AB9-4163-A0C0-B6432C769CE3}" dt="2025-03-17T17:50:26.352" v="3" actId="13926"/>
        <pc:sldMkLst>
          <pc:docMk/>
          <pc:sldMk cId="0" sldId="259"/>
        </pc:sldMkLst>
        <pc:spChg chg="mod">
          <ac:chgData name="Пакина Анастасия Алексеевна" userId="47327b2a-1d7f-4669-8c07-145d056b2c16" providerId="ADAL" clId="{EACE5BB8-9AB9-4163-A0C0-B6432C769CE3}" dt="2025-03-17T17:50:26.352" v="3" actId="13926"/>
          <ac:spMkLst>
            <pc:docMk/>
            <pc:sldMk cId="0" sldId="259"/>
            <ac:spMk id="7" creationId="{46C85C5A-DDF1-0CA1-B1A7-829F4AC07C9B}"/>
          </ac:spMkLst>
        </pc:spChg>
      </pc:sldChg>
      <pc:sldChg chg="modSp mod">
        <pc:chgData name="Пакина Анастасия Алексеевна" userId="47327b2a-1d7f-4669-8c07-145d056b2c16" providerId="ADAL" clId="{EACE5BB8-9AB9-4163-A0C0-B6432C769CE3}" dt="2025-03-17T17:56:47.292" v="20" actId="20577"/>
        <pc:sldMkLst>
          <pc:docMk/>
          <pc:sldMk cId="0" sldId="283"/>
        </pc:sldMkLst>
        <pc:spChg chg="mod">
          <ac:chgData name="Пакина Анастасия Алексеевна" userId="47327b2a-1d7f-4669-8c07-145d056b2c16" providerId="ADAL" clId="{EACE5BB8-9AB9-4163-A0C0-B6432C769CE3}" dt="2025-03-17T17:56:47.292" v="20" actId="20577"/>
          <ac:spMkLst>
            <pc:docMk/>
            <pc:sldMk cId="0" sldId="283"/>
            <ac:spMk id="5" creationId="{18E7EAAC-B218-5B31-96C4-2E0A3C7239CE}"/>
          </ac:spMkLst>
        </pc:spChg>
      </pc:sldChg>
      <pc:sldChg chg="modSp mod">
        <pc:chgData name="Пакина Анастасия Алексеевна" userId="47327b2a-1d7f-4669-8c07-145d056b2c16" providerId="ADAL" clId="{EACE5BB8-9AB9-4163-A0C0-B6432C769CE3}" dt="2025-03-18T09:47:13.053" v="108" actId="20577"/>
        <pc:sldMkLst>
          <pc:docMk/>
          <pc:sldMk cId="1961159028" sldId="296"/>
        </pc:sldMkLst>
        <pc:spChg chg="mod">
          <ac:chgData name="Пакина Анастасия Алексеевна" userId="47327b2a-1d7f-4669-8c07-145d056b2c16" providerId="ADAL" clId="{EACE5BB8-9AB9-4163-A0C0-B6432C769CE3}" dt="2025-03-18T09:47:13.053" v="108" actId="20577"/>
          <ac:spMkLst>
            <pc:docMk/>
            <pc:sldMk cId="1961159028" sldId="296"/>
            <ac:spMk id="5" creationId="{E5BC6806-DD51-1BEF-FD56-D2B456A540A3}"/>
          </ac:spMkLst>
        </pc:spChg>
      </pc:sldChg>
      <pc:sldChg chg="modSp mod">
        <pc:chgData name="Пакина Анастасия Алексеевна" userId="47327b2a-1d7f-4669-8c07-145d056b2c16" providerId="ADAL" clId="{EACE5BB8-9AB9-4163-A0C0-B6432C769CE3}" dt="2025-03-17T17:06:11.081" v="1" actId="14734"/>
        <pc:sldMkLst>
          <pc:docMk/>
          <pc:sldMk cId="4257479907" sldId="297"/>
        </pc:sldMkLst>
        <pc:graphicFrameChg chg="modGraphic">
          <ac:chgData name="Пакина Анастасия Алексеевна" userId="47327b2a-1d7f-4669-8c07-145d056b2c16" providerId="ADAL" clId="{EACE5BB8-9AB9-4163-A0C0-B6432C769CE3}" dt="2025-03-17T17:06:11.081" v="1" actId="14734"/>
          <ac:graphicFrameMkLst>
            <pc:docMk/>
            <pc:sldMk cId="4257479907" sldId="297"/>
            <ac:graphicFrameMk id="5" creationId="{649BAA27-7D88-4694-B460-CF9B886D0A05}"/>
          </ac:graphicFrameMkLst>
        </pc:graphicFrameChg>
      </pc:sldChg>
    </pc:docChg>
  </pc:docChgLst>
  <pc:docChgLst>
    <pc:chgData name="Пакина Анастасия Алексеевна" userId="47327b2a-1d7f-4669-8c07-145d056b2c16" providerId="ADAL" clId="{0CAAF22C-B81E-4082-9FA6-8E7573E9AD2F}"/>
    <pc:docChg chg="custSel addSld modSld">
      <pc:chgData name="Пакина Анастасия Алексеевна" userId="47327b2a-1d7f-4669-8c07-145d056b2c16" providerId="ADAL" clId="{0CAAF22C-B81E-4082-9FA6-8E7573E9AD2F}" dt="2025-06-02T12:23:49.706" v="152" actId="122"/>
      <pc:docMkLst>
        <pc:docMk/>
      </pc:docMkLst>
      <pc:sldChg chg="modSp mod">
        <pc:chgData name="Пакина Анастасия Алексеевна" userId="47327b2a-1d7f-4669-8c07-145d056b2c16" providerId="ADAL" clId="{0CAAF22C-B81E-4082-9FA6-8E7573E9AD2F}" dt="2025-06-02T12:22:18.361" v="94" actId="2711"/>
        <pc:sldMkLst>
          <pc:docMk/>
          <pc:sldMk cId="0" sldId="259"/>
        </pc:sldMkLst>
        <pc:spChg chg="mod">
          <ac:chgData name="Пакина Анастасия Алексеевна" userId="47327b2a-1d7f-4669-8c07-145d056b2c16" providerId="ADAL" clId="{0CAAF22C-B81E-4082-9FA6-8E7573E9AD2F}" dt="2025-06-02T12:22:18.361" v="94" actId="2711"/>
          <ac:spMkLst>
            <pc:docMk/>
            <pc:sldMk cId="0" sldId="259"/>
            <ac:spMk id="6" creationId="{00000000-0000-0000-0000-000000000000}"/>
          </ac:spMkLst>
        </pc:spChg>
      </pc:sldChg>
      <pc:sldChg chg="modSp mod">
        <pc:chgData name="Пакина Анастасия Алексеевна" userId="47327b2a-1d7f-4669-8c07-145d056b2c16" providerId="ADAL" clId="{0CAAF22C-B81E-4082-9FA6-8E7573E9AD2F}" dt="2025-06-02T12:21:28.768" v="92" actId="20577"/>
        <pc:sldMkLst>
          <pc:docMk/>
          <pc:sldMk cId="0" sldId="279"/>
        </pc:sldMkLst>
        <pc:spChg chg="mod">
          <ac:chgData name="Пакина Анастасия Алексеевна" userId="47327b2a-1d7f-4669-8c07-145d056b2c16" providerId="ADAL" clId="{0CAAF22C-B81E-4082-9FA6-8E7573E9AD2F}" dt="2025-06-02T12:21:28.768" v="92" actId="20577"/>
          <ac:spMkLst>
            <pc:docMk/>
            <pc:sldMk cId="0" sldId="279"/>
            <ac:spMk id="8" creationId="{E7C033F6-2816-4227-BBF9-4B49FEA55B21}"/>
          </ac:spMkLst>
        </pc:spChg>
        <pc:spChg chg="mod">
          <ac:chgData name="Пакина Анастасия Алексеевна" userId="47327b2a-1d7f-4669-8c07-145d056b2c16" providerId="ADAL" clId="{0CAAF22C-B81E-4082-9FA6-8E7573E9AD2F}" dt="2025-06-02T10:55:21.390" v="0"/>
          <ac:spMkLst>
            <pc:docMk/>
            <pc:sldMk cId="0" sldId="279"/>
            <ac:spMk id="5123" creationId="{298C3F3E-E524-45DA-B892-1817078BF4C8}"/>
          </ac:spMkLst>
        </pc:spChg>
      </pc:sldChg>
      <pc:sldChg chg="modSp mod">
        <pc:chgData name="Пакина Анастасия Алексеевна" userId="47327b2a-1d7f-4669-8c07-145d056b2c16" providerId="ADAL" clId="{0CAAF22C-B81E-4082-9FA6-8E7573E9AD2F}" dt="2025-06-02T12:22:42.517" v="100" actId="2711"/>
        <pc:sldMkLst>
          <pc:docMk/>
          <pc:sldMk cId="0" sldId="283"/>
        </pc:sldMkLst>
        <pc:spChg chg="mod">
          <ac:chgData name="Пакина Анастасия Алексеевна" userId="47327b2a-1d7f-4669-8c07-145d056b2c16" providerId="ADAL" clId="{0CAAF22C-B81E-4082-9FA6-8E7573E9AD2F}" dt="2025-06-02T12:22:42.517" v="100" actId="2711"/>
          <ac:spMkLst>
            <pc:docMk/>
            <pc:sldMk cId="0" sldId="283"/>
            <ac:spMk id="8" creationId="{00000000-0000-0000-0000-000000000000}"/>
          </ac:spMkLst>
        </pc:spChg>
      </pc:sldChg>
      <pc:sldChg chg="modSp mod">
        <pc:chgData name="Пакина Анастасия Алексеевна" userId="47327b2a-1d7f-4669-8c07-145d056b2c16" providerId="ADAL" clId="{0CAAF22C-B81E-4082-9FA6-8E7573E9AD2F}" dt="2025-06-02T12:22:53.727" v="104" actId="2711"/>
        <pc:sldMkLst>
          <pc:docMk/>
          <pc:sldMk cId="866027163" sldId="293"/>
        </pc:sldMkLst>
        <pc:spChg chg="mod">
          <ac:chgData name="Пакина Анастасия Алексеевна" userId="47327b2a-1d7f-4669-8c07-145d056b2c16" providerId="ADAL" clId="{0CAAF22C-B81E-4082-9FA6-8E7573E9AD2F}" dt="2025-06-02T12:22:53.727" v="104" actId="2711"/>
          <ac:spMkLst>
            <pc:docMk/>
            <pc:sldMk cId="866027163" sldId="293"/>
            <ac:spMk id="5" creationId="{00000000-0000-0000-0000-000000000000}"/>
          </ac:spMkLst>
        </pc:spChg>
        <pc:spChg chg="mod">
          <ac:chgData name="Пакина Анастасия Алексеевна" userId="47327b2a-1d7f-4669-8c07-145d056b2c16" providerId="ADAL" clId="{0CAAF22C-B81E-4082-9FA6-8E7573E9AD2F}" dt="2025-06-02T12:22:49.864" v="103" actId="1076"/>
          <ac:spMkLst>
            <pc:docMk/>
            <pc:sldMk cId="866027163" sldId="293"/>
            <ac:spMk id="5122" creationId="{D695E37D-3D30-4A90-9954-E06B9D3B11CF}"/>
          </ac:spMkLst>
        </pc:spChg>
      </pc:sldChg>
      <pc:sldChg chg="modSp mod">
        <pc:chgData name="Пакина Анастасия Алексеевна" userId="47327b2a-1d7f-4669-8c07-145d056b2c16" providerId="ADAL" clId="{0CAAF22C-B81E-4082-9FA6-8E7573E9AD2F}" dt="2025-06-02T12:22:31.537" v="97" actId="2711"/>
        <pc:sldMkLst>
          <pc:docMk/>
          <pc:sldMk cId="3819279718" sldId="294"/>
        </pc:sldMkLst>
        <pc:spChg chg="mod">
          <ac:chgData name="Пакина Анастасия Алексеевна" userId="47327b2a-1d7f-4669-8c07-145d056b2c16" providerId="ADAL" clId="{0CAAF22C-B81E-4082-9FA6-8E7573E9AD2F}" dt="2025-06-02T12:22:31.537" v="97" actId="2711"/>
          <ac:spMkLst>
            <pc:docMk/>
            <pc:sldMk cId="3819279718" sldId="294"/>
            <ac:spMk id="8" creationId="{00000000-0000-0000-0000-000000000000}"/>
          </ac:spMkLst>
        </pc:spChg>
      </pc:sldChg>
      <pc:sldChg chg="modSp mod">
        <pc:chgData name="Пакина Анастасия Алексеевна" userId="47327b2a-1d7f-4669-8c07-145d056b2c16" providerId="ADAL" clId="{0CAAF22C-B81E-4082-9FA6-8E7573E9AD2F}" dt="2025-06-02T12:22:46.129" v="101" actId="2711"/>
        <pc:sldMkLst>
          <pc:docMk/>
          <pc:sldMk cId="1961159028" sldId="296"/>
        </pc:sldMkLst>
        <pc:spChg chg="mod">
          <ac:chgData name="Пакина Анастасия Алексеевна" userId="47327b2a-1d7f-4669-8c07-145d056b2c16" providerId="ADAL" clId="{0CAAF22C-B81E-4082-9FA6-8E7573E9AD2F}" dt="2025-06-02T12:22:46.129" v="101" actId="2711"/>
          <ac:spMkLst>
            <pc:docMk/>
            <pc:sldMk cId="1961159028" sldId="296"/>
            <ac:spMk id="8" creationId="{00000000-0000-0000-0000-000000000000}"/>
          </ac:spMkLst>
        </pc:spChg>
      </pc:sldChg>
      <pc:sldChg chg="modSp mod">
        <pc:chgData name="Пакина Анастасия Алексеевна" userId="47327b2a-1d7f-4669-8c07-145d056b2c16" providerId="ADAL" clId="{0CAAF22C-B81E-4082-9FA6-8E7573E9AD2F}" dt="2025-06-02T12:22:38.327" v="99" actId="255"/>
        <pc:sldMkLst>
          <pc:docMk/>
          <pc:sldMk cId="4257479907" sldId="297"/>
        </pc:sldMkLst>
        <pc:spChg chg="mod">
          <ac:chgData name="Пакина Анастасия Алексеевна" userId="47327b2a-1d7f-4669-8c07-145d056b2c16" providerId="ADAL" clId="{0CAAF22C-B81E-4082-9FA6-8E7573E9AD2F}" dt="2025-06-02T12:22:38.327" v="99" actId="255"/>
          <ac:spMkLst>
            <pc:docMk/>
            <pc:sldMk cId="4257479907" sldId="297"/>
            <ac:spMk id="3" creationId="{5A6131CD-2C89-442B-A5AE-19D439BD7710}"/>
          </ac:spMkLst>
        </pc:spChg>
      </pc:sldChg>
      <pc:sldChg chg="addSp modSp new mod">
        <pc:chgData name="Пакина Анастасия Алексеевна" userId="47327b2a-1d7f-4669-8c07-145d056b2c16" providerId="ADAL" clId="{0CAAF22C-B81E-4082-9FA6-8E7573E9AD2F}" dt="2025-06-02T12:23:49.706" v="152" actId="122"/>
        <pc:sldMkLst>
          <pc:docMk/>
          <pc:sldMk cId="1841657949" sldId="2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0E626AB7-ABD7-4DF0-AD59-DE018EA1E7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DCC1E89-F134-4E07-8F20-22339F9916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090A8-5917-4B0A-8F20-74BE2C4B4EBB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C7284A-F738-4343-BB6B-15918384F2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7317D5-F93D-4BFC-9F9E-355727559A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8DC70-6615-4FCB-B215-97C5DCB158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6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2CB27-6399-47BA-8891-BD6EA7A12F65}" type="datetimeFigureOut">
              <a:rPr lang="ru-RU" smtClean="0"/>
              <a:pPr/>
              <a:t>06.06.2025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946150"/>
            <a:ext cx="339725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06475" y="3640138"/>
            <a:ext cx="80581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03888" y="718343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EE4E5-9BF0-4983-AFC7-E79A270596C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77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3EE4E5-9BF0-4983-AFC7-E79A270596CF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7668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A4A20-C7E8-4691-B2DC-C781A16228C9}" type="datetime1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226465" y="0"/>
            <a:ext cx="4850982" cy="75317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9373612" y="6826646"/>
            <a:ext cx="705485" cy="705485"/>
          </a:xfrm>
          <a:custGeom>
            <a:avLst/>
            <a:gdLst/>
            <a:ahLst/>
            <a:cxnLst/>
            <a:rect l="l" t="t" r="r" b="b"/>
            <a:pathLst>
              <a:path w="705484" h="705484">
                <a:moveTo>
                  <a:pt x="705110" y="0"/>
                </a:moveTo>
                <a:lnTo>
                  <a:pt x="0" y="705110"/>
                </a:lnTo>
                <a:lnTo>
                  <a:pt x="705110" y="705110"/>
                </a:lnTo>
                <a:lnTo>
                  <a:pt x="705110" y="0"/>
                </a:lnTo>
                <a:close/>
              </a:path>
            </a:pathLst>
          </a:custGeom>
          <a:solidFill>
            <a:srgbClr val="F477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9757440" y="6930763"/>
            <a:ext cx="321310" cy="537210"/>
          </a:xfrm>
          <a:custGeom>
            <a:avLst/>
            <a:gdLst/>
            <a:ahLst/>
            <a:cxnLst/>
            <a:rect l="l" t="t" r="r" b="b"/>
            <a:pathLst>
              <a:path w="321309" h="537209">
                <a:moveTo>
                  <a:pt x="215855" y="0"/>
                </a:moveTo>
                <a:lnTo>
                  <a:pt x="0" y="215851"/>
                </a:lnTo>
                <a:lnTo>
                  <a:pt x="321282" y="537137"/>
                </a:lnTo>
                <a:lnTo>
                  <a:pt x="321282" y="105426"/>
                </a:lnTo>
                <a:lnTo>
                  <a:pt x="215855" y="0"/>
                </a:lnTo>
                <a:close/>
              </a:path>
            </a:pathLst>
          </a:custGeom>
          <a:solidFill>
            <a:srgbClr val="FFBF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EB5D8-1A47-4EB3-B197-F99FD01F3AF6}" type="datetime1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3BD81-A805-497E-A274-026DC6853B97}" type="datetime1">
              <a:rPr lang="en-US" smtClean="0"/>
              <a:pPr/>
              <a:t>6/6/2025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E72BB-89E5-43DB-9880-A58B5352575F}" type="datetime1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7" y="3686885"/>
            <a:ext cx="10080625" cy="3873500"/>
          </a:xfrm>
          <a:custGeom>
            <a:avLst/>
            <a:gdLst/>
            <a:ahLst/>
            <a:cxnLst/>
            <a:rect l="l" t="t" r="r" b="b"/>
            <a:pathLst>
              <a:path w="10080625" h="3873500">
                <a:moveTo>
                  <a:pt x="0" y="3873113"/>
                </a:moveTo>
                <a:lnTo>
                  <a:pt x="10080000" y="3873113"/>
                </a:lnTo>
                <a:lnTo>
                  <a:pt x="10080000" y="0"/>
                </a:lnTo>
                <a:lnTo>
                  <a:pt x="0" y="0"/>
                </a:lnTo>
                <a:lnTo>
                  <a:pt x="0" y="3873113"/>
                </a:lnTo>
                <a:close/>
              </a:path>
            </a:pathLst>
          </a:custGeom>
          <a:solidFill>
            <a:srgbClr val="FEFE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7" y="0"/>
            <a:ext cx="10080625" cy="7560309"/>
          </a:xfrm>
          <a:custGeom>
            <a:avLst/>
            <a:gdLst/>
            <a:ahLst/>
            <a:cxnLst/>
            <a:rect l="l" t="t" r="r" b="b"/>
            <a:pathLst>
              <a:path w="10080625" h="7560309">
                <a:moveTo>
                  <a:pt x="0" y="0"/>
                </a:moveTo>
                <a:lnTo>
                  <a:pt x="10080000" y="0"/>
                </a:lnTo>
                <a:lnTo>
                  <a:pt x="10080000" y="7560000"/>
                </a:lnTo>
                <a:lnTo>
                  <a:pt x="0" y="7560000"/>
                </a:lnTo>
                <a:lnTo>
                  <a:pt x="0" y="0"/>
                </a:lnTo>
                <a:close/>
              </a:path>
            </a:pathLst>
          </a:custGeom>
          <a:ln w="6350">
            <a:solidFill>
              <a:srgbClr val="E7E7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218265" y="6720054"/>
            <a:ext cx="932587" cy="4416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57361" y="7071655"/>
            <a:ext cx="271145" cy="99060"/>
          </a:xfrm>
          <a:custGeom>
            <a:avLst/>
            <a:gdLst/>
            <a:ahLst/>
            <a:cxnLst/>
            <a:rect l="l" t="t" r="r" b="b"/>
            <a:pathLst>
              <a:path w="271144" h="99059">
                <a:moveTo>
                  <a:pt x="270713" y="0"/>
                </a:moveTo>
                <a:lnTo>
                  <a:pt x="0" y="0"/>
                </a:lnTo>
                <a:lnTo>
                  <a:pt x="0" y="98442"/>
                </a:lnTo>
                <a:lnTo>
                  <a:pt x="140525" y="98442"/>
                </a:lnTo>
                <a:lnTo>
                  <a:pt x="184712" y="91040"/>
                </a:lnTo>
                <a:lnTo>
                  <a:pt x="222785" y="70498"/>
                </a:lnTo>
                <a:lnTo>
                  <a:pt x="252275" y="39318"/>
                </a:lnTo>
                <a:lnTo>
                  <a:pt x="270713" y="0"/>
                </a:lnTo>
                <a:close/>
              </a:path>
            </a:pathLst>
          </a:custGeom>
          <a:solidFill>
            <a:srgbClr val="EC72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85087" y="6727111"/>
            <a:ext cx="443230" cy="443230"/>
          </a:xfrm>
          <a:custGeom>
            <a:avLst/>
            <a:gdLst/>
            <a:ahLst/>
            <a:cxnLst/>
            <a:rect l="l" t="t" r="r" b="b"/>
            <a:pathLst>
              <a:path w="443230" h="443229">
                <a:moveTo>
                  <a:pt x="442987" y="0"/>
                </a:moveTo>
                <a:lnTo>
                  <a:pt x="135356" y="0"/>
                </a:lnTo>
                <a:lnTo>
                  <a:pt x="92578" y="6901"/>
                </a:lnTo>
                <a:lnTo>
                  <a:pt x="55421" y="26119"/>
                </a:lnTo>
                <a:lnTo>
                  <a:pt x="26119" y="55421"/>
                </a:lnTo>
                <a:lnTo>
                  <a:pt x="6901" y="92578"/>
                </a:lnTo>
                <a:lnTo>
                  <a:pt x="0" y="135356"/>
                </a:lnTo>
                <a:lnTo>
                  <a:pt x="2081" y="159344"/>
                </a:lnTo>
                <a:lnTo>
                  <a:pt x="8115" y="181929"/>
                </a:lnTo>
                <a:lnTo>
                  <a:pt x="17783" y="202762"/>
                </a:lnTo>
                <a:lnTo>
                  <a:pt x="30765" y="221493"/>
                </a:lnTo>
                <a:lnTo>
                  <a:pt x="17810" y="240226"/>
                </a:lnTo>
                <a:lnTo>
                  <a:pt x="8140" y="261075"/>
                </a:lnTo>
                <a:lnTo>
                  <a:pt x="2091" y="283667"/>
                </a:lnTo>
                <a:lnTo>
                  <a:pt x="0" y="307630"/>
                </a:lnTo>
                <a:lnTo>
                  <a:pt x="0" y="442987"/>
                </a:lnTo>
                <a:lnTo>
                  <a:pt x="98441" y="442987"/>
                </a:lnTo>
                <a:lnTo>
                  <a:pt x="98441" y="307630"/>
                </a:lnTo>
                <a:lnTo>
                  <a:pt x="101343" y="293263"/>
                </a:lnTo>
                <a:lnTo>
                  <a:pt x="109255" y="281530"/>
                </a:lnTo>
                <a:lnTo>
                  <a:pt x="120989" y="273618"/>
                </a:lnTo>
                <a:lnTo>
                  <a:pt x="135356" y="270717"/>
                </a:lnTo>
                <a:lnTo>
                  <a:pt x="442987" y="270717"/>
                </a:lnTo>
                <a:lnTo>
                  <a:pt x="442987" y="172274"/>
                </a:lnTo>
                <a:lnTo>
                  <a:pt x="135356" y="172274"/>
                </a:lnTo>
                <a:lnTo>
                  <a:pt x="120989" y="169372"/>
                </a:lnTo>
                <a:lnTo>
                  <a:pt x="109255" y="161460"/>
                </a:lnTo>
                <a:lnTo>
                  <a:pt x="101343" y="149725"/>
                </a:lnTo>
                <a:lnTo>
                  <a:pt x="98441" y="135356"/>
                </a:lnTo>
                <a:lnTo>
                  <a:pt x="101343" y="120989"/>
                </a:lnTo>
                <a:lnTo>
                  <a:pt x="109255" y="109255"/>
                </a:lnTo>
                <a:lnTo>
                  <a:pt x="120989" y="101343"/>
                </a:lnTo>
                <a:lnTo>
                  <a:pt x="135356" y="98441"/>
                </a:lnTo>
                <a:lnTo>
                  <a:pt x="442987" y="98441"/>
                </a:lnTo>
                <a:lnTo>
                  <a:pt x="442987" y="0"/>
                </a:lnTo>
                <a:close/>
              </a:path>
            </a:pathLst>
          </a:custGeom>
          <a:solidFill>
            <a:srgbClr val="0A41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E8189-C7F9-499F-8841-68B1D7C907EA}" type="datetime1">
              <a:rPr lang="en-US" smtClean="0"/>
              <a:pPr/>
              <a:t>6/6/2025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5162" y="938134"/>
            <a:ext cx="7727124" cy="1242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5B5B5D"/>
                </a:solidFill>
                <a:latin typeface="Segoe UI"/>
                <a:cs typeface="Segoe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3872" y="1739455"/>
            <a:ext cx="9069705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D195F-F8D9-4119-A6F5-03FD95BC2DDC}" type="datetime1">
              <a:rPr lang="en-US" smtClean="0"/>
              <a:pPr/>
              <a:t>6/6/2025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1918551"/>
            <a:ext cx="79248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spc="-1" dirty="0">
                <a:solidFill>
                  <a:schemeClr val="bg1"/>
                </a:solidFill>
                <a:latin typeface="Calibri"/>
                <a:ea typeface="Calibri"/>
              </a:rPr>
              <a:t>Выпускная квалификационная работа</a:t>
            </a:r>
            <a:endParaRPr lang="ru-RU" sz="2800" b="1" spc="-1" dirty="0">
              <a:solidFill>
                <a:schemeClr val="bg1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1" spc="-1" dirty="0">
                <a:solidFill>
                  <a:schemeClr val="bg1"/>
                </a:solidFill>
                <a:latin typeface="Calibri"/>
                <a:ea typeface="Calibri"/>
              </a:rPr>
              <a:t>Тема: Разработка </a:t>
            </a:r>
            <a:r>
              <a:rPr lang="ru-RU" sz="2800" b="1" spc="-1" dirty="0" err="1">
                <a:solidFill>
                  <a:schemeClr val="bg1"/>
                </a:solidFill>
                <a:latin typeface="Calibri"/>
                <a:ea typeface="Calibri"/>
              </a:rPr>
              <a:t>backend</a:t>
            </a:r>
            <a:r>
              <a:rPr lang="ru-RU" sz="2800" b="1" spc="-1" dirty="0">
                <a:solidFill>
                  <a:schemeClr val="bg1"/>
                </a:solidFill>
                <a:latin typeface="Calibri"/>
                <a:ea typeface="Calibri"/>
              </a:rPr>
              <a:t>-части универсального модуля чата для документов в конфигурации «1С:Управление нашей фирмой»</a:t>
            </a:r>
            <a:endParaRPr lang="ru-RU" sz="2800" b="1" spc="-1" dirty="0">
              <a:solidFill>
                <a:schemeClr val="bg1"/>
              </a:solidFill>
              <a:latin typeface="Arial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47A3E42-3A84-4151-9F74-A66538AD09C8}"/>
              </a:ext>
            </a:extLst>
          </p:cNvPr>
          <p:cNvGrpSpPr/>
          <p:nvPr/>
        </p:nvGrpSpPr>
        <p:grpSpPr>
          <a:xfrm>
            <a:off x="914400" y="685007"/>
            <a:ext cx="3314700" cy="1017587"/>
            <a:chOff x="1423988" y="1036638"/>
            <a:chExt cx="3314700" cy="1017587"/>
          </a:xfrm>
        </p:grpSpPr>
        <p:sp>
          <p:nvSpPr>
            <p:cNvPr id="5124" name="object 5">
              <a:extLst>
                <a:ext uri="{FF2B5EF4-FFF2-40B4-BE49-F238E27FC236}">
                  <a16:creationId xmlns:a16="http://schemas.microsoft.com/office/drawing/2014/main" id="{58F4A91D-197D-4B0F-B75C-0201F7EA2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488" y="1036638"/>
              <a:ext cx="2108200" cy="998537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  <p:sp>
          <p:nvSpPr>
            <p:cNvPr id="5125" name="object 6">
              <a:extLst>
                <a:ext uri="{FF2B5EF4-FFF2-40B4-BE49-F238E27FC236}">
                  <a16:creationId xmlns:a16="http://schemas.microsoft.com/office/drawing/2014/main" id="{CCBA5C74-6946-47B4-B507-E6F5B093F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4513" y="1831975"/>
              <a:ext cx="612775" cy="222250"/>
            </a:xfrm>
            <a:custGeom>
              <a:avLst/>
              <a:gdLst>
                <a:gd name="T0" fmla="*/ 612273 w 612775"/>
                <a:gd name="T1" fmla="*/ 0 h 222885"/>
                <a:gd name="T2" fmla="*/ 0 w 612775"/>
                <a:gd name="T3" fmla="*/ 0 h 222885"/>
                <a:gd name="T4" fmla="*/ 0 w 612775"/>
                <a:gd name="T5" fmla="*/ 216381 h 222885"/>
                <a:gd name="T6" fmla="*/ 317826 w 612775"/>
                <a:gd name="T7" fmla="*/ 216381 h 222885"/>
                <a:gd name="T8" fmla="*/ 369176 w 612775"/>
                <a:gd name="T9" fmla="*/ 212200 h 222885"/>
                <a:gd name="T10" fmla="*/ 417767 w 612775"/>
                <a:gd name="T11" fmla="*/ 200109 h 222885"/>
                <a:gd name="T12" fmla="*/ 462900 w 612775"/>
                <a:gd name="T13" fmla="*/ 180800 h 222885"/>
                <a:gd name="T14" fmla="*/ 503877 w 612775"/>
                <a:gd name="T15" fmla="*/ 154958 h 222885"/>
                <a:gd name="T16" fmla="*/ 540001 w 612775"/>
                <a:gd name="T17" fmla="*/ 123272 h 222885"/>
                <a:gd name="T18" fmla="*/ 570574 w 612775"/>
                <a:gd name="T19" fmla="*/ 86423 h 222885"/>
                <a:gd name="T20" fmla="*/ 594897 w 612775"/>
                <a:gd name="T21" fmla="*/ 45104 h 222885"/>
                <a:gd name="T22" fmla="*/ 612273 w 612775"/>
                <a:gd name="T23" fmla="*/ 0 h 22288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12775" h="222885">
                  <a:moveTo>
                    <a:pt x="612273" y="0"/>
                  </a:moveTo>
                  <a:lnTo>
                    <a:pt x="0" y="0"/>
                  </a:lnTo>
                  <a:lnTo>
                    <a:pt x="0" y="222644"/>
                  </a:lnTo>
                  <a:lnTo>
                    <a:pt x="317826" y="222644"/>
                  </a:lnTo>
                  <a:lnTo>
                    <a:pt x="369176" y="218341"/>
                  </a:lnTo>
                  <a:lnTo>
                    <a:pt x="417767" y="205901"/>
                  </a:lnTo>
                  <a:lnTo>
                    <a:pt x="462900" y="186033"/>
                  </a:lnTo>
                  <a:lnTo>
                    <a:pt x="503877" y="159443"/>
                  </a:lnTo>
                  <a:lnTo>
                    <a:pt x="540001" y="126837"/>
                  </a:lnTo>
                  <a:lnTo>
                    <a:pt x="570574" y="88924"/>
                  </a:lnTo>
                  <a:lnTo>
                    <a:pt x="594897" y="46409"/>
                  </a:lnTo>
                  <a:lnTo>
                    <a:pt x="612273" y="0"/>
                  </a:lnTo>
                  <a:close/>
                </a:path>
              </a:pathLst>
            </a:custGeom>
            <a:solidFill>
              <a:srgbClr val="EC72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  <p:sp>
          <p:nvSpPr>
            <p:cNvPr id="5126" name="object 7">
              <a:extLst>
                <a:ext uri="{FF2B5EF4-FFF2-40B4-BE49-F238E27FC236}">
                  <a16:creationId xmlns:a16="http://schemas.microsoft.com/office/drawing/2014/main" id="{3A78345E-F7D3-4EBB-A2F9-B9C7542BD4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3988" y="1052513"/>
              <a:ext cx="1001712" cy="1001712"/>
            </a:xfrm>
            <a:custGeom>
              <a:avLst/>
              <a:gdLst>
                <a:gd name="T0" fmla="*/ 998729 w 1002030"/>
                <a:gd name="T1" fmla="*/ 0 h 1002030"/>
                <a:gd name="T2" fmla="*/ 305166 w 1002030"/>
                <a:gd name="T3" fmla="*/ 0 h 1002030"/>
                <a:gd name="T4" fmla="*/ 255676 w 1002030"/>
                <a:gd name="T5" fmla="*/ 3997 h 1002030"/>
                <a:gd name="T6" fmla="*/ 208724 w 1002030"/>
                <a:gd name="T7" fmla="*/ 15559 h 1002030"/>
                <a:gd name="T8" fmla="*/ 164940 w 1002030"/>
                <a:gd name="T9" fmla="*/ 34066 h 1002030"/>
                <a:gd name="T10" fmla="*/ 124948 w 1002030"/>
                <a:gd name="T11" fmla="*/ 58885 h 1002030"/>
                <a:gd name="T12" fmla="*/ 89396 w 1002030"/>
                <a:gd name="T13" fmla="*/ 89396 h 1002030"/>
                <a:gd name="T14" fmla="*/ 58885 w 1002030"/>
                <a:gd name="T15" fmla="*/ 124949 h 1002030"/>
                <a:gd name="T16" fmla="*/ 34065 w 1002030"/>
                <a:gd name="T17" fmla="*/ 164941 h 1002030"/>
                <a:gd name="T18" fmla="*/ 15559 w 1002030"/>
                <a:gd name="T19" fmla="*/ 208725 h 1002030"/>
                <a:gd name="T20" fmla="*/ 3997 w 1002030"/>
                <a:gd name="T21" fmla="*/ 255677 h 1002030"/>
                <a:gd name="T22" fmla="*/ 0 w 1002030"/>
                <a:gd name="T23" fmla="*/ 305167 h 1002030"/>
                <a:gd name="T24" fmla="*/ 4698 w 1002030"/>
                <a:gd name="T25" fmla="*/ 359249 h 1002030"/>
                <a:gd name="T26" fmla="*/ 18293 w 1002030"/>
                <a:gd name="T27" fmla="*/ 410169 h 1002030"/>
                <a:gd name="T28" fmla="*/ 40086 w 1002030"/>
                <a:gd name="T29" fmla="*/ 457138 h 1002030"/>
                <a:gd name="T30" fmla="*/ 69356 w 1002030"/>
                <a:gd name="T31" fmla="*/ 499365 h 1002030"/>
                <a:gd name="T32" fmla="*/ 40150 w 1002030"/>
                <a:gd name="T33" fmla="*/ 541600 h 1002030"/>
                <a:gd name="T34" fmla="*/ 18350 w 1002030"/>
                <a:gd name="T35" fmla="*/ 588602 h 1002030"/>
                <a:gd name="T36" fmla="*/ 4717 w 1002030"/>
                <a:gd name="T37" fmla="*/ 639538 h 1002030"/>
                <a:gd name="T38" fmla="*/ 0 w 1002030"/>
                <a:gd name="T39" fmla="*/ 693564 h 1002030"/>
                <a:gd name="T40" fmla="*/ 0 w 1002030"/>
                <a:gd name="T41" fmla="*/ 998730 h 1002030"/>
                <a:gd name="T42" fmla="*/ 221937 w 1002030"/>
                <a:gd name="T43" fmla="*/ 998730 h 1002030"/>
                <a:gd name="T44" fmla="*/ 221937 w 1002030"/>
                <a:gd name="T45" fmla="*/ 693564 h 1002030"/>
                <a:gd name="T46" fmla="*/ 228477 w 1002030"/>
                <a:gd name="T47" fmla="*/ 661172 h 1002030"/>
                <a:gd name="T48" fmla="*/ 246322 w 1002030"/>
                <a:gd name="T49" fmla="*/ 634714 h 1002030"/>
                <a:gd name="T50" fmla="*/ 272771 w 1002030"/>
                <a:gd name="T51" fmla="*/ 616879 h 1002030"/>
                <a:gd name="T52" fmla="*/ 305166 w 1002030"/>
                <a:gd name="T53" fmla="*/ 610337 h 1002030"/>
                <a:gd name="T54" fmla="*/ 998729 w 1002030"/>
                <a:gd name="T55" fmla="*/ 610337 h 1002030"/>
                <a:gd name="T56" fmla="*/ 998729 w 1002030"/>
                <a:gd name="T57" fmla="*/ 388398 h 1002030"/>
                <a:gd name="T58" fmla="*/ 305166 w 1002030"/>
                <a:gd name="T59" fmla="*/ 388398 h 1002030"/>
                <a:gd name="T60" fmla="*/ 272771 w 1002030"/>
                <a:gd name="T61" fmla="*/ 381857 h 1002030"/>
                <a:gd name="T62" fmla="*/ 246322 w 1002030"/>
                <a:gd name="T63" fmla="*/ 364014 h 1002030"/>
                <a:gd name="T64" fmla="*/ 228477 w 1002030"/>
                <a:gd name="T65" fmla="*/ 337563 h 1002030"/>
                <a:gd name="T66" fmla="*/ 221937 w 1002030"/>
                <a:gd name="T67" fmla="*/ 305167 h 1002030"/>
                <a:gd name="T68" fmla="*/ 228477 w 1002030"/>
                <a:gd name="T69" fmla="*/ 272772 h 1002030"/>
                <a:gd name="T70" fmla="*/ 246322 w 1002030"/>
                <a:gd name="T71" fmla="*/ 246323 h 1002030"/>
                <a:gd name="T72" fmla="*/ 272771 w 1002030"/>
                <a:gd name="T73" fmla="*/ 228478 h 1002030"/>
                <a:gd name="T74" fmla="*/ 305166 w 1002030"/>
                <a:gd name="T75" fmla="*/ 221938 h 1002030"/>
                <a:gd name="T76" fmla="*/ 998729 w 1002030"/>
                <a:gd name="T77" fmla="*/ 221938 h 1002030"/>
                <a:gd name="T78" fmla="*/ 998729 w 1002030"/>
                <a:gd name="T79" fmla="*/ 0 h 1002030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1002030" h="1002030">
                  <a:moveTo>
                    <a:pt x="1001904" y="0"/>
                  </a:moveTo>
                  <a:lnTo>
                    <a:pt x="306136" y="0"/>
                  </a:lnTo>
                  <a:lnTo>
                    <a:pt x="256486" y="4007"/>
                  </a:lnTo>
                  <a:lnTo>
                    <a:pt x="209384" y="15609"/>
                  </a:lnTo>
                  <a:lnTo>
                    <a:pt x="165461" y="34176"/>
                  </a:lnTo>
                  <a:lnTo>
                    <a:pt x="125348" y="59075"/>
                  </a:lnTo>
                  <a:lnTo>
                    <a:pt x="89676" y="89676"/>
                  </a:lnTo>
                  <a:lnTo>
                    <a:pt x="59075" y="125349"/>
                  </a:lnTo>
                  <a:lnTo>
                    <a:pt x="34175" y="165462"/>
                  </a:lnTo>
                  <a:lnTo>
                    <a:pt x="15609" y="209385"/>
                  </a:lnTo>
                  <a:lnTo>
                    <a:pt x="4007" y="256487"/>
                  </a:lnTo>
                  <a:lnTo>
                    <a:pt x="0" y="306137"/>
                  </a:lnTo>
                  <a:lnTo>
                    <a:pt x="4708" y="360389"/>
                  </a:lnTo>
                  <a:lnTo>
                    <a:pt x="18353" y="411471"/>
                  </a:lnTo>
                  <a:lnTo>
                    <a:pt x="40216" y="458589"/>
                  </a:lnTo>
                  <a:lnTo>
                    <a:pt x="69576" y="500955"/>
                  </a:lnTo>
                  <a:lnTo>
                    <a:pt x="40280" y="543320"/>
                  </a:lnTo>
                  <a:lnTo>
                    <a:pt x="18410" y="590472"/>
                  </a:lnTo>
                  <a:lnTo>
                    <a:pt x="4729" y="641570"/>
                  </a:lnTo>
                  <a:lnTo>
                    <a:pt x="0" y="695769"/>
                  </a:lnTo>
                  <a:lnTo>
                    <a:pt x="0" y="1001905"/>
                  </a:lnTo>
                  <a:lnTo>
                    <a:pt x="222644" y="1001905"/>
                  </a:lnTo>
                  <a:lnTo>
                    <a:pt x="222644" y="695769"/>
                  </a:lnTo>
                  <a:lnTo>
                    <a:pt x="229207" y="663272"/>
                  </a:lnTo>
                  <a:lnTo>
                    <a:pt x="247102" y="636733"/>
                  </a:lnTo>
                  <a:lnTo>
                    <a:pt x="273641" y="618839"/>
                  </a:lnTo>
                  <a:lnTo>
                    <a:pt x="306136" y="612277"/>
                  </a:lnTo>
                  <a:lnTo>
                    <a:pt x="1001904" y="612277"/>
                  </a:lnTo>
                  <a:lnTo>
                    <a:pt x="1001904" y="389632"/>
                  </a:lnTo>
                  <a:lnTo>
                    <a:pt x="306136" y="389632"/>
                  </a:lnTo>
                  <a:lnTo>
                    <a:pt x="273641" y="383069"/>
                  </a:lnTo>
                  <a:lnTo>
                    <a:pt x="247102" y="365174"/>
                  </a:lnTo>
                  <a:lnTo>
                    <a:pt x="229207" y="338633"/>
                  </a:lnTo>
                  <a:lnTo>
                    <a:pt x="222644" y="306137"/>
                  </a:lnTo>
                  <a:lnTo>
                    <a:pt x="229207" y="273642"/>
                  </a:lnTo>
                  <a:lnTo>
                    <a:pt x="247102" y="247103"/>
                  </a:lnTo>
                  <a:lnTo>
                    <a:pt x="273641" y="229208"/>
                  </a:lnTo>
                  <a:lnTo>
                    <a:pt x="306136" y="222646"/>
                  </a:lnTo>
                  <a:lnTo>
                    <a:pt x="1001904" y="222646"/>
                  </a:lnTo>
                  <a:lnTo>
                    <a:pt x="10019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ru-RU"/>
            </a:p>
          </p:txBody>
        </p:sp>
      </p:grpSp>
      <p:sp>
        <p:nvSpPr>
          <p:cNvPr id="8" name="object 3">
            <a:extLst>
              <a:ext uri="{FF2B5EF4-FFF2-40B4-BE49-F238E27FC236}">
                <a16:creationId xmlns:a16="http://schemas.microsoft.com/office/drawing/2014/main" id="{E7C033F6-2816-4227-BBF9-4B49FEA55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23" y="4968148"/>
            <a:ext cx="9601200" cy="219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Руководитель:                                     Студентка гр. ЦИС-48: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Старший преподаватель                  Пакина А.А.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Алферов А.В. </a:t>
            </a:r>
          </a:p>
          <a:p>
            <a:pPr algn="just">
              <a:tabLst>
                <a:tab pos="0" algn="l"/>
              </a:tabLst>
            </a:pPr>
            <a:r>
              <a:rPr lang="ru-RU" sz="2800" spc="-1" dirty="0">
                <a:solidFill>
                  <a:schemeClr val="bg1"/>
                </a:solidFill>
                <a:latin typeface="Calibri"/>
                <a:ea typeface="Calibri"/>
              </a:rPr>
              <a:t>						</a:t>
            </a:r>
            <a:endParaRPr lang="ru-RU" sz="2800" spc="-1" dirty="0">
              <a:solidFill>
                <a:schemeClr val="bg1"/>
              </a:solidFill>
              <a:latin typeface="Arial"/>
            </a:endParaRPr>
          </a:p>
          <a:p>
            <a:pPr algn="ctr" eaLnBrk="1" hangingPunct="1">
              <a:lnSpc>
                <a:spcPct val="102000"/>
              </a:lnSpc>
              <a:spcBef>
                <a:spcPts val="63"/>
              </a:spcBef>
            </a:pPr>
            <a:r>
              <a:rPr lang="ru-RU" altLang="ru-RU" sz="2800" dirty="0">
                <a:solidFill>
                  <a:srgbClr val="E6E6E6"/>
                </a:solidFill>
                <a:latin typeface="DIN Pro Light" pitchFamily="34" charset="0"/>
                <a:ea typeface="DIN Pro Light" pitchFamily="34" charset="0"/>
                <a:cs typeface="DIN Pro Light" pitchFamily="34" charset="0"/>
              </a:rPr>
              <a:t>.</a:t>
            </a:r>
            <a:endParaRPr lang="ru-RU" altLang="ru-RU" sz="2800" dirty="0">
              <a:latin typeface="DIN Pro Light" pitchFamily="34" charset="0"/>
              <a:ea typeface="DIN Pro Light" pitchFamily="34" charset="0"/>
              <a:cs typeface="DIN Pro Light" pitchFamily="34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276999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729A5168-70F0-A4F2-D8B8-0DBC833BFD1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9831E10-1F85-55C0-4ED6-80946ECE46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69332"/>
          </a:xfrm>
        </p:spPr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9F73A-A52F-8F31-82F6-E8CE1C4AFC75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7DB4C8-72FA-FDF8-E976-544C563D3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8225"/>
            <a:ext cx="100711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35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1175E40-5EE2-8F01-CE3A-8CC571707A1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50CA84A-F8D0-FE6D-B9CE-0E14D1740D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69332"/>
          </a:xfrm>
        </p:spPr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5B378-B5D8-2FB3-A586-4BAB0FF1DFDF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538CCB-C1F6-B678-AAC5-4875833A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38" y="858744"/>
            <a:ext cx="6649264" cy="627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99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9EF67162-CED2-7776-0D7F-7F3983AC422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611C6BE-09ED-DA12-4A19-BC988771E4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D19CA-575D-CCB7-B1B1-5AB3877D3859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развёртывания: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E2977C-A729-233D-6C65-821B5E16A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97" y="972465"/>
            <a:ext cx="8891953" cy="561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555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CB37B2B7-D219-C72D-9FC2-5BCA5A9F807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BE712B0-4FC6-5269-F685-3CDD3CF5E82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69332"/>
          </a:xfrm>
        </p:spPr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22955-6C52-963F-E392-EDC8E0195001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Листинг кода: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3D911D-F753-F4C8-33E3-55AB79181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673" y="951845"/>
            <a:ext cx="8501953" cy="561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919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E7B0F80-0C1D-AAE3-FA0F-CA9D86C4D4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415533D-7E6C-01CE-B31C-044645E1B0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CFB370-CFE3-44A4-013D-788C8E43385A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Регистры сведений: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62DFE3F5-B6AF-20E7-C16F-89C1340F9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191955"/>
              </p:ext>
            </p:extLst>
          </p:nvPr>
        </p:nvGraphicFramePr>
        <p:xfrm>
          <a:off x="692150" y="1126225"/>
          <a:ext cx="6113780" cy="2480819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576070">
                  <a:extLst>
                    <a:ext uri="{9D8B030D-6E8A-4147-A177-3AD203B41FA5}">
                      <a16:colId xmlns:a16="http://schemas.microsoft.com/office/drawing/2014/main" val="2989364719"/>
                    </a:ext>
                  </a:extLst>
                </a:gridCol>
                <a:gridCol w="2651760">
                  <a:extLst>
                    <a:ext uri="{9D8B030D-6E8A-4147-A177-3AD203B41FA5}">
                      <a16:colId xmlns:a16="http://schemas.microsoft.com/office/drawing/2014/main" val="2493320943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30897525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</a:rPr>
                        <a:t>Название поля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</a:rPr>
                        <a:t>Тип данных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</a:rPr>
                        <a:t>Примечание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8186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 err="1">
                          <a:effectLst/>
                        </a:rPr>
                        <a:t>TelegrammID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619125" algn="l"/>
                        </a:tabLst>
                      </a:pPr>
                      <a:r>
                        <a:rPr lang="ru-RU" sz="1400" kern="100" dirty="0">
                          <a:effectLst/>
                        </a:rPr>
                        <a:t>Строка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</a:rPr>
                        <a:t>Уникальный </a:t>
                      </a:r>
                      <a:r>
                        <a:rPr lang="ru-RU" sz="1400" kern="100" dirty="0" err="1">
                          <a:effectLst/>
                        </a:rPr>
                        <a:t>Telegram</a:t>
                      </a:r>
                      <a:r>
                        <a:rPr lang="ru-RU" sz="1400" kern="100" dirty="0">
                          <a:effectLst/>
                        </a:rPr>
                        <a:t> ID получателя. Извлекается из дополнительных реквизитов пользователей.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5969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</a:rPr>
                        <a:t>Текст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</a:rPr>
                        <a:t>Строка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</a:rPr>
                        <a:t>Содержит текст сообщения, переданного в </a:t>
                      </a:r>
                      <a:r>
                        <a:rPr lang="ru-RU" sz="1400" kern="100" dirty="0" err="1">
                          <a:effectLst/>
                        </a:rPr>
                        <a:t>Telegram</a:t>
                      </a:r>
                      <a:r>
                        <a:rPr lang="ru-RU" sz="1400" kern="100" dirty="0">
                          <a:effectLst/>
                        </a:rPr>
                        <a:t>.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3704424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0CB62BD-69EE-FA3D-BCB5-AF3A0B768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29925"/>
              </p:ext>
            </p:extLst>
          </p:nvPr>
        </p:nvGraphicFramePr>
        <p:xfrm>
          <a:off x="3594227" y="3781424"/>
          <a:ext cx="6113780" cy="270910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610360">
                  <a:extLst>
                    <a:ext uri="{9D8B030D-6E8A-4147-A177-3AD203B41FA5}">
                      <a16:colId xmlns:a16="http://schemas.microsoft.com/office/drawing/2014/main" val="3774776023"/>
                    </a:ext>
                  </a:extLst>
                </a:gridCol>
                <a:gridCol w="2707005">
                  <a:extLst>
                    <a:ext uri="{9D8B030D-6E8A-4147-A177-3AD203B41FA5}">
                      <a16:colId xmlns:a16="http://schemas.microsoft.com/office/drawing/2014/main" val="3387183217"/>
                    </a:ext>
                  </a:extLst>
                </a:gridCol>
                <a:gridCol w="1796415">
                  <a:extLst>
                    <a:ext uri="{9D8B030D-6E8A-4147-A177-3AD203B41FA5}">
                      <a16:colId xmlns:a16="http://schemas.microsoft.com/office/drawing/2014/main" val="5285757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</a:rPr>
                        <a:t>Название поля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</a:rPr>
                        <a:t>Тип данных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</a:rPr>
                        <a:t>Примечание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742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</a:rPr>
                        <a:t>Пользователь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619125" algn="l"/>
                        </a:tabLst>
                      </a:pPr>
                      <a:r>
                        <a:rPr lang="ru-RU" sz="1400" kern="100" dirty="0" err="1">
                          <a:effectLst/>
                        </a:rPr>
                        <a:t>СправочникСсылка.Пользователи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</a:rPr>
                        <a:t>Определяет пользователя, для которого заданы настройки.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20685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</a:rPr>
                        <a:t>Документы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>
                          <a:effectLst/>
                        </a:rPr>
                        <a:t>ХранилищеЗначения</a:t>
                      </a:r>
                      <a:endParaRPr lang="ru-RU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400" kern="100" dirty="0">
                          <a:effectLst/>
                        </a:rPr>
                        <a:t>Список типов документов, сохранённых в хранилище. Служит источником при проверке, где активен чат.</a:t>
                      </a:r>
                      <a:endParaRPr lang="ru-RU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4951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CD69B42-F1C3-C3C5-0C56-F0B3DDB42611}"/>
              </a:ext>
            </a:extLst>
          </p:cNvPr>
          <p:cNvSpPr txBox="1"/>
          <p:nvPr/>
        </p:nvSpPr>
        <p:spPr>
          <a:xfrm>
            <a:off x="6874818" y="1125124"/>
            <a:ext cx="2686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Поля регистра сведений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«Документы»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C7023D-8E6B-4D5E-F0E2-AC1E838A7651}"/>
              </a:ext>
            </a:extLst>
          </p:cNvPr>
          <p:cNvSpPr txBox="1"/>
          <p:nvPr/>
        </p:nvSpPr>
        <p:spPr>
          <a:xfrm>
            <a:off x="139369" y="3966989"/>
            <a:ext cx="3438017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регистра сведений «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TG_ОтправленныеСообщения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39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AE4DCE8-5854-3061-7D48-6AD11824D4A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F602293-7649-8E93-4F4A-830D890921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69332"/>
          </a:xfrm>
        </p:spPr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BD3A1-64D1-9E0A-A8E6-4DB85B60F6A3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 затрат на разработку ИС: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B3EBA74-A2FB-9675-EC85-A076657156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623479"/>
              </p:ext>
            </p:extLst>
          </p:nvPr>
        </p:nvGraphicFramePr>
        <p:xfrm>
          <a:off x="920751" y="1065185"/>
          <a:ext cx="8652826" cy="5230838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3790762">
                  <a:extLst>
                    <a:ext uri="{9D8B030D-6E8A-4147-A177-3AD203B41FA5}">
                      <a16:colId xmlns:a16="http://schemas.microsoft.com/office/drawing/2014/main" val="2813322386"/>
                    </a:ext>
                  </a:extLst>
                </a:gridCol>
                <a:gridCol w="2705463">
                  <a:extLst>
                    <a:ext uri="{9D8B030D-6E8A-4147-A177-3AD203B41FA5}">
                      <a16:colId xmlns:a16="http://schemas.microsoft.com/office/drawing/2014/main" val="4278983612"/>
                    </a:ext>
                  </a:extLst>
                </a:gridCol>
                <a:gridCol w="2156601">
                  <a:extLst>
                    <a:ext uri="{9D8B030D-6E8A-4147-A177-3AD203B41FA5}">
                      <a16:colId xmlns:a16="http://schemas.microsoft.com/office/drawing/2014/main" val="1455984285"/>
                    </a:ext>
                  </a:extLst>
                </a:gridCol>
              </a:tblGrid>
              <a:tr h="5422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Статьи затрат 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Затраты на проект, руб. 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Удельный вес, % 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extLst>
                  <a:ext uri="{0D108BD9-81ED-4DB2-BD59-A6C34878D82A}">
                    <a16:rowId xmlns:a16="http://schemas.microsoft.com/office/drawing/2014/main" val="1413815207"/>
                  </a:ext>
                </a:extLst>
              </a:tr>
              <a:tr h="622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Расходы по заработной плате 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528 725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59,99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extLst>
                  <a:ext uri="{0D108BD9-81ED-4DB2-BD59-A6C34878D82A}">
                    <a16:rowId xmlns:a16="http://schemas.microsoft.com/office/drawing/2014/main" val="208920410"/>
                  </a:ext>
                </a:extLst>
              </a:tr>
              <a:tr h="70802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Амортизационные отчисления 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16 767,12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1,93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extLst>
                  <a:ext uri="{0D108BD9-81ED-4DB2-BD59-A6C34878D82A}">
                    <a16:rowId xmlns:a16="http://schemas.microsoft.com/office/drawing/2014/main" val="2474930817"/>
                  </a:ext>
                </a:extLst>
              </a:tr>
              <a:tr h="622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Затраты на электроэнергию 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1 612,8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0,18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extLst>
                  <a:ext uri="{0D108BD9-81ED-4DB2-BD59-A6C34878D82A}">
                    <a16:rowId xmlns:a16="http://schemas.microsoft.com/office/drawing/2014/main" val="179183122"/>
                  </a:ext>
                </a:extLst>
              </a:tr>
              <a:tr h="8659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Затраты на содержание и эксплуатацию оборудования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2 301,37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0,26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extLst>
                  <a:ext uri="{0D108BD9-81ED-4DB2-BD59-A6C34878D82A}">
                    <a16:rowId xmlns:a16="http://schemas.microsoft.com/office/drawing/2014/main" val="2178717975"/>
                  </a:ext>
                </a:extLst>
              </a:tr>
              <a:tr h="622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Затраты на внедрение ИС 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85 955,04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9,75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extLst>
                  <a:ext uri="{0D108BD9-81ED-4DB2-BD59-A6C34878D82A}">
                    <a16:rowId xmlns:a16="http://schemas.microsoft.com/office/drawing/2014/main" val="4242153298"/>
                  </a:ext>
                </a:extLst>
              </a:tr>
              <a:tr h="622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Накладные расходы 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245 688,6</a:t>
                      </a:r>
                      <a:endParaRPr lang="ru-RU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27,89</a:t>
                      </a:r>
                      <a:endParaRPr lang="ru-RU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extLst>
                  <a:ext uri="{0D108BD9-81ED-4DB2-BD59-A6C34878D82A}">
                    <a16:rowId xmlns:a16="http://schemas.microsoft.com/office/drawing/2014/main" val="4040795948"/>
                  </a:ext>
                </a:extLst>
              </a:tr>
              <a:tr h="6229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</a:t>
                      </a:r>
                      <a:endParaRPr lang="ru-RU" sz="20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76200" marT="3810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b="1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881 049,93</a:t>
                      </a:r>
                      <a:endParaRPr lang="ru-RU" sz="2000" b="1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100,0</a:t>
                      </a:r>
                      <a:endParaRPr lang="ru-RU" sz="20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2700" marR="12700" marT="12700" marB="63500" anchor="b"/>
                </a:tc>
                <a:extLst>
                  <a:ext uri="{0D108BD9-81ED-4DB2-BD59-A6C34878D82A}">
                    <a16:rowId xmlns:a16="http://schemas.microsoft.com/office/drawing/2014/main" val="1360065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927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2">
            <a:extLst>
              <a:ext uri="{FF2B5EF4-FFF2-40B4-BE49-F238E27FC236}">
                <a16:creationId xmlns:a16="http://schemas.microsoft.com/office/drawing/2014/main" id="{D695E37D-3D30-4A90-9954-E06B9D3B1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77450" cy="7559675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5123" name="object 3">
            <a:extLst>
              <a:ext uri="{FF2B5EF4-FFF2-40B4-BE49-F238E27FC236}">
                <a16:creationId xmlns:a16="http://schemas.microsoft.com/office/drawing/2014/main" id="{298C3F3E-E524-45DA-B892-1817078BF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885825"/>
            <a:ext cx="8458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30480" rIns="0" bIns="0">
            <a:spAutoFit/>
          </a:bodyPr>
          <a:lstStyle>
            <a:lvl1pPr marL="127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3600" b="1" spc="-1" dirty="0">
                <a:solidFill>
                  <a:schemeClr val="bg1"/>
                </a:solidFill>
                <a:latin typeface="Calibri"/>
                <a:ea typeface="Calibri"/>
              </a:rPr>
              <a:t>ЗАКЛЮЧЕНИЕ</a:t>
            </a:r>
            <a:endParaRPr lang="ru-RU" sz="3600" b="1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227;p3"/>
          <p:cNvSpPr/>
          <p:nvPr/>
        </p:nvSpPr>
        <p:spPr>
          <a:xfrm>
            <a:off x="536575" y="1770609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5E542-662C-4BF2-9108-D495F52E4203}"/>
              </a:ext>
            </a:extLst>
          </p:cNvPr>
          <p:cNvSpPr txBox="1"/>
          <p:nvPr/>
        </p:nvSpPr>
        <p:spPr>
          <a:xfrm>
            <a:off x="825913" y="1559315"/>
            <a:ext cx="8962200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Итоги: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Разработан </a:t>
            </a:r>
            <a:r>
              <a:rPr lang="ru-RU" dirty="0" err="1">
                <a:solidFill>
                  <a:schemeClr val="bg1"/>
                </a:solidFill>
              </a:rPr>
              <a:t>backend</a:t>
            </a:r>
            <a:r>
              <a:rPr lang="ru-RU" dirty="0">
                <a:solidFill>
                  <a:schemeClr val="bg1"/>
                </a:solidFill>
              </a:rPr>
              <a:t>-модуль мини-чата для 1С:УНФ, интегрируемый в формы документов.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Обеспечен оперативный и безопасный обмен сообщениями между пользователями.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Реализована интеграция с </a:t>
            </a:r>
            <a:r>
              <a:rPr lang="ru-RU" dirty="0" err="1">
                <a:solidFill>
                  <a:schemeClr val="bg1"/>
                </a:solidFill>
              </a:rPr>
              <a:t>Telegram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email</a:t>
            </a:r>
            <a:r>
              <a:rPr lang="ru-RU" dirty="0">
                <a:solidFill>
                  <a:schemeClr val="bg1"/>
                </a:solidFill>
              </a:rPr>
              <a:t>-уведомлениями.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Модуль не нарушает типовую конфигурацию и готов к внедрению.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Возможна масштабируемость на другие конфигурации 1С и расширение функционала.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271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E1003-712E-52E3-F88C-FC3D351FD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2210D52-1EB9-3908-42B1-74AFBFA8CA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139B3E5-DD07-2321-576D-41BE991DA38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69332"/>
          </a:xfrm>
        </p:spPr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54F33-FF81-CFC6-F563-EDCC5B647B41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 на репозиторий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0C0B5D-6316-2AC3-7D82-5A89AAD3C2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840" y="1648715"/>
            <a:ext cx="4265419" cy="42654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150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E1F8286F-220B-4E2C-B147-B503D75A63E7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9750" y="3524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ru-RU" sz="3600" b="1" spc="-1" dirty="0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862487-ABB7-CE42-CB63-26E06248FC52}"/>
              </a:ext>
            </a:extLst>
          </p:cNvPr>
          <p:cNvSpPr txBox="1"/>
          <p:nvPr/>
        </p:nvSpPr>
        <p:spPr>
          <a:xfrm>
            <a:off x="539750" y="1209032"/>
            <a:ext cx="87767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Актуальность: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Современные предприятия активно используют 1С для автоматизации документооборота, но испытывают трудности с внутренней коммуникацией.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встроенного чата вынуждает сотрудников использовать внешние мессенджеры и почту, что приводит к разрозненности данных и снижает скорость согласования.</a:t>
            </a:r>
          </a:p>
          <a:p>
            <a:endParaRPr lang="ru-RU" dirty="0"/>
          </a:p>
          <a:p>
            <a:r>
              <a:rPr lang="ru-RU" b="1" dirty="0"/>
              <a:t>Практическая значимость: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Упрощение коммуникации между сотрудниками.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Повышение производительности за счет сокращения времени на обмен сообщениями.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Интеграция с существующей системой «1С:Предприятие» без необходимости использования сторонних сервисов.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D09F89-7813-A542-41F4-87C6B6049E7E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необходимость разработки:</a:t>
            </a:r>
          </a:p>
        </p:txBody>
      </p:sp>
    </p:spTree>
    <p:extLst>
      <p:ext uri="{BB962C8B-B14F-4D97-AF65-F5344CB8AC3E}">
        <p14:creationId xmlns:p14="http://schemas.microsoft.com/office/powerpoint/2010/main" val="381927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89051-3AF5-F477-62D5-E83E1B082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96959A4-82CD-DA3C-E4A2-AAF0BD36FE4F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19614109-87CB-9D43-80F2-CD76D60AECAB}"/>
              </a:ext>
            </a:extLst>
          </p:cNvPr>
          <p:cNvSpPr/>
          <p:nvPr/>
        </p:nvSpPr>
        <p:spPr>
          <a:xfrm>
            <a:off x="539750" y="3524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ru-RU" sz="3600" b="1" spc="-1" dirty="0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961B3D42-CAB1-4C74-E4FB-3643BCD33F7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A353AA0-C39E-A8D6-E6A9-FFC40D268B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3D71C-C084-F022-47BB-F36270473F1F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необходимость разработки: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30CC94C-A7E2-1489-D2F0-2434C30B4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25" y="914257"/>
            <a:ext cx="8257793" cy="554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39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3">
            <a:extLst>
              <a:ext uri="{FF2B5EF4-FFF2-40B4-BE49-F238E27FC236}">
                <a16:creationId xmlns:a16="http://schemas.microsoft.com/office/drawing/2014/main" id="{1552E794-B5F1-403D-A024-AFA4ECA82802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Google Shape;226;p3"/>
          <p:cNvSpPr/>
          <p:nvPr/>
        </p:nvSpPr>
        <p:spPr>
          <a:xfrm>
            <a:off x="607162" y="488434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3600" b="1" strike="noStrike" spc="-1" dirty="0">
              <a:latin typeface="Arial"/>
            </a:endParaRPr>
          </a:p>
        </p:txBody>
      </p:sp>
      <p:sp>
        <p:nvSpPr>
          <p:cNvPr id="4" name="Google Shape;227;p3"/>
          <p:cNvSpPr/>
          <p:nvPr/>
        </p:nvSpPr>
        <p:spPr>
          <a:xfrm>
            <a:off x="539640" y="1571625"/>
            <a:ext cx="8962200" cy="4018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7200">
              <a:lnSpc>
                <a:spcPct val="100000"/>
              </a:lnSpc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C85C5A-DDF1-0CA1-B1A7-829F4AC07C9B}"/>
              </a:ext>
            </a:extLst>
          </p:cNvPr>
          <p:cNvSpPr txBox="1"/>
          <p:nvPr/>
        </p:nvSpPr>
        <p:spPr>
          <a:xfrm>
            <a:off x="616825" y="1346363"/>
            <a:ext cx="93386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Проблема: </a:t>
            </a:r>
            <a:r>
              <a:rPr lang="ru-RU" dirty="0"/>
              <a:t>Нет встроенного способа коммуникации между пользователями внутри 1С без использования сторонних сервисов.</a:t>
            </a:r>
          </a:p>
          <a:p>
            <a:endParaRPr lang="ru-RU" dirty="0"/>
          </a:p>
          <a:p>
            <a:r>
              <a:rPr lang="ru-RU" b="1" dirty="0"/>
              <a:t>Текущие решения: </a:t>
            </a:r>
            <a:r>
              <a:rPr lang="ru-RU" dirty="0"/>
              <a:t>Использование сторонних мессенджеров (</a:t>
            </a:r>
            <a:r>
              <a:rPr lang="ru-RU" dirty="0" err="1"/>
              <a:t>WhatsApp</a:t>
            </a:r>
            <a:r>
              <a:rPr lang="ru-RU" dirty="0"/>
              <a:t>, </a:t>
            </a:r>
            <a:r>
              <a:rPr lang="ru-RU" dirty="0" err="1"/>
              <a:t>Telegram</a:t>
            </a:r>
            <a:r>
              <a:rPr lang="ru-RU" dirty="0"/>
              <a:t>), электронной почты или 1С:Диалог, что приводит к потере времени и снижению производительности.</a:t>
            </a:r>
          </a:p>
          <a:p>
            <a:endParaRPr lang="ru-RU" dirty="0"/>
          </a:p>
          <a:p>
            <a:r>
              <a:rPr lang="ru-RU" b="1" dirty="0"/>
              <a:t>Недостатки существующих решений: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интеграции с бизнес-процессами.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Низкий уровень безопасности.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Размывание границ между работой и личной жизнью.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648BE1-39E7-7FA9-E099-729C9D47FADE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и текущие решения: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E1F8286F-220B-4E2C-B147-B503D75A63E7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9750" y="3524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ru-RU" sz="3600" b="1" spc="-1" dirty="0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7EAAC-B218-5B31-96C4-2E0A3C7239CE}"/>
              </a:ext>
            </a:extLst>
          </p:cNvPr>
          <p:cNvSpPr txBox="1"/>
          <p:nvPr/>
        </p:nvSpPr>
        <p:spPr>
          <a:xfrm>
            <a:off x="654050" y="1226745"/>
            <a:ext cx="8763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Целью</a:t>
            </a:r>
            <a:r>
              <a:rPr lang="ru-RU" dirty="0"/>
              <a:t> дипломной работы является разработка универсального расширения </a:t>
            </a:r>
            <a:r>
              <a:rPr lang="ru-RU" dirty="0" err="1"/>
              <a:t>backend</a:t>
            </a:r>
            <a:r>
              <a:rPr lang="ru-RU" dirty="0"/>
              <a:t>-части встроенного чата для документооборота в конфигурации «1С:Управление нашей фирмой».</a:t>
            </a:r>
          </a:p>
          <a:p>
            <a:endParaRPr lang="ru-RU" dirty="0"/>
          </a:p>
          <a:p>
            <a:r>
              <a:rPr lang="ru-RU" b="1" dirty="0"/>
              <a:t>Задачи: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Проанализировать предметную область и потребности пользователей.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Изучить механизмы реализации интерфейсов и хранилищ в 1С.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Сформулировать технические требования.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Разработать архитектуру и реализовать клиент-серверную логику.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Интегрировать </a:t>
            </a:r>
            <a:r>
              <a:rPr lang="ru-RU" dirty="0" err="1"/>
              <a:t>Telegram</a:t>
            </a:r>
            <a:r>
              <a:rPr lang="ru-RU" dirty="0"/>
              <a:t> и </a:t>
            </a:r>
            <a:r>
              <a:rPr lang="ru-RU" dirty="0" err="1"/>
              <a:t>Email</a:t>
            </a:r>
            <a:r>
              <a:rPr lang="ru-RU" dirty="0"/>
              <a:t>-уведомления.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Обеспечить </a:t>
            </a:r>
            <a:r>
              <a:rPr lang="ru-RU" dirty="0" err="1"/>
              <a:t>автообновление</a:t>
            </a:r>
            <a:r>
              <a:rPr lang="ru-RU" dirty="0"/>
              <a:t> сообщений и формирование отчётов.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Провести тестирование и экономическую оценку.</a:t>
            </a:r>
            <a:endParaRPr lang="ru-RU" b="1" dirty="0"/>
          </a:p>
          <a:p>
            <a:endParaRPr lang="ru-RU" b="1" dirty="0"/>
          </a:p>
          <a:p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9FA09A-9A58-D770-33BC-1413263A68C4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E1F8286F-220B-4E2C-B147-B503D75A63E7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39750" y="352425"/>
            <a:ext cx="9070920" cy="79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ru-RU" sz="3600" b="1" spc="-1" dirty="0">
              <a:solidFill>
                <a:srgbClr val="000000"/>
              </a:solidFill>
              <a:latin typeface="Calibri"/>
              <a:ea typeface="Calibri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C6806-DD51-1BEF-FD56-D2B456A540A3}"/>
              </a:ext>
            </a:extLst>
          </p:cNvPr>
          <p:cNvSpPr txBox="1"/>
          <p:nvPr/>
        </p:nvSpPr>
        <p:spPr>
          <a:xfrm>
            <a:off x="844550" y="1226745"/>
            <a:ext cx="8077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Стек технологий: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Платформа: 1С:Предприятие 8.3.26.1498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Конфигурация: 1С:УНФ (ред. 3.0)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Уведомления: </a:t>
            </a:r>
            <a:r>
              <a:rPr lang="en-US" dirty="0"/>
              <a:t>Telegram Bot API, SMTP email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Язык разработки: встроенный язык 1С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Визуализация: </a:t>
            </a:r>
            <a:r>
              <a:rPr lang="en-US" dirty="0"/>
              <a:t>UML (</a:t>
            </a:r>
            <a:r>
              <a:rPr lang="en-US" dirty="0" err="1"/>
              <a:t>StarUML</a:t>
            </a:r>
            <a:r>
              <a:rPr lang="en-US" dirty="0"/>
              <a:t>), IDEF0 (Ramus)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b="1" dirty="0"/>
              <a:t>Готовый продукт: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Расширение, интегрированное в формы документов.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обмена сообщениями.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Хранение истории переписки.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Автоматическое обновление и уведомления.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Гибкая настройка прав и каналов связи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FAE77-77F2-7D63-8587-9505290F99BD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 и готовый продукт:</a:t>
            </a:r>
          </a:p>
        </p:txBody>
      </p:sp>
    </p:spTree>
    <p:extLst>
      <p:ext uri="{BB962C8B-B14F-4D97-AF65-F5344CB8AC3E}">
        <p14:creationId xmlns:p14="http://schemas.microsoft.com/office/powerpoint/2010/main" val="196115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A715458-2745-4511-9DFF-036AB74AC47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A6131CD-2C89-442B-A5AE-19D439BD771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69332"/>
          </a:xfrm>
        </p:spPr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56F72E5D-6AA0-4A6C-B249-DC9E0BBFB23D}"/>
              </a:ext>
            </a:extLst>
          </p:cNvPr>
          <p:cNvSpPr>
            <a:spLocks/>
          </p:cNvSpPr>
          <p:nvPr/>
        </p:nvSpPr>
        <p:spPr bwMode="auto">
          <a:xfrm flipV="1">
            <a:off x="375360" y="6345833"/>
            <a:ext cx="4767262" cy="117475"/>
          </a:xfrm>
          <a:custGeom>
            <a:avLst/>
            <a:gdLst>
              <a:gd name="T0" fmla="*/ 0 w 9148445"/>
              <a:gd name="T1" fmla="*/ 0 h 117475"/>
              <a:gd name="T2" fmla="*/ 25915 w 9148445"/>
              <a:gd name="T3" fmla="*/ 0 h 1174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9148445" h="117475">
                <a:moveTo>
                  <a:pt x="0" y="0"/>
                </a:moveTo>
                <a:lnTo>
                  <a:pt x="9147812" y="0"/>
                </a:lnTo>
              </a:path>
            </a:pathLst>
          </a:custGeom>
          <a:noFill/>
          <a:ln w="7199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ru-RU"/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649BAA27-7D88-4694-B460-CF9B886D0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63864"/>
              </p:ext>
            </p:extLst>
          </p:nvPr>
        </p:nvGraphicFramePr>
        <p:xfrm>
          <a:off x="951621" y="410764"/>
          <a:ext cx="8382001" cy="5913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3167063">
                  <a:extLst>
                    <a:ext uri="{9D8B030D-6E8A-4147-A177-3AD203B41FA5}">
                      <a16:colId xmlns:a16="http://schemas.microsoft.com/office/drawing/2014/main" val="1264162728"/>
                    </a:ext>
                  </a:extLst>
                </a:gridCol>
                <a:gridCol w="1145466">
                  <a:extLst>
                    <a:ext uri="{9D8B030D-6E8A-4147-A177-3AD203B41FA5}">
                      <a16:colId xmlns:a16="http://schemas.microsoft.com/office/drawing/2014/main" val="81884915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4626159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493964138"/>
                    </a:ext>
                  </a:extLst>
                </a:gridCol>
                <a:gridCol w="1250072">
                  <a:extLst>
                    <a:ext uri="{9D8B030D-6E8A-4147-A177-3AD203B41FA5}">
                      <a16:colId xmlns:a16="http://schemas.microsoft.com/office/drawing/2014/main" val="3769541001"/>
                    </a:ext>
                  </a:extLst>
                </a:gridCol>
              </a:tblGrid>
              <a:tr h="44326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Критерий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Эл. почта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Социальные сети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1С:Диалог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Мини-чат в 1С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45552"/>
                  </a:ext>
                </a:extLst>
              </a:tr>
              <a:tr h="25295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общения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u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276014"/>
                  </a:ext>
                </a:extLst>
              </a:tr>
              <a:tr h="20723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Оперативность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07972"/>
                  </a:ext>
                </a:extLst>
              </a:tr>
              <a:tr h="1615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Хранение информации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433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Безопасность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823239"/>
                  </a:ext>
                </a:extLst>
              </a:tr>
              <a:tr h="14627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Отвлекающие факторы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26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Интеграция с бизнес-процессами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1333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Файлообмен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296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 в офлайн-среде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4361964"/>
                  </a:ext>
                </a:extLst>
              </a:tr>
              <a:tr h="21922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Гибкость настройки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27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479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A18F61C1-FEBA-17E4-BDF5-5A90727F187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1FD8E9C-FBB7-6D9D-36E8-ADD10ADF30F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69332"/>
          </a:xfrm>
        </p:spPr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948F7D-A167-78CE-5489-4135BA2781C3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5778CE-FA81-43BF-5560-7CE2A9EBA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951845"/>
            <a:ext cx="8305800" cy="57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23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84627-66EC-6146-8810-FB89F6EBD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7286723-BFE3-318C-7F12-188AF238976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A60F39D-29CC-42E9-3194-F947A03D8F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69332"/>
          </a:xfrm>
        </p:spPr>
        <p:txBody>
          <a:bodyPr/>
          <a:lstStyle/>
          <a:p>
            <a:fld id="{B6F15528-21DE-4FAA-801E-634DDDAF4B2B}" type="slidenum">
              <a:rPr lang="ru-R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472F89-83A1-0C9E-8591-6A17C359EEEB}"/>
              </a:ext>
            </a:extLst>
          </p:cNvPr>
          <p:cNvSpPr txBox="1"/>
          <p:nvPr/>
        </p:nvSpPr>
        <p:spPr>
          <a:xfrm>
            <a:off x="387350" y="428625"/>
            <a:ext cx="937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IDEF0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3CEB87-FF8E-9522-1172-1D3000E8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951845"/>
            <a:ext cx="8276377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9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B809CF642400459776C7862293153F" ma:contentTypeVersion="4" ma:contentTypeDescription="Create a new document." ma:contentTypeScope="" ma:versionID="fc26294db3f7aed8276d92eb6cb49561">
  <xsd:schema xmlns:xsd="http://www.w3.org/2001/XMLSchema" xmlns:xs="http://www.w3.org/2001/XMLSchema" xmlns:p="http://schemas.microsoft.com/office/2006/metadata/properties" xmlns:ns2="acd3123f-3cd0-4288-b5e9-bdc4a521df8e" targetNamespace="http://schemas.microsoft.com/office/2006/metadata/properties" ma:root="true" ma:fieldsID="3e7fbed3f3a4cc935f2e2a8001781856" ns2:_="">
    <xsd:import namespace="acd3123f-3cd0-4288-b5e9-bdc4a521df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d3123f-3cd0-4288-b5e9-bdc4a521df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36FDA8-6DF1-44B5-AB9E-33ABD1B3A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d3123f-3cd0-4288-b5e9-bdc4a521df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9023BB-5157-4152-BC9D-0BAA1F4FFE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708F14-5FDA-4211-8CAB-EC4BE6ADBDBF}">
  <ds:schemaRefs>
    <ds:schemaRef ds:uri="http://purl.org/dc/terms/"/>
    <ds:schemaRef ds:uri="96ee15bc-194e-4980-915e-4d6d7049cd47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4e794f6b-9e9c-4635-a367-642b2e8ebf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23139</TotalTime>
  <Words>652</Words>
  <Application>Microsoft Office PowerPoint</Application>
  <PresentationFormat>Произвольный</PresentationFormat>
  <Paragraphs>186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DIN Pro Light</vt:lpstr>
      <vt:lpstr>Segoe UI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презентация.cdr</dc:title>
  <dc:creator>Михаил Бондаренко</dc:creator>
  <cp:lastModifiedBy>Пакина Анастасия Алексеевна</cp:lastModifiedBy>
  <cp:revision>162</cp:revision>
  <dcterms:created xsi:type="dcterms:W3CDTF">2018-06-05T14:40:44Z</dcterms:created>
  <dcterms:modified xsi:type="dcterms:W3CDTF">2025-06-06T13:49:13Z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2018-06-05T00:00:00Z</vt:filetime>
  </property>
  <property fmtid="{D5CDD505-2E9C-101B-9397-08002B2CF9AE}" pid="3" name="Creator">
    <vt:lpwstr>CorelDRAW 2018</vt:lpwstr>
  </property>
  <property fmtid="{D5CDD505-2E9C-101B-9397-08002B2CF9AE}" pid="4" name="LastSaved">
    <vt:filetime>2018-06-05T00:00:00Z</vt:filetime>
  </property>
  <property fmtid="{D5CDD505-2E9C-101B-9397-08002B2CF9AE}" pid="5" name="ContentTypeId">
    <vt:lpwstr>0x01010015B809CF642400459776C7862293153F</vt:lpwstr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MediaServiceImageTags">
    <vt:lpwstr/>
  </property>
</Properties>
</file>