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8EB6FB-AE16-4B90-92FF-E3CA3B332DAB}">
  <a:tblStyle styleId="{618EB6FB-AE16-4B90-92FF-E3CA3B332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{618EB6FB-AE16-4B90-92FF-E3CA3B332DAB}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