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</p:sldIdLst>
  <p:sldSz cy="5143500" cx="9144000"/>
  <p:notesSz cx="6858000" cy="9144000"/>
  <p:embeddedFontLst>
    <p:embeddedFont>
      <p:font typeface="Inconsolata"/>
      <p:regular r:id="rId106"/>
      <p:bold r:id="rId107"/>
    </p:embeddedFont>
    <p:embeddedFont>
      <p:font typeface="Montserrat"/>
      <p:regular r:id="rId108"/>
      <p:bold r:id="rId109"/>
      <p:italic r:id="rId110"/>
      <p:boldItalic r:id="rId1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font" Target="fonts/Inconsolata-bold.fntdata"/><Relationship Id="rId106" Type="http://schemas.openxmlformats.org/officeDocument/2006/relationships/font" Target="fonts/Inconsolata-regular.fntdata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font" Target="fonts/Montserrat-bold.fntdata"/><Relationship Id="rId108" Type="http://schemas.openxmlformats.org/officeDocument/2006/relationships/font" Target="fonts/Montserrat-regular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10" Type="http://schemas.openxmlformats.org/officeDocument/2006/relationships/font" Target="fonts/Montserrat-italic.fntdata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11" Type="http://schemas.openxmlformats.org/officeDocument/2006/relationships/font" Target="fonts/Montserrat-boldItalic.fntdata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a0e1d5d2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a0e1d5d2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3bc33aab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3bc33aab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163bc33aab2_0_1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163bc33aab2_0_1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63bc33aab2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63bc33aab2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63bc33aab2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63bc33aab2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3bc33aab2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63bc33aab2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63bc33aab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63bc33aab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63bc33aab2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63bc33aab2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63bc33aab2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63bc33aab2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63bc33aab2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63bc33aab2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63bc33aab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63bc33aab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63bc33aab2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63bc33aab2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732e0a0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732e0a0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63bc33aab2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63bc33aab2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63bc33aab2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63bc33aab2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63bc33aab2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63bc33aab2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63bc33aab2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63bc33aab2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63bc33aab2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63bc33aab2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63bc33aab2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63bc33aab2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63bc33aab2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63bc33aab2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63bc33aab2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63bc33aab2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63bc33aab2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63bc33aab2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63bc33aab2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63bc33aab2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ba680ee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ba680ee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63bc33aab2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63bc33aab2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63bc33aab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63bc33aab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63bc33aab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63bc33aab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63bc33aab2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63bc33aab2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63bc33aab2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63bc33aab2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63bc33aab2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63bc33aab2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63bc33aab2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63bc33aab2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63bc33aab2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63bc33aab2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63bc33aab2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63bc33aab2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63bc33aab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63bc33aab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3bc33aa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63bc33aa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63bc33aab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63bc33aab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63bc33aab2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63bc33aab2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63bc33aab2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63bc33aab2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63bc33aab2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63bc33aab2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63bc33aab2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63bc33aab2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63bc33aab2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63bc33aab2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63bc33aab2_0_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63bc33aab2_0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63bc33aab2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63bc33aab2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63bc33aab2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63bc33aab2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63bc33aab2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163bc33aab2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3bc33aab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3bc33aa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63bc33aab2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63bc33aab2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63bc33aab2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63bc33aab2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163bc33aab2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163bc33aab2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63bc33aab2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163bc33aab2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163bc33aab2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163bc33aab2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63bc33aab2_0_1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163bc33aab2_0_1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63bc33aab2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63bc33aab2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63bc33aab2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63bc33aab2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163bc33aab2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163bc33aab2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63bc33aab2_0_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163bc33aab2_0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3bc33aab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3bc33aab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63bc33aab2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63bc33aab2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163bc33aab2_0_1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163bc33aab2_0_1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163bc33aab2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163bc33aab2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63bc33aab2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63bc33aab2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163bc33aab2_0_1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163bc33aab2_0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63bc33aab2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63bc33aab2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163bc33aab2_0_1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163bc33aab2_0_1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63bc33aab2_0_1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63bc33aab2_0_1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163bc33aab2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163bc33aab2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163bc33aab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163bc33aab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3bc33aab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3bc33aa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163bc33aab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163bc33aab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163bc33aab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163bc33aab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63bc33aab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63bc33aab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163bc33aab2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163bc33aab2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163bc33aab2_0_1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163bc33aab2_0_1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163bc33aab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163bc33aab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163bc33aab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163bc33aab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163bc33aab2_0_1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163bc33aab2_0_1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163bc33aab2_0_1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163bc33aab2_0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163bc33aab2_0_1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163bc33aab2_0_1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3bc33aab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3bc33aab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163bc33aab2_0_1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163bc33aab2_0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163bc33aab2_0_1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163bc33aab2_0_1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163bc33aab2_0_1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163bc33aab2_0_1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163bc33aab2_0_1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163bc33aab2_0_1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163bc33aab2_0_1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163bc33aab2_0_1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163bc33aab2_0_1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163bc33aab2_0_1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63bc33aab2_0_1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163bc33aab2_0_1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163bc33aab2_0_1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163bc33aab2_0_1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163bc33aab2_0_1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163bc33aab2_0_1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163bc33aab2_0_1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163bc33aab2_0_1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3bc33aab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3bc33aab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163bc33aab2_0_1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163bc33aab2_0_1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163bc33aab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163bc33aab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163bc33aab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163bc33aab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163bc33aab2_0_1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163bc33aab2_0_1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163bc33aab2_0_1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163bc33aab2_0_1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163bc33aab2_0_1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163bc33aab2_0_1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g163bc33aab2_0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0" name="Google Shape;1740;g163bc33aab2_0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163bc33aab2_0_1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163bc33aab2_0_1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163bc33aab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163bc33aab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163bc33aab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163bc33aab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3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0" y="1786750"/>
            <a:ext cx="9110899" cy="15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Working on Files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2"/>
          <p:cNvCxnSpPr>
            <a:stCxn id="143" idx="2"/>
            <a:endCxn id="145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2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" name="Google Shape;147;p22"/>
          <p:cNvCxnSpPr>
            <a:stCxn id="146" idx="1"/>
            <a:endCxn id="148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2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50" name="Google Shape;150;p22"/>
          <p:cNvCxnSpPr>
            <a:stCxn id="142" idx="3"/>
            <a:endCxn id="149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2"/>
          <p:cNvCxnSpPr>
            <a:stCxn id="149" idx="3"/>
            <a:endCxn id="145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2"/>
          <p:cNvCxnSpPr>
            <a:stCxn id="153" idx="1"/>
            <a:endCxn id="145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2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148" name="Google Shape;148;p22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4" name="Google Shape;154;p22"/>
          <p:cNvCxnSpPr>
            <a:stCxn id="148" idx="1"/>
            <a:endCxn id="153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2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6" name="Google Shape;1776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77" name="Google Shape;1777;p11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8" name="Google Shape;1778;p112"/>
          <p:cNvSpPr txBox="1"/>
          <p:nvPr/>
        </p:nvSpPr>
        <p:spPr>
          <a:xfrm>
            <a:off x="272000" y="854825"/>
            <a:ext cx="8799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If you still feel uncomfortable about pull requests on repo, feel free to practice on ours here: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github.com/Pierian-Data/example-for-forking</a:t>
            </a:r>
            <a:endParaRPr sz="28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your own fork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Clone your fork to a local machine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a change, add, and commit it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Push that change to your forked repo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Submit a Pull Request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79" name="Google Shape;1779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switch master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" name="Google Shape;167;p23"/>
          <p:cNvCxnSpPr>
            <a:stCxn id="166" idx="2"/>
            <a:endCxn id="168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3"/>
          <p:cNvSpPr/>
          <p:nvPr/>
        </p:nvSpPr>
        <p:spPr>
          <a:xfrm>
            <a:off x="4286575" y="2364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0" name="Google Shape;170;p23"/>
          <p:cNvCxnSpPr>
            <a:stCxn id="169" idx="1"/>
            <a:endCxn id="166" idx="3"/>
          </p:cNvCxnSpPr>
          <p:nvPr/>
        </p:nvCxnSpPr>
        <p:spPr>
          <a:xfrm rot="10800000">
            <a:off x="3907975" y="25398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3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72" name="Google Shape;172;p23"/>
          <p:cNvCxnSpPr>
            <a:stCxn id="165" idx="3"/>
            <a:endCxn id="171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3"/>
          <p:cNvCxnSpPr>
            <a:stCxn id="171" idx="3"/>
            <a:endCxn id="168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3"/>
          <p:cNvCxnSpPr>
            <a:stCxn id="175" idx="1"/>
            <a:endCxn id="168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3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176" name="Google Shape;176;p23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7" name="Google Shape;177;p23"/>
          <p:cNvCxnSpPr>
            <a:stCxn id="176" idx="1"/>
            <a:endCxn id="175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3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But what happens when you had changes?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0" name="Google Shape;190;p24"/>
          <p:cNvCxnSpPr>
            <a:stCxn id="189" idx="2"/>
            <a:endCxn id="191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4"/>
          <p:cNvSpPr/>
          <p:nvPr/>
        </p:nvSpPr>
        <p:spPr>
          <a:xfrm>
            <a:off x="4286575" y="2364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3" name="Google Shape;193;p24"/>
          <p:cNvCxnSpPr>
            <a:stCxn id="192" idx="1"/>
            <a:endCxn id="189" idx="3"/>
          </p:cNvCxnSpPr>
          <p:nvPr/>
        </p:nvCxnSpPr>
        <p:spPr>
          <a:xfrm rot="10800000">
            <a:off x="3907975" y="25398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4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95" name="Google Shape;195;p24"/>
          <p:cNvCxnSpPr>
            <a:stCxn id="188" idx="3"/>
            <a:endCxn id="194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4"/>
          <p:cNvCxnSpPr>
            <a:stCxn id="194" idx="3"/>
            <a:endCxn id="191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4"/>
          <p:cNvCxnSpPr>
            <a:stCxn id="198" idx="1"/>
            <a:endCxn id="191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4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199" name="Google Shape;199;p24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0" name="Google Shape;200;p24"/>
          <p:cNvCxnSpPr>
            <a:stCxn id="199" idx="1"/>
            <a:endCxn id="198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4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Working on Files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5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3" name="Google Shape;213;p25"/>
          <p:cNvCxnSpPr>
            <a:stCxn id="212" idx="2"/>
            <a:endCxn id="214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5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" name="Google Shape;216;p25"/>
          <p:cNvCxnSpPr>
            <a:stCxn id="215" idx="1"/>
            <a:endCxn id="217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5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219" name="Google Shape;219;p25"/>
          <p:cNvCxnSpPr>
            <a:stCxn id="211" idx="3"/>
            <a:endCxn id="218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5"/>
          <p:cNvCxnSpPr>
            <a:stCxn id="218" idx="3"/>
            <a:endCxn id="214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5"/>
          <p:cNvCxnSpPr>
            <a:stCxn id="222" idx="1"/>
            <a:endCxn id="214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5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217" name="Google Shape;217;p25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3" name="Google Shape;223;p25"/>
          <p:cNvCxnSpPr>
            <a:stCxn id="217" idx="1"/>
            <a:endCxn id="222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5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Created new non-conflict files on Other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6" name="Google Shape;236;p26"/>
          <p:cNvCxnSpPr>
            <a:stCxn id="235" idx="2"/>
            <a:endCxn id="237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6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9" name="Google Shape;239;p26"/>
          <p:cNvCxnSpPr>
            <a:stCxn id="238" idx="1"/>
            <a:endCxn id="240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6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237" name="Google Shape;237;p26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242" name="Google Shape;242;p26"/>
          <p:cNvCxnSpPr>
            <a:stCxn id="234" idx="3"/>
            <a:endCxn id="241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6"/>
          <p:cNvCxnSpPr>
            <a:stCxn id="241" idx="3"/>
            <a:endCxn id="237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6"/>
          <p:cNvCxnSpPr>
            <a:stCxn id="245" idx="1"/>
            <a:endCxn id="237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26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240" name="Google Shape;240;p26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6" name="Google Shape;246;p26"/>
          <p:cNvCxnSpPr>
            <a:stCxn id="240" idx="1"/>
            <a:endCxn id="245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26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6"/>
          <p:cNvSpPr/>
          <p:nvPr/>
        </p:nvSpPr>
        <p:spPr>
          <a:xfrm>
            <a:off x="6024125" y="3422675"/>
            <a:ext cx="538110" cy="845694"/>
          </a:xfrm>
          <a:prstGeom prst="flowChartMultidocumen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272000" y="854825"/>
            <a:ext cx="887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have also not even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committed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them…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7" name="Google Shape;2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7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0" name="Google Shape;260;p27"/>
          <p:cNvCxnSpPr>
            <a:stCxn id="259" idx="2"/>
            <a:endCxn id="261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27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3" name="Google Shape;263;p27"/>
          <p:cNvCxnSpPr>
            <a:stCxn id="262" idx="1"/>
            <a:endCxn id="264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27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261" name="Google Shape;261;p27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266" name="Google Shape;266;p27"/>
          <p:cNvCxnSpPr>
            <a:stCxn id="258" idx="3"/>
            <a:endCxn id="265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7"/>
          <p:cNvCxnSpPr>
            <a:stCxn id="265" idx="3"/>
            <a:endCxn id="261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7"/>
          <p:cNvCxnSpPr>
            <a:stCxn id="269" idx="1"/>
            <a:endCxn id="261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27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264" name="Google Shape;264;p27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0" name="Google Shape;270;p27"/>
          <p:cNvCxnSpPr>
            <a:stCxn id="264" idx="1"/>
            <a:endCxn id="269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27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7"/>
          <p:cNvSpPr/>
          <p:nvPr/>
        </p:nvSpPr>
        <p:spPr>
          <a:xfrm>
            <a:off x="6024125" y="3422675"/>
            <a:ext cx="538110" cy="845694"/>
          </a:xfrm>
          <a:prstGeom prst="flowChartMultidocumen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272000" y="854825"/>
            <a:ext cx="870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If you switch over with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git switch master…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1" name="Google Shape;2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8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283" name="Google Shape;283;p28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4" name="Google Shape;284;p28"/>
          <p:cNvCxnSpPr>
            <a:stCxn id="283" idx="2"/>
            <a:endCxn id="285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28"/>
          <p:cNvSpPr/>
          <p:nvPr/>
        </p:nvSpPr>
        <p:spPr>
          <a:xfrm>
            <a:off x="4286575" y="2364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7" name="Google Shape;287;p28"/>
          <p:cNvCxnSpPr>
            <a:stCxn id="286" idx="1"/>
            <a:endCxn id="288" idx="3"/>
          </p:cNvCxnSpPr>
          <p:nvPr/>
        </p:nvCxnSpPr>
        <p:spPr>
          <a:xfrm>
            <a:off x="4286575" y="2539800"/>
            <a:ext cx="2208000" cy="20337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28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285" name="Google Shape;285;p28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290" name="Google Shape;290;p28"/>
          <p:cNvCxnSpPr>
            <a:stCxn id="282" idx="3"/>
            <a:endCxn id="289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8"/>
          <p:cNvCxnSpPr>
            <a:stCxn id="289" idx="3"/>
            <a:endCxn id="285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8"/>
          <p:cNvCxnSpPr>
            <a:stCxn id="293" idx="1"/>
            <a:endCxn id="285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28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288" name="Google Shape;288;p28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4" name="Google Shape;294;p28"/>
          <p:cNvCxnSpPr>
            <a:stCxn id="288" idx="1"/>
            <a:endCxn id="293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28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8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6024125" y="3422675"/>
            <a:ext cx="538110" cy="845694"/>
          </a:xfrm>
          <a:prstGeom prst="flowChartMultidocumen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29"/>
          <p:cNvSpPr txBox="1"/>
          <p:nvPr/>
        </p:nvSpPr>
        <p:spPr>
          <a:xfrm>
            <a:off x="272000" y="854825"/>
            <a:ext cx="887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Non-conflict files/changes come too!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5" name="Google Shape;30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9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307" name="Google Shape;307;p29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8" name="Google Shape;308;p29"/>
          <p:cNvCxnSpPr>
            <a:stCxn id="307" idx="2"/>
            <a:endCxn id="309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29"/>
          <p:cNvSpPr/>
          <p:nvPr/>
        </p:nvSpPr>
        <p:spPr>
          <a:xfrm>
            <a:off x="4286575" y="2364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1" name="Google Shape;311;p29"/>
          <p:cNvCxnSpPr>
            <a:stCxn id="310" idx="1"/>
            <a:endCxn id="307" idx="3"/>
          </p:cNvCxnSpPr>
          <p:nvPr/>
        </p:nvCxnSpPr>
        <p:spPr>
          <a:xfrm rot="10800000">
            <a:off x="3907975" y="25398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29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309" name="Google Shape;309;p29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313" name="Google Shape;313;p29"/>
          <p:cNvCxnSpPr>
            <a:stCxn id="306" idx="3"/>
            <a:endCxn id="312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9"/>
          <p:cNvCxnSpPr>
            <a:stCxn id="312" idx="3"/>
            <a:endCxn id="309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9"/>
          <p:cNvCxnSpPr>
            <a:stCxn id="316" idx="1"/>
            <a:endCxn id="309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29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317" name="Google Shape;317;p29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8" name="Google Shape;318;p29"/>
          <p:cNvCxnSpPr>
            <a:stCxn id="317" idx="1"/>
            <a:endCxn id="316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29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9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9"/>
          <p:cNvSpPr/>
          <p:nvPr/>
        </p:nvSpPr>
        <p:spPr>
          <a:xfrm>
            <a:off x="6024125" y="3422675"/>
            <a:ext cx="538110" cy="845694"/>
          </a:xfrm>
          <a:prstGeom prst="flowChartMultidocumen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9"/>
          <p:cNvSpPr/>
          <p:nvPr/>
        </p:nvSpPr>
        <p:spPr>
          <a:xfrm>
            <a:off x="3569125" y="1384150"/>
            <a:ext cx="538110" cy="845694"/>
          </a:xfrm>
          <a:prstGeom prst="flowChartMultidocumen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3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Or if you have a conflicting change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0" name="Google Shape;33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0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332" name="Google Shape;332;p30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3" name="Google Shape;333;p30"/>
          <p:cNvCxnSpPr>
            <a:stCxn id="332" idx="2"/>
            <a:endCxn id="334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30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6" name="Google Shape;336;p30"/>
          <p:cNvCxnSpPr>
            <a:stCxn id="335" idx="1"/>
            <a:endCxn id="337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30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334" name="Google Shape;334;p30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339" name="Google Shape;339;p30"/>
          <p:cNvCxnSpPr>
            <a:stCxn id="331" idx="3"/>
            <a:endCxn id="338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30"/>
          <p:cNvCxnSpPr>
            <a:stCxn id="338" idx="3"/>
            <a:endCxn id="334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30"/>
          <p:cNvCxnSpPr>
            <a:stCxn id="342" idx="1"/>
            <a:endCxn id="334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Google Shape;342;p30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337" name="Google Shape;337;p30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3" name="Google Shape;343;p30"/>
          <p:cNvCxnSpPr>
            <a:stCxn id="337" idx="1"/>
            <a:endCxn id="342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30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0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3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Or if you have a conflicting change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3" name="Google Shape;35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1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355" name="Google Shape;355;p31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6" name="Google Shape;356;p31"/>
          <p:cNvCxnSpPr>
            <a:stCxn id="355" idx="2"/>
            <a:endCxn id="357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31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9" name="Google Shape;359;p31"/>
          <p:cNvCxnSpPr>
            <a:stCxn id="358" idx="1"/>
            <a:endCxn id="360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31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357" name="Google Shape;357;p31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362" name="Google Shape;362;p31"/>
          <p:cNvCxnSpPr>
            <a:stCxn id="354" idx="3"/>
            <a:endCxn id="361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31"/>
          <p:cNvCxnSpPr>
            <a:stCxn id="361" idx="3"/>
            <a:endCxn id="357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31"/>
          <p:cNvCxnSpPr>
            <a:stCxn id="365" idx="1"/>
            <a:endCxn id="357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31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360" name="Google Shape;360;p31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6" name="Google Shape;366;p31"/>
          <p:cNvCxnSpPr>
            <a:stCxn id="360" idx="1"/>
            <a:endCxn id="365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31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1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01050" y="1451275"/>
            <a:ext cx="7941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 and Git 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Practice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3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Or if you have a conflicting change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6" name="Google Shape;3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2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378" name="Google Shape;378;p32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9" name="Google Shape;379;p32"/>
          <p:cNvCxnSpPr>
            <a:stCxn id="378" idx="2"/>
            <a:endCxn id="380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32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2" name="Google Shape;382;p32"/>
          <p:cNvCxnSpPr>
            <a:stCxn id="381" idx="1"/>
            <a:endCxn id="383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32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380" name="Google Shape;380;p32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385" name="Google Shape;385;p32"/>
          <p:cNvCxnSpPr>
            <a:stCxn id="377" idx="3"/>
            <a:endCxn id="384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32"/>
          <p:cNvCxnSpPr>
            <a:stCxn id="384" idx="3"/>
            <a:endCxn id="380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32"/>
          <p:cNvCxnSpPr>
            <a:stCxn id="388" idx="1"/>
            <a:endCxn id="380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32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383" name="Google Shape;383;p32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9" name="Google Shape;389;p32"/>
          <p:cNvCxnSpPr>
            <a:stCxn id="383" idx="1"/>
            <a:endCxn id="388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32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2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2"/>
          <p:cNvSpPr/>
          <p:nvPr/>
        </p:nvSpPr>
        <p:spPr>
          <a:xfrm>
            <a:off x="3965425" y="1384150"/>
            <a:ext cx="4997400" cy="1654200"/>
          </a:xfrm>
          <a:prstGeom prst="wedgeRectCallout">
            <a:avLst>
              <a:gd fmla="val -13405" name="adj1"/>
              <a:gd fmla="val 68826" name="adj2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error: Your local changes to the following files would be overwritten by checkout: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    myfile.txt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Please commit your changes or stash them before you switch branches.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Aborting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3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33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stash our changes to preserve them!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0" name="Google Shape;40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3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402" name="Google Shape;402;p33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3" name="Google Shape;403;p33"/>
          <p:cNvCxnSpPr>
            <a:stCxn id="402" idx="2"/>
            <a:endCxn id="404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33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6" name="Google Shape;406;p33"/>
          <p:cNvCxnSpPr>
            <a:stCxn id="405" idx="1"/>
            <a:endCxn id="407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33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404" name="Google Shape;404;p33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409" name="Google Shape;409;p33"/>
          <p:cNvCxnSpPr>
            <a:stCxn id="401" idx="3"/>
            <a:endCxn id="408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33"/>
          <p:cNvCxnSpPr>
            <a:stCxn id="408" idx="3"/>
            <a:endCxn id="404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33"/>
          <p:cNvCxnSpPr>
            <a:stCxn id="412" idx="1"/>
            <a:endCxn id="404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p33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407" name="Google Shape;407;p33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3" name="Google Shape;413;p33"/>
          <p:cNvCxnSpPr>
            <a:stCxn id="407" idx="1"/>
            <a:endCxn id="412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p33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3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3"/>
          <p:cNvSpPr/>
          <p:nvPr/>
        </p:nvSpPr>
        <p:spPr>
          <a:xfrm>
            <a:off x="3965425" y="1384150"/>
            <a:ext cx="4997400" cy="1654200"/>
          </a:xfrm>
          <a:prstGeom prst="wedgeRectCallout">
            <a:avLst>
              <a:gd fmla="val -13405" name="adj1"/>
              <a:gd fmla="val 68826" name="adj2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error: Your local changes to the following files would be overwritten by checkout: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    myfile.txt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Please commit your changes or stash them before you switch branches.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Aborting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3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stash changes without a commit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4" name="Google Shape;42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4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426" name="Google Shape;426;p34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7" name="Google Shape;427;p34"/>
          <p:cNvCxnSpPr>
            <a:stCxn id="426" idx="2"/>
            <a:endCxn id="428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Google Shape;429;p34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0" name="Google Shape;430;p34"/>
          <p:cNvCxnSpPr>
            <a:stCxn id="429" idx="1"/>
            <a:endCxn id="431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34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428" name="Google Shape;428;p34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433" name="Google Shape;433;p34"/>
          <p:cNvCxnSpPr>
            <a:stCxn id="425" idx="3"/>
            <a:endCxn id="432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34"/>
          <p:cNvCxnSpPr>
            <a:stCxn id="432" idx="3"/>
            <a:endCxn id="428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34"/>
          <p:cNvCxnSpPr>
            <a:stCxn id="436" idx="1"/>
            <a:endCxn id="428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6" name="Google Shape;436;p34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431" name="Google Shape;431;p34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7" name="Google Shape;437;p34"/>
          <p:cNvCxnSpPr>
            <a:stCxn id="431" idx="1"/>
            <a:endCxn id="436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8" name="Google Shape;438;p34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4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3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stash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7" name="Google Shape;44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5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449" name="Google Shape;449;p35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0" name="Google Shape;450;p35"/>
          <p:cNvCxnSpPr>
            <a:stCxn id="449" idx="2"/>
            <a:endCxn id="451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35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3" name="Google Shape;453;p35"/>
          <p:cNvCxnSpPr>
            <a:stCxn id="452" idx="1"/>
            <a:endCxn id="454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" name="Google Shape;455;p35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451" name="Google Shape;451;p35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456" name="Google Shape;456;p35"/>
          <p:cNvCxnSpPr>
            <a:stCxn id="448" idx="3"/>
            <a:endCxn id="455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35"/>
          <p:cNvCxnSpPr>
            <a:stCxn id="455" idx="3"/>
            <a:endCxn id="451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35"/>
          <p:cNvCxnSpPr>
            <a:stCxn id="459" idx="1"/>
            <a:endCxn id="451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35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454" name="Google Shape;454;p35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0" name="Google Shape;460;p35"/>
          <p:cNvCxnSpPr>
            <a:stCxn id="454" idx="1"/>
            <a:endCxn id="459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1" name="Google Shape;461;p35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5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5"/>
          <p:cNvSpPr/>
          <p:nvPr/>
        </p:nvSpPr>
        <p:spPr>
          <a:xfrm>
            <a:off x="6976300" y="2715000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5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3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master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2" name="Google Shape;47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36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474" name="Google Shape;474;p36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5" name="Google Shape;475;p36"/>
          <p:cNvCxnSpPr>
            <a:stCxn id="474" idx="2"/>
            <a:endCxn id="476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7" name="Google Shape;477;p36"/>
          <p:cNvSpPr/>
          <p:nvPr/>
        </p:nvSpPr>
        <p:spPr>
          <a:xfrm>
            <a:off x="4286575" y="2364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8" name="Google Shape;478;p36"/>
          <p:cNvCxnSpPr>
            <a:stCxn id="477" idx="1"/>
            <a:endCxn id="479" idx="3"/>
          </p:cNvCxnSpPr>
          <p:nvPr/>
        </p:nvCxnSpPr>
        <p:spPr>
          <a:xfrm>
            <a:off x="4286575" y="2539800"/>
            <a:ext cx="2208000" cy="20337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0" name="Google Shape;480;p36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476" name="Google Shape;476;p36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481" name="Google Shape;481;p36"/>
          <p:cNvCxnSpPr>
            <a:stCxn id="473" idx="3"/>
            <a:endCxn id="480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36"/>
          <p:cNvCxnSpPr>
            <a:stCxn id="480" idx="3"/>
            <a:endCxn id="476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36"/>
          <p:cNvCxnSpPr>
            <a:stCxn id="484" idx="1"/>
            <a:endCxn id="476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36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479" name="Google Shape;479;p36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5" name="Google Shape;485;p36"/>
          <p:cNvCxnSpPr>
            <a:stCxn id="479" idx="1"/>
            <a:endCxn id="484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6" name="Google Shape;486;p36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6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6"/>
          <p:cNvSpPr/>
          <p:nvPr/>
        </p:nvSpPr>
        <p:spPr>
          <a:xfrm>
            <a:off x="6976300" y="2715000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6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6" name="Google Shape;496;p3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other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7" name="Google Shape;49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7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499" name="Google Shape;499;p37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0" name="Google Shape;500;p37"/>
          <p:cNvCxnSpPr>
            <a:stCxn id="499" idx="2"/>
            <a:endCxn id="501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2" name="Google Shape;502;p37"/>
          <p:cNvSpPr/>
          <p:nvPr/>
        </p:nvSpPr>
        <p:spPr>
          <a:xfrm>
            <a:off x="6857750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3" name="Google Shape;503;p37"/>
          <p:cNvCxnSpPr>
            <a:stCxn id="502" idx="1"/>
            <a:endCxn id="504" idx="3"/>
          </p:cNvCxnSpPr>
          <p:nvPr/>
        </p:nvCxnSpPr>
        <p:spPr>
          <a:xfrm rot="10800000">
            <a:off x="6494750" y="4573500"/>
            <a:ext cx="3630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" name="Google Shape;505;p37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506" name="Google Shape;506;p37"/>
          <p:cNvCxnSpPr>
            <a:stCxn id="498" idx="3"/>
            <a:endCxn id="505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37"/>
          <p:cNvCxnSpPr>
            <a:stCxn id="505" idx="3"/>
            <a:endCxn id="501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37"/>
          <p:cNvCxnSpPr>
            <a:stCxn id="509" idx="1"/>
            <a:endCxn id="501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p37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504" name="Google Shape;504;p37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0" name="Google Shape;510;p37"/>
          <p:cNvCxnSpPr>
            <a:stCxn id="504" idx="1"/>
            <a:endCxn id="509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Google Shape;511;p37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7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7"/>
          <p:cNvSpPr/>
          <p:nvPr/>
        </p:nvSpPr>
        <p:spPr>
          <a:xfrm>
            <a:off x="6976300" y="2715000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7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0" name="Google Shape;5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3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stash pop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3" name="Google Shape;52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38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525" name="Google Shape;525;p38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6" name="Google Shape;526;p38"/>
          <p:cNvCxnSpPr>
            <a:stCxn id="525" idx="2"/>
            <a:endCxn id="527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Google Shape;528;p38"/>
          <p:cNvSpPr/>
          <p:nvPr/>
        </p:nvSpPr>
        <p:spPr>
          <a:xfrm>
            <a:off x="6857750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9" name="Google Shape;529;p38"/>
          <p:cNvCxnSpPr>
            <a:stCxn id="528" idx="1"/>
            <a:endCxn id="530" idx="3"/>
          </p:cNvCxnSpPr>
          <p:nvPr/>
        </p:nvCxnSpPr>
        <p:spPr>
          <a:xfrm rot="10800000">
            <a:off x="6494750" y="4573500"/>
            <a:ext cx="3630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1" name="Google Shape;531;p38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527" name="Google Shape;527;p38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532" name="Google Shape;532;p38"/>
          <p:cNvCxnSpPr>
            <a:stCxn id="524" idx="3"/>
            <a:endCxn id="531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38"/>
          <p:cNvCxnSpPr>
            <a:stCxn id="531" idx="3"/>
            <a:endCxn id="527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38"/>
          <p:cNvCxnSpPr>
            <a:stCxn id="535" idx="1"/>
            <a:endCxn id="527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5" name="Google Shape;535;p38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530" name="Google Shape;530;p38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6" name="Google Shape;536;p38"/>
          <p:cNvCxnSpPr>
            <a:stCxn id="530" idx="1"/>
            <a:endCxn id="535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p38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8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3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5" name="Google Shape;545;p3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other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6" name="Google Shape;54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39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548" name="Google Shape;548;p39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9" name="Google Shape;549;p39"/>
          <p:cNvCxnSpPr>
            <a:stCxn id="548" idx="2"/>
            <a:endCxn id="550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1" name="Google Shape;551;p39"/>
          <p:cNvSpPr/>
          <p:nvPr/>
        </p:nvSpPr>
        <p:spPr>
          <a:xfrm>
            <a:off x="6857750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2" name="Google Shape;552;p39"/>
          <p:cNvCxnSpPr>
            <a:stCxn id="551" idx="1"/>
            <a:endCxn id="553" idx="3"/>
          </p:cNvCxnSpPr>
          <p:nvPr/>
        </p:nvCxnSpPr>
        <p:spPr>
          <a:xfrm rot="10800000">
            <a:off x="6494750" y="4573500"/>
            <a:ext cx="3630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4" name="Google Shape;554;p39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550" name="Google Shape;550;p39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555" name="Google Shape;555;p39"/>
          <p:cNvCxnSpPr>
            <a:stCxn id="547" idx="3"/>
            <a:endCxn id="554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39"/>
          <p:cNvCxnSpPr>
            <a:stCxn id="554" idx="3"/>
            <a:endCxn id="550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39"/>
          <p:cNvCxnSpPr>
            <a:stCxn id="558" idx="1"/>
            <a:endCxn id="550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8" name="Google Shape;558;p39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553" name="Google Shape;553;p39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9" name="Google Shape;559;p39"/>
          <p:cNvCxnSpPr>
            <a:stCxn id="553" idx="1"/>
            <a:endCxn id="558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0" name="Google Shape;560;p39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9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9"/>
          <p:cNvSpPr/>
          <p:nvPr/>
        </p:nvSpPr>
        <p:spPr>
          <a:xfrm>
            <a:off x="6976300" y="2715000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9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4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0" name="Google Shape;570;p4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stash apply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1" name="Google Shape;57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0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573" name="Google Shape;573;p40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4" name="Google Shape;574;p40"/>
          <p:cNvCxnSpPr>
            <a:stCxn id="573" idx="2"/>
            <a:endCxn id="575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6" name="Google Shape;576;p40"/>
          <p:cNvSpPr/>
          <p:nvPr/>
        </p:nvSpPr>
        <p:spPr>
          <a:xfrm>
            <a:off x="6857750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7" name="Google Shape;577;p40"/>
          <p:cNvCxnSpPr>
            <a:stCxn id="576" idx="1"/>
            <a:endCxn id="578" idx="3"/>
          </p:cNvCxnSpPr>
          <p:nvPr/>
        </p:nvCxnSpPr>
        <p:spPr>
          <a:xfrm rot="10800000">
            <a:off x="6494750" y="4573500"/>
            <a:ext cx="3630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9" name="Google Shape;579;p40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575" name="Google Shape;575;p40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580" name="Google Shape;580;p40"/>
          <p:cNvCxnSpPr>
            <a:stCxn id="572" idx="3"/>
            <a:endCxn id="579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40"/>
          <p:cNvCxnSpPr>
            <a:stCxn id="579" idx="3"/>
            <a:endCxn id="575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40"/>
          <p:cNvCxnSpPr>
            <a:stCxn id="583" idx="1"/>
            <a:endCxn id="575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3" name="Google Shape;583;p40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578" name="Google Shape;578;p40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84" name="Google Shape;584;p40"/>
          <p:cNvCxnSpPr>
            <a:stCxn id="578" idx="1"/>
            <a:endCxn id="583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5" name="Google Shape;585;p40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0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0"/>
          <p:cNvSpPr/>
          <p:nvPr/>
        </p:nvSpPr>
        <p:spPr>
          <a:xfrm>
            <a:off x="6976300" y="2715000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0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4" name="Google Shape;59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4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6" name="Google Shape;596;p41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Useful if you want to apply the same stashed </a:t>
            </a:r>
            <a:r>
              <a:rPr lang="en" sz="280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changes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to multiple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7" name="Google Shape;59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41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599" name="Google Shape;599;p41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0" name="Google Shape;600;p41"/>
          <p:cNvCxnSpPr>
            <a:stCxn id="599" idx="2"/>
            <a:endCxn id="601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2" name="Google Shape;602;p41"/>
          <p:cNvSpPr/>
          <p:nvPr/>
        </p:nvSpPr>
        <p:spPr>
          <a:xfrm>
            <a:off x="6857750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3" name="Google Shape;603;p41"/>
          <p:cNvCxnSpPr>
            <a:stCxn id="602" idx="1"/>
            <a:endCxn id="604" idx="3"/>
          </p:cNvCxnSpPr>
          <p:nvPr/>
        </p:nvCxnSpPr>
        <p:spPr>
          <a:xfrm rot="10800000">
            <a:off x="6494750" y="4573500"/>
            <a:ext cx="3630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5" name="Google Shape;605;p41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601" name="Google Shape;601;p41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606" name="Google Shape;606;p41"/>
          <p:cNvCxnSpPr>
            <a:stCxn id="598" idx="3"/>
            <a:endCxn id="605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41"/>
          <p:cNvCxnSpPr>
            <a:stCxn id="605" idx="3"/>
            <a:endCxn id="601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41"/>
          <p:cNvCxnSpPr>
            <a:stCxn id="609" idx="1"/>
            <a:endCxn id="601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Google Shape;609;p41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604" name="Google Shape;604;p41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0" name="Google Shape;610;p41"/>
          <p:cNvCxnSpPr>
            <a:stCxn id="604" idx="1"/>
            <a:endCxn id="609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1" name="Google Shape;611;p41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1"/>
          <p:cNvSpPr/>
          <p:nvPr/>
        </p:nvSpPr>
        <p:spPr>
          <a:xfrm>
            <a:off x="6976300" y="2715000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1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It’s our last day! Today we’ll shift our focus more towards GitHub, understanding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workflow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patterns using Git and features specific to GitHub.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Google Shape;61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4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0" name="Google Shape;620;p42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Note that by default Git won’t stash changes made to untracked or ignored files.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stash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in practice!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1" name="Google Shape;62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" name="Google Shape;62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43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3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3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3"/>
          <p:cNvSpPr txBox="1"/>
          <p:nvPr/>
        </p:nvSpPr>
        <p:spPr>
          <a:xfrm>
            <a:off x="601050" y="1312825"/>
            <a:ext cx="7941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Push and Pull Review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Google Shape;6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4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44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Recall our Day 2 discussions of GitHub repositories as a “remote”.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clarify what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remote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is more formally: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remote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command lets you create, view, and delete connections to other repositories. Remote connections are more like bookmarks rather than direct links into other repositories.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8" name="Google Shape;63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4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5" name="Google Shape;645;p4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remote is a URL where the host repository lives, such as a GitHub URL.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we’ve seen before, in some cases that URL is hidden (private repository) or requires permissions to directly access and interact with (PAT).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also have </a:t>
            </a:r>
            <a:r>
              <a:rPr i="1" lang="en" sz="2800">
                <a:latin typeface="Montserrat"/>
                <a:ea typeface="Montserrat"/>
                <a:cs typeface="Montserrat"/>
                <a:sym typeface="Montserrat"/>
              </a:rPr>
              <a:t>multiple</a:t>
            </a: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remote configurations.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6" name="Google Shape;64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Google Shape;6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4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3" name="Google Shape;653;p46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Running just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remote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will list the remote connections you have.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Running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remote -v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will list the remote connections along with their URL.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add or remove remote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repositories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with the commands: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remote add &lt;name&gt; &lt;url&gt;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remote rm &lt;name&gt;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4" name="Google Shape;65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Google Shape;6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4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1" name="Google Shape;661;p47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When working with a remote repository such as GitHub, we often have files that we don’t want to track or push, such as a SQL database which already tracks its own changes or secret files like API tokens.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.gitignore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file is a file we can create to tell Git to ignore certain files or even entire directories.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2" name="Google Shape;66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7" name="Google Shape;66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4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9" name="Google Shape;669;p48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Creating a file called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.gitignore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at the root of the Git repository, and then you can define patterns to ignore: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Mypasswords.txt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Ignores this specific file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directory_name/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Ignores everything in this directory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*.sql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Ignores anything ending with .sql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0" name="Google Shape;67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6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4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7" name="Google Shape;677;p49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create a new GitHub Repository, connected it to our local machine, add some files, and then use .gitignore to tell Git which files to ignore.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Then we’ll push changes and confirm that Git did not track those files meaning it also did not push them to the remote repository.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8" name="Google Shape;67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" name="Google Shape;68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5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50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Note, we’ll also explore the push/pull using the GitHub Desktop tool, but you can always review our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discussion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from Day 2 on running this at the command line.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6" name="Google Shape;68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" name="Google Shape;69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51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1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1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1"/>
          <p:cNvSpPr txBox="1"/>
          <p:nvPr/>
        </p:nvSpPr>
        <p:spPr>
          <a:xfrm>
            <a:off x="601050" y="1312825"/>
            <a:ext cx="7941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Common Workflow Patterns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Day 5 Topics Overview: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Using git stash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Push and Pull and Git Remote Review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Common Workflow Patterns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Repository Tour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Pull Requests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Forking on GitHub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Actions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Google Shape;70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5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52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Common Workflow Patterns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3" name="Google Shape;70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Google Shape;70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53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0" name="Google Shape;710;p53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1" name="Google Shape;71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" name="Google Shape;71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5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8" name="Google Shape;718;p54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Sometimes a common workflow for beginners, a single branch just does all the work on the master branch, using push and pull requests to update code on the main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9" name="Google Shape;71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" name="Google Shape;72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5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6" name="Google Shape;726;p55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essentially treats Git as more of a save tool or online backup than a fully featured version control system with branching ability.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take a look at the workflow and then discuss its drawbacks…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7" name="Google Shape;72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6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3" name="Google Shape;73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5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5" name="Google Shape;735;p56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6" name="Google Shape;73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56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9" name="Google Shape;739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7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5" name="Google Shape;74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5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57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8" name="Google Shape;74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57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1" name="Google Shape;751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57"/>
          <p:cNvSpPr/>
          <p:nvPr/>
        </p:nvSpPr>
        <p:spPr>
          <a:xfrm>
            <a:off x="55830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7"/>
          <p:cNvSpPr/>
          <p:nvPr/>
        </p:nvSpPr>
        <p:spPr>
          <a:xfrm>
            <a:off x="153405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4" name="Google Shape;754;p57"/>
          <p:cNvCxnSpPr>
            <a:stCxn id="752" idx="3"/>
            <a:endCxn id="753" idx="1"/>
          </p:cNvCxnSpPr>
          <p:nvPr/>
        </p:nvCxnSpPr>
        <p:spPr>
          <a:xfrm>
            <a:off x="1230300" y="28297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8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0" name="Google Shape;76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5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58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3" name="Google Shape;76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58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6" name="Google Shape;766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58"/>
          <p:cNvSpPr/>
          <p:nvPr/>
        </p:nvSpPr>
        <p:spPr>
          <a:xfrm>
            <a:off x="55830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58"/>
          <p:cNvSpPr/>
          <p:nvPr/>
        </p:nvSpPr>
        <p:spPr>
          <a:xfrm>
            <a:off x="153405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9" name="Google Shape;769;p58"/>
          <p:cNvCxnSpPr>
            <a:stCxn id="767" idx="3"/>
            <a:endCxn id="768" idx="1"/>
          </p:cNvCxnSpPr>
          <p:nvPr/>
        </p:nvCxnSpPr>
        <p:spPr>
          <a:xfrm>
            <a:off x="1230300" y="28297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0" name="Google Shape;770;p58"/>
          <p:cNvSpPr/>
          <p:nvPr/>
        </p:nvSpPr>
        <p:spPr>
          <a:xfrm>
            <a:off x="3928425" y="2874450"/>
            <a:ext cx="15483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git push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9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6" name="Google Shape;77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5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59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9" name="Google Shape;77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59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2" name="Google Shape;782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59"/>
          <p:cNvSpPr/>
          <p:nvPr/>
        </p:nvSpPr>
        <p:spPr>
          <a:xfrm>
            <a:off x="59647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59"/>
          <p:cNvSpPr/>
          <p:nvPr/>
        </p:nvSpPr>
        <p:spPr>
          <a:xfrm>
            <a:off x="694047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5" name="Google Shape;785;p59"/>
          <p:cNvCxnSpPr>
            <a:stCxn id="783" idx="3"/>
            <a:endCxn id="784" idx="1"/>
          </p:cNvCxnSpPr>
          <p:nvPr/>
        </p:nvCxnSpPr>
        <p:spPr>
          <a:xfrm>
            <a:off x="663672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6" name="Google Shape;786;p59"/>
          <p:cNvSpPr/>
          <p:nvPr/>
        </p:nvSpPr>
        <p:spPr>
          <a:xfrm>
            <a:off x="55830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59"/>
          <p:cNvSpPr/>
          <p:nvPr/>
        </p:nvSpPr>
        <p:spPr>
          <a:xfrm>
            <a:off x="153405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8" name="Google Shape;788;p59"/>
          <p:cNvCxnSpPr>
            <a:stCxn id="786" idx="3"/>
            <a:endCxn id="787" idx="1"/>
          </p:cNvCxnSpPr>
          <p:nvPr/>
        </p:nvCxnSpPr>
        <p:spPr>
          <a:xfrm>
            <a:off x="1230300" y="28297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9" name="Google Shape;789;p59"/>
          <p:cNvSpPr/>
          <p:nvPr/>
        </p:nvSpPr>
        <p:spPr>
          <a:xfrm>
            <a:off x="3928425" y="2874450"/>
            <a:ext cx="15483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git push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0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5" name="Google Shape;79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6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7" name="Google Shape;797;p60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8" name="Google Shape;79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60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1" name="Google Shape;801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60"/>
          <p:cNvSpPr/>
          <p:nvPr/>
        </p:nvSpPr>
        <p:spPr>
          <a:xfrm>
            <a:off x="59647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60"/>
          <p:cNvSpPr/>
          <p:nvPr/>
        </p:nvSpPr>
        <p:spPr>
          <a:xfrm>
            <a:off x="694047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4" name="Google Shape;804;p60"/>
          <p:cNvCxnSpPr>
            <a:stCxn id="802" idx="3"/>
            <a:endCxn id="803" idx="1"/>
          </p:cNvCxnSpPr>
          <p:nvPr/>
        </p:nvCxnSpPr>
        <p:spPr>
          <a:xfrm>
            <a:off x="663672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5" name="Google Shape;805;p60"/>
          <p:cNvSpPr/>
          <p:nvPr/>
        </p:nvSpPr>
        <p:spPr>
          <a:xfrm flipH="1">
            <a:off x="3828138" y="2783900"/>
            <a:ext cx="15150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git pull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1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1" name="Google Shape;81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6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3" name="Google Shape;813;p61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4" name="Google Shape;81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61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7" name="Google Shape;817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61"/>
          <p:cNvSpPr/>
          <p:nvPr/>
        </p:nvSpPr>
        <p:spPr>
          <a:xfrm>
            <a:off x="59647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61"/>
          <p:cNvSpPr/>
          <p:nvPr/>
        </p:nvSpPr>
        <p:spPr>
          <a:xfrm>
            <a:off x="694047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0" name="Google Shape;820;p61"/>
          <p:cNvCxnSpPr>
            <a:stCxn id="818" idx="3"/>
            <a:endCxn id="819" idx="1"/>
          </p:cNvCxnSpPr>
          <p:nvPr/>
        </p:nvCxnSpPr>
        <p:spPr>
          <a:xfrm>
            <a:off x="663672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1" name="Google Shape;821;p61"/>
          <p:cNvSpPr/>
          <p:nvPr/>
        </p:nvSpPr>
        <p:spPr>
          <a:xfrm flipH="1">
            <a:off x="3828138" y="2783900"/>
            <a:ext cx="15150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git pull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22" name="Google Shape;822;p61"/>
          <p:cNvSpPr/>
          <p:nvPr/>
        </p:nvSpPr>
        <p:spPr>
          <a:xfrm>
            <a:off x="97285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61"/>
          <p:cNvSpPr/>
          <p:nvPr/>
        </p:nvSpPr>
        <p:spPr>
          <a:xfrm>
            <a:off x="194860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4" name="Google Shape;824;p61"/>
          <p:cNvCxnSpPr>
            <a:stCxn id="822" idx="3"/>
            <a:endCxn id="823" idx="1"/>
          </p:cNvCxnSpPr>
          <p:nvPr/>
        </p:nvCxnSpPr>
        <p:spPr>
          <a:xfrm>
            <a:off x="1644850" y="28297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601050" y="2005525"/>
            <a:ext cx="7941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2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0" name="Google Shape;83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6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2" name="Google Shape;832;p62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3" name="Google Shape;83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62"/>
          <p:cNvSpPr/>
          <p:nvPr/>
        </p:nvSpPr>
        <p:spPr>
          <a:xfrm>
            <a:off x="61562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62"/>
          <p:cNvSpPr/>
          <p:nvPr/>
        </p:nvSpPr>
        <p:spPr>
          <a:xfrm>
            <a:off x="159137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6" name="Google Shape;836;p62"/>
          <p:cNvCxnSpPr>
            <a:stCxn id="834" idx="3"/>
            <a:endCxn id="835" idx="1"/>
          </p:cNvCxnSpPr>
          <p:nvPr/>
        </p:nvCxnSpPr>
        <p:spPr>
          <a:xfrm>
            <a:off x="1287625" y="28744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7" name="Google Shape;837;p62"/>
          <p:cNvSpPr/>
          <p:nvPr/>
        </p:nvSpPr>
        <p:spPr>
          <a:xfrm>
            <a:off x="256712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8" name="Google Shape;838;p62"/>
          <p:cNvCxnSpPr>
            <a:stCxn id="835" idx="3"/>
            <a:endCxn id="837" idx="1"/>
          </p:cNvCxnSpPr>
          <p:nvPr/>
        </p:nvCxnSpPr>
        <p:spPr>
          <a:xfrm>
            <a:off x="2263375" y="28744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39" name="Google Shape;839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62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1" name="Google Shape;841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62"/>
          <p:cNvSpPr/>
          <p:nvPr/>
        </p:nvSpPr>
        <p:spPr>
          <a:xfrm>
            <a:off x="59647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62"/>
          <p:cNvSpPr/>
          <p:nvPr/>
        </p:nvSpPr>
        <p:spPr>
          <a:xfrm>
            <a:off x="694047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4" name="Google Shape;844;p62"/>
          <p:cNvCxnSpPr>
            <a:stCxn id="842" idx="3"/>
            <a:endCxn id="843" idx="1"/>
          </p:cNvCxnSpPr>
          <p:nvPr/>
        </p:nvCxnSpPr>
        <p:spPr>
          <a:xfrm>
            <a:off x="663672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63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0" name="Google Shape;85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63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63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3" name="Google Shape;85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63"/>
          <p:cNvSpPr/>
          <p:nvPr/>
        </p:nvSpPr>
        <p:spPr>
          <a:xfrm>
            <a:off x="61562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63"/>
          <p:cNvSpPr/>
          <p:nvPr/>
        </p:nvSpPr>
        <p:spPr>
          <a:xfrm>
            <a:off x="159137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6" name="Google Shape;856;p63"/>
          <p:cNvCxnSpPr>
            <a:stCxn id="854" idx="3"/>
            <a:endCxn id="855" idx="1"/>
          </p:cNvCxnSpPr>
          <p:nvPr/>
        </p:nvCxnSpPr>
        <p:spPr>
          <a:xfrm>
            <a:off x="1287625" y="28744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7" name="Google Shape;857;p63"/>
          <p:cNvSpPr/>
          <p:nvPr/>
        </p:nvSpPr>
        <p:spPr>
          <a:xfrm>
            <a:off x="256712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8" name="Google Shape;858;p63"/>
          <p:cNvCxnSpPr>
            <a:stCxn id="855" idx="3"/>
            <a:endCxn id="857" idx="1"/>
          </p:cNvCxnSpPr>
          <p:nvPr/>
        </p:nvCxnSpPr>
        <p:spPr>
          <a:xfrm>
            <a:off x="2263375" y="28744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59" name="Google Shape;859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63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1" name="Google Shape;861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63"/>
          <p:cNvSpPr/>
          <p:nvPr/>
        </p:nvSpPr>
        <p:spPr>
          <a:xfrm>
            <a:off x="59647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63"/>
          <p:cNvSpPr/>
          <p:nvPr/>
        </p:nvSpPr>
        <p:spPr>
          <a:xfrm>
            <a:off x="694047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4" name="Google Shape;864;p63"/>
          <p:cNvCxnSpPr>
            <a:stCxn id="862" idx="3"/>
            <a:endCxn id="863" idx="1"/>
          </p:cNvCxnSpPr>
          <p:nvPr/>
        </p:nvCxnSpPr>
        <p:spPr>
          <a:xfrm>
            <a:off x="663672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5" name="Google Shape;865;p63"/>
          <p:cNvSpPr/>
          <p:nvPr/>
        </p:nvSpPr>
        <p:spPr>
          <a:xfrm>
            <a:off x="3928425" y="2874450"/>
            <a:ext cx="15483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git push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64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1" name="Google Shape;87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6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3" name="Google Shape;873;p64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4" name="Google Shape;874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64"/>
          <p:cNvSpPr/>
          <p:nvPr/>
        </p:nvSpPr>
        <p:spPr>
          <a:xfrm>
            <a:off x="61562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64"/>
          <p:cNvSpPr/>
          <p:nvPr/>
        </p:nvSpPr>
        <p:spPr>
          <a:xfrm>
            <a:off x="159137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7" name="Google Shape;877;p64"/>
          <p:cNvCxnSpPr>
            <a:stCxn id="875" idx="3"/>
            <a:endCxn id="876" idx="1"/>
          </p:cNvCxnSpPr>
          <p:nvPr/>
        </p:nvCxnSpPr>
        <p:spPr>
          <a:xfrm>
            <a:off x="1287625" y="28744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8" name="Google Shape;878;p64"/>
          <p:cNvSpPr/>
          <p:nvPr/>
        </p:nvSpPr>
        <p:spPr>
          <a:xfrm>
            <a:off x="256712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9" name="Google Shape;879;p64"/>
          <p:cNvCxnSpPr>
            <a:stCxn id="876" idx="3"/>
            <a:endCxn id="878" idx="1"/>
          </p:cNvCxnSpPr>
          <p:nvPr/>
        </p:nvCxnSpPr>
        <p:spPr>
          <a:xfrm>
            <a:off x="2263375" y="28744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80" name="Google Shape;880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64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2" name="Google Shape;882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64"/>
          <p:cNvSpPr/>
          <p:nvPr/>
        </p:nvSpPr>
        <p:spPr>
          <a:xfrm>
            <a:off x="59647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64"/>
          <p:cNvSpPr/>
          <p:nvPr/>
        </p:nvSpPr>
        <p:spPr>
          <a:xfrm>
            <a:off x="694047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5" name="Google Shape;885;p64"/>
          <p:cNvCxnSpPr>
            <a:stCxn id="883" idx="3"/>
            <a:endCxn id="884" idx="1"/>
          </p:cNvCxnSpPr>
          <p:nvPr/>
        </p:nvCxnSpPr>
        <p:spPr>
          <a:xfrm>
            <a:off x="663672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6" name="Google Shape;886;p64"/>
          <p:cNvSpPr/>
          <p:nvPr/>
        </p:nvSpPr>
        <p:spPr>
          <a:xfrm>
            <a:off x="79162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7" name="Google Shape;887;p64"/>
          <p:cNvCxnSpPr>
            <a:stCxn id="884" idx="3"/>
            <a:endCxn id="886" idx="1"/>
          </p:cNvCxnSpPr>
          <p:nvPr/>
        </p:nvCxnSpPr>
        <p:spPr>
          <a:xfrm>
            <a:off x="761247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8" name="Google Shape;888;p64"/>
          <p:cNvSpPr/>
          <p:nvPr/>
        </p:nvSpPr>
        <p:spPr>
          <a:xfrm>
            <a:off x="3928425" y="2874450"/>
            <a:ext cx="15483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git push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3" name="Google Shape;89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6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6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Very simple workflow, never need to worry about other branches, conflicts, or merges.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Could work well for code systems that don’t require a lot of testing and are non-consumer facing.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6" name="Google Shape;89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" name="Google Shape;90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6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3" name="Google Shape;903;p66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Becomes almost impossible to maintain a proper workflow with team members, everyone would need to run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git pull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and merge the master branch changes before pushing their own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4" name="Google Shape;904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9" name="Google Shape;90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6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1" name="Google Shape;911;p67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Even for solo developers, what happens when you want to try out experimental features?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would still need to commit them to the master branch, potentially introducing breaking updates!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2" name="Google Shape;91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7" name="Google Shape;91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18" name="Google Shape;918;p6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9" name="Google Shape;919;p6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0" name="Google Shape;920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5" name="Google Shape;92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6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7" name="Google Shape;927;p69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master/main branch is never worked on directly.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All new development and features are worked on separate branches, and then if collaboration is needed, the branches are also pushed to the remote repository.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8" name="Google Shape;928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3" name="Google Shape;93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Google Shape;934;p7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5" name="Google Shape;935;p70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master/main branch serves as a “source of truth” and usually has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procedures for merging branches back into the main branch, for example creating tests for the new features of the branch and passing historically created tests.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6" name="Google Shape;936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1" name="Google Shape;94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71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3" name="Google Shape;943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7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5" name="Google Shape;945;p71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6" name="Google Shape;946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71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71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9" name="Google Shape;949;p71"/>
          <p:cNvCxnSpPr>
            <a:stCxn id="947" idx="3"/>
            <a:endCxn id="948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0" name="Google Shape;950;p71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1" name="Google Shape;951;p71"/>
          <p:cNvCxnSpPr>
            <a:stCxn id="948" idx="3"/>
            <a:endCxn id="950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2" name="Google Shape;952;p71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3" name="Google Shape;953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71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71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6" name="Google Shape;956;p71"/>
          <p:cNvCxnSpPr>
            <a:stCxn id="954" idx="3"/>
            <a:endCxn id="955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7" name="Google Shape;957;p71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8" name="Google Shape;958;p71"/>
          <p:cNvCxnSpPr>
            <a:stCxn id="955" idx="3"/>
            <a:endCxn id="957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Stash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72"/>
          <p:cNvSpPr/>
          <p:nvPr/>
        </p:nvSpPr>
        <p:spPr>
          <a:xfrm>
            <a:off x="2451238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4" name="Google Shape;96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72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6" name="Google Shape;966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Google Shape;967;p7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8" name="Google Shape;968;p72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9" name="Google Shape;969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72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72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2" name="Google Shape;972;p72"/>
          <p:cNvCxnSpPr>
            <a:stCxn id="970" idx="3"/>
            <a:endCxn id="971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3" name="Google Shape;973;p72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4" name="Google Shape;974;p72"/>
          <p:cNvCxnSpPr>
            <a:stCxn id="971" idx="3"/>
            <a:endCxn id="973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5" name="Google Shape;975;p72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6" name="Google Shape;976;p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72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72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9" name="Google Shape;979;p72"/>
          <p:cNvCxnSpPr>
            <a:stCxn id="977" idx="3"/>
            <a:endCxn id="978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0" name="Google Shape;980;p72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1" name="Google Shape;981;p72"/>
          <p:cNvCxnSpPr>
            <a:stCxn id="978" idx="3"/>
            <a:endCxn id="980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82" name="Google Shape;98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408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72"/>
          <p:cNvSpPr/>
          <p:nvPr/>
        </p:nvSpPr>
        <p:spPr>
          <a:xfrm>
            <a:off x="257021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72"/>
          <p:cNvSpPr/>
          <p:nvPr/>
        </p:nvSpPr>
        <p:spPr>
          <a:xfrm>
            <a:off x="327933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5" name="Google Shape;985;p72"/>
          <p:cNvCxnSpPr>
            <a:stCxn id="983" idx="3"/>
            <a:endCxn id="984" idx="1"/>
          </p:cNvCxnSpPr>
          <p:nvPr/>
        </p:nvCxnSpPr>
        <p:spPr>
          <a:xfrm>
            <a:off x="305861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6" name="Google Shape;986;p72"/>
          <p:cNvSpPr/>
          <p:nvPr/>
        </p:nvSpPr>
        <p:spPr>
          <a:xfrm>
            <a:off x="3988454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7" name="Google Shape;987;p72"/>
          <p:cNvCxnSpPr>
            <a:stCxn id="984" idx="3"/>
            <a:endCxn id="986" idx="1"/>
          </p:cNvCxnSpPr>
          <p:nvPr/>
        </p:nvCxnSpPr>
        <p:spPr>
          <a:xfrm>
            <a:off x="376773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73"/>
          <p:cNvSpPr/>
          <p:nvPr/>
        </p:nvSpPr>
        <p:spPr>
          <a:xfrm>
            <a:off x="2451238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3" name="Google Shape;99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73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5" name="Google Shape;995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96" name="Google Shape;996;p73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7" name="Google Shape;997;p73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8" name="Google Shape;998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73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73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1" name="Google Shape;1001;p73"/>
          <p:cNvCxnSpPr>
            <a:stCxn id="999" idx="3"/>
            <a:endCxn id="1000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2" name="Google Shape;1002;p73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3" name="Google Shape;1003;p73"/>
          <p:cNvCxnSpPr>
            <a:stCxn id="1000" idx="3"/>
            <a:endCxn id="1002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4" name="Google Shape;1004;p73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5" name="Google Shape;1005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73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73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8" name="Google Shape;1008;p73"/>
          <p:cNvCxnSpPr>
            <a:stCxn id="1006" idx="3"/>
            <a:endCxn id="1007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9" name="Google Shape;1009;p73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0" name="Google Shape;1010;p73"/>
          <p:cNvCxnSpPr>
            <a:stCxn id="1007" idx="3"/>
            <a:endCxn id="1009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11" name="Google Shape;101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408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73"/>
          <p:cNvSpPr/>
          <p:nvPr/>
        </p:nvSpPr>
        <p:spPr>
          <a:xfrm>
            <a:off x="257021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73"/>
          <p:cNvSpPr/>
          <p:nvPr/>
        </p:nvSpPr>
        <p:spPr>
          <a:xfrm>
            <a:off x="327933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4" name="Google Shape;1014;p73"/>
          <p:cNvCxnSpPr>
            <a:stCxn id="1012" idx="3"/>
            <a:endCxn id="1013" idx="1"/>
          </p:cNvCxnSpPr>
          <p:nvPr/>
        </p:nvCxnSpPr>
        <p:spPr>
          <a:xfrm>
            <a:off x="305861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5" name="Google Shape;1015;p73"/>
          <p:cNvSpPr/>
          <p:nvPr/>
        </p:nvSpPr>
        <p:spPr>
          <a:xfrm>
            <a:off x="3988454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6" name="Google Shape;1016;p73"/>
          <p:cNvCxnSpPr>
            <a:stCxn id="1013" idx="3"/>
            <a:endCxn id="1015" idx="1"/>
          </p:cNvCxnSpPr>
          <p:nvPr/>
        </p:nvCxnSpPr>
        <p:spPr>
          <a:xfrm>
            <a:off x="376773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p73"/>
          <p:cNvCxnSpPr>
            <a:stCxn id="1013" idx="2"/>
            <a:endCxn id="1018" idx="1"/>
          </p:cNvCxnSpPr>
          <p:nvPr/>
        </p:nvCxnSpPr>
        <p:spPr>
          <a:xfrm>
            <a:off x="3523533" y="2348650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8" name="Google Shape;1018;p73"/>
          <p:cNvSpPr/>
          <p:nvPr/>
        </p:nvSpPr>
        <p:spPr>
          <a:xfrm>
            <a:off x="3988454" y="2643613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74"/>
          <p:cNvSpPr/>
          <p:nvPr/>
        </p:nvSpPr>
        <p:spPr>
          <a:xfrm>
            <a:off x="2451238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4" name="Google Shape;102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74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6" name="Google Shape;1026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Google Shape;1027;p7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8" name="Google Shape;1028;p74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9" name="Google Shape;1029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74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74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2" name="Google Shape;1032;p74"/>
          <p:cNvCxnSpPr>
            <a:stCxn id="1030" idx="3"/>
            <a:endCxn id="1031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3" name="Google Shape;1033;p74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4" name="Google Shape;1034;p74"/>
          <p:cNvCxnSpPr>
            <a:stCxn id="1031" idx="3"/>
            <a:endCxn id="1033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5" name="Google Shape;1035;p74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6" name="Google Shape;1036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p74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74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9" name="Google Shape;1039;p74"/>
          <p:cNvCxnSpPr>
            <a:stCxn id="1037" idx="3"/>
            <a:endCxn id="1038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0" name="Google Shape;1040;p74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1" name="Google Shape;1041;p74"/>
          <p:cNvCxnSpPr>
            <a:stCxn id="1038" idx="3"/>
            <a:endCxn id="1040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42" name="Google Shape;104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408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p74"/>
          <p:cNvSpPr/>
          <p:nvPr/>
        </p:nvSpPr>
        <p:spPr>
          <a:xfrm>
            <a:off x="257021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74"/>
          <p:cNvSpPr/>
          <p:nvPr/>
        </p:nvSpPr>
        <p:spPr>
          <a:xfrm>
            <a:off x="327933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5" name="Google Shape;1045;p74"/>
          <p:cNvCxnSpPr>
            <a:stCxn id="1043" idx="3"/>
            <a:endCxn id="1044" idx="1"/>
          </p:cNvCxnSpPr>
          <p:nvPr/>
        </p:nvCxnSpPr>
        <p:spPr>
          <a:xfrm>
            <a:off x="305861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6" name="Google Shape;1046;p74"/>
          <p:cNvSpPr/>
          <p:nvPr/>
        </p:nvSpPr>
        <p:spPr>
          <a:xfrm>
            <a:off x="3988454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7" name="Google Shape;1047;p74"/>
          <p:cNvCxnSpPr>
            <a:stCxn id="1044" idx="3"/>
            <a:endCxn id="1046" idx="1"/>
          </p:cNvCxnSpPr>
          <p:nvPr/>
        </p:nvCxnSpPr>
        <p:spPr>
          <a:xfrm>
            <a:off x="376773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" name="Google Shape;1048;p74"/>
          <p:cNvCxnSpPr>
            <a:stCxn id="1044" idx="2"/>
            <a:endCxn id="1049" idx="1"/>
          </p:cNvCxnSpPr>
          <p:nvPr/>
        </p:nvCxnSpPr>
        <p:spPr>
          <a:xfrm>
            <a:off x="3523533" y="2348650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9" name="Google Shape;1049;p74"/>
          <p:cNvSpPr/>
          <p:nvPr/>
        </p:nvSpPr>
        <p:spPr>
          <a:xfrm>
            <a:off x="3988454" y="2643613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0" name="Google Shape;1050;p74"/>
          <p:cNvCxnSpPr>
            <a:endCxn id="1051" idx="1"/>
          </p:cNvCxnSpPr>
          <p:nvPr/>
        </p:nvCxnSpPr>
        <p:spPr>
          <a:xfrm>
            <a:off x="6818429" y="2991438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1" name="Google Shape;1051;p74"/>
          <p:cNvSpPr/>
          <p:nvPr/>
        </p:nvSpPr>
        <p:spPr>
          <a:xfrm>
            <a:off x="7283429" y="32863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74"/>
          <p:cNvSpPr/>
          <p:nvPr/>
        </p:nvSpPr>
        <p:spPr>
          <a:xfrm>
            <a:off x="4740050" y="2394025"/>
            <a:ext cx="9648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nconsolata"/>
                <a:ea typeface="Inconsolata"/>
                <a:cs typeface="Inconsolata"/>
                <a:sym typeface="Inconsolata"/>
              </a:rPr>
              <a:t>git push</a:t>
            </a:r>
            <a:endParaRPr b="1" sz="12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75"/>
          <p:cNvSpPr/>
          <p:nvPr/>
        </p:nvSpPr>
        <p:spPr>
          <a:xfrm>
            <a:off x="2451238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8" name="Google Shape;105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Google Shape;1059;p75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0" name="Google Shape;1060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61" name="Google Shape;1061;p7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75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3" name="Google Shape;1063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75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75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6" name="Google Shape;1066;p75"/>
          <p:cNvCxnSpPr>
            <a:stCxn id="1064" idx="3"/>
            <a:endCxn id="1065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7" name="Google Shape;1067;p75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8" name="Google Shape;1068;p75"/>
          <p:cNvCxnSpPr>
            <a:stCxn id="1065" idx="3"/>
            <a:endCxn id="1067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9" name="Google Shape;1069;p75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0" name="Google Shape;1070;p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75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75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3" name="Google Shape;1073;p75"/>
          <p:cNvCxnSpPr>
            <a:stCxn id="1071" idx="3"/>
            <a:endCxn id="1072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4" name="Google Shape;1074;p75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5" name="Google Shape;1075;p75"/>
          <p:cNvCxnSpPr>
            <a:stCxn id="1072" idx="3"/>
            <a:endCxn id="1074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76" name="Google Shape;107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408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Google Shape;1077;p75"/>
          <p:cNvSpPr/>
          <p:nvPr/>
        </p:nvSpPr>
        <p:spPr>
          <a:xfrm>
            <a:off x="257021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75"/>
          <p:cNvSpPr/>
          <p:nvPr/>
        </p:nvSpPr>
        <p:spPr>
          <a:xfrm>
            <a:off x="327933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9" name="Google Shape;1079;p75"/>
          <p:cNvCxnSpPr>
            <a:stCxn id="1077" idx="3"/>
            <a:endCxn id="1078" idx="1"/>
          </p:cNvCxnSpPr>
          <p:nvPr/>
        </p:nvCxnSpPr>
        <p:spPr>
          <a:xfrm>
            <a:off x="305861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0" name="Google Shape;1080;p75"/>
          <p:cNvSpPr/>
          <p:nvPr/>
        </p:nvSpPr>
        <p:spPr>
          <a:xfrm>
            <a:off x="3988454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1" name="Google Shape;1081;p75"/>
          <p:cNvCxnSpPr>
            <a:stCxn id="1078" idx="3"/>
            <a:endCxn id="1080" idx="1"/>
          </p:cNvCxnSpPr>
          <p:nvPr/>
        </p:nvCxnSpPr>
        <p:spPr>
          <a:xfrm>
            <a:off x="376773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2" name="Google Shape;1082;p75"/>
          <p:cNvCxnSpPr>
            <a:stCxn id="1078" idx="2"/>
            <a:endCxn id="1083" idx="1"/>
          </p:cNvCxnSpPr>
          <p:nvPr/>
        </p:nvCxnSpPr>
        <p:spPr>
          <a:xfrm>
            <a:off x="3523533" y="2348650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3" name="Google Shape;1083;p75"/>
          <p:cNvSpPr/>
          <p:nvPr/>
        </p:nvSpPr>
        <p:spPr>
          <a:xfrm>
            <a:off x="3988454" y="2643613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4" name="Google Shape;1084;p75"/>
          <p:cNvCxnSpPr>
            <a:endCxn id="1085" idx="1"/>
          </p:cNvCxnSpPr>
          <p:nvPr/>
        </p:nvCxnSpPr>
        <p:spPr>
          <a:xfrm>
            <a:off x="6818429" y="2991438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5" name="Google Shape;1085;p75"/>
          <p:cNvSpPr/>
          <p:nvPr/>
        </p:nvSpPr>
        <p:spPr>
          <a:xfrm>
            <a:off x="7283429" y="32863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75"/>
          <p:cNvSpPr/>
          <p:nvPr/>
        </p:nvSpPr>
        <p:spPr>
          <a:xfrm flipH="1">
            <a:off x="4672863" y="4221750"/>
            <a:ext cx="9648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nconsolata"/>
                <a:ea typeface="Inconsolata"/>
                <a:cs typeface="Inconsolata"/>
                <a:sym typeface="Inconsolata"/>
              </a:rPr>
              <a:t>git pull</a:t>
            </a:r>
            <a:endParaRPr b="1" sz="12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87" name="Google Shape;1087;p75"/>
          <p:cNvSpPr/>
          <p:nvPr/>
        </p:nvSpPr>
        <p:spPr>
          <a:xfrm>
            <a:off x="2009878" y="3501075"/>
            <a:ext cx="2569800" cy="15963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8" name="Google Shape;108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051" y="43424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9" name="Google Shape;1089;p75"/>
          <p:cNvSpPr/>
          <p:nvPr/>
        </p:nvSpPr>
        <p:spPr>
          <a:xfrm>
            <a:off x="2113013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75"/>
          <p:cNvSpPr/>
          <p:nvPr/>
        </p:nvSpPr>
        <p:spPr>
          <a:xfrm>
            <a:off x="2822133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1" name="Google Shape;1091;p75"/>
          <p:cNvCxnSpPr>
            <a:stCxn id="1089" idx="3"/>
            <a:endCxn id="1090" idx="1"/>
          </p:cNvCxnSpPr>
          <p:nvPr/>
        </p:nvCxnSpPr>
        <p:spPr>
          <a:xfrm>
            <a:off x="2601413" y="388237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75"/>
          <p:cNvSpPr/>
          <p:nvPr/>
        </p:nvSpPr>
        <p:spPr>
          <a:xfrm>
            <a:off x="3531254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3" name="Google Shape;1093;p75"/>
          <p:cNvCxnSpPr>
            <a:stCxn id="1090" idx="3"/>
            <a:endCxn id="1092" idx="1"/>
          </p:cNvCxnSpPr>
          <p:nvPr/>
        </p:nvCxnSpPr>
        <p:spPr>
          <a:xfrm>
            <a:off x="3310533" y="388237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4" name="Google Shape;1094;p75"/>
          <p:cNvCxnSpPr>
            <a:stCxn id="1090" idx="2"/>
            <a:endCxn id="1095" idx="1"/>
          </p:cNvCxnSpPr>
          <p:nvPr/>
        </p:nvCxnSpPr>
        <p:spPr>
          <a:xfrm>
            <a:off x="3066333" y="4069875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5" name="Google Shape;1095;p75"/>
          <p:cNvSpPr/>
          <p:nvPr/>
        </p:nvSpPr>
        <p:spPr>
          <a:xfrm>
            <a:off x="3531254" y="43648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76"/>
          <p:cNvSpPr/>
          <p:nvPr/>
        </p:nvSpPr>
        <p:spPr>
          <a:xfrm>
            <a:off x="2451238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1" name="Google Shape;110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76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3" name="Google Shape;1103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p7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5" name="Google Shape;1105;p76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6" name="Google Shape;1106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76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76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9" name="Google Shape;1109;p76"/>
          <p:cNvCxnSpPr>
            <a:stCxn id="1107" idx="3"/>
            <a:endCxn id="1108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0" name="Google Shape;1110;p76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1" name="Google Shape;1111;p76"/>
          <p:cNvCxnSpPr>
            <a:stCxn id="1108" idx="3"/>
            <a:endCxn id="1110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2" name="Google Shape;1112;p76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3" name="Google Shape;1113;p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Google Shape;1114;p76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76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6" name="Google Shape;1116;p76"/>
          <p:cNvCxnSpPr>
            <a:stCxn id="1114" idx="3"/>
            <a:endCxn id="1115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7" name="Google Shape;1117;p76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8" name="Google Shape;1118;p76"/>
          <p:cNvCxnSpPr>
            <a:stCxn id="1115" idx="3"/>
            <a:endCxn id="1117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19" name="Google Shape;111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408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Google Shape;1120;p76"/>
          <p:cNvSpPr/>
          <p:nvPr/>
        </p:nvSpPr>
        <p:spPr>
          <a:xfrm>
            <a:off x="257021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76"/>
          <p:cNvSpPr/>
          <p:nvPr/>
        </p:nvSpPr>
        <p:spPr>
          <a:xfrm>
            <a:off x="327933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2" name="Google Shape;1122;p76"/>
          <p:cNvCxnSpPr>
            <a:stCxn id="1120" idx="3"/>
            <a:endCxn id="1121" idx="1"/>
          </p:cNvCxnSpPr>
          <p:nvPr/>
        </p:nvCxnSpPr>
        <p:spPr>
          <a:xfrm>
            <a:off x="305861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3" name="Google Shape;1123;p76"/>
          <p:cNvSpPr/>
          <p:nvPr/>
        </p:nvSpPr>
        <p:spPr>
          <a:xfrm>
            <a:off x="3988454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4" name="Google Shape;1124;p76"/>
          <p:cNvCxnSpPr>
            <a:stCxn id="1121" idx="3"/>
            <a:endCxn id="1123" idx="1"/>
          </p:cNvCxnSpPr>
          <p:nvPr/>
        </p:nvCxnSpPr>
        <p:spPr>
          <a:xfrm>
            <a:off x="376773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76"/>
          <p:cNvCxnSpPr>
            <a:stCxn id="1121" idx="2"/>
            <a:endCxn id="1126" idx="1"/>
          </p:cNvCxnSpPr>
          <p:nvPr/>
        </p:nvCxnSpPr>
        <p:spPr>
          <a:xfrm>
            <a:off x="3523533" y="2348650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6" name="Google Shape;1126;p76"/>
          <p:cNvSpPr/>
          <p:nvPr/>
        </p:nvSpPr>
        <p:spPr>
          <a:xfrm>
            <a:off x="3988454" y="2643613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7" name="Google Shape;1127;p76"/>
          <p:cNvCxnSpPr>
            <a:endCxn id="1128" idx="1"/>
          </p:cNvCxnSpPr>
          <p:nvPr/>
        </p:nvCxnSpPr>
        <p:spPr>
          <a:xfrm>
            <a:off x="6818429" y="2991438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8" name="Google Shape;1128;p76"/>
          <p:cNvSpPr/>
          <p:nvPr/>
        </p:nvSpPr>
        <p:spPr>
          <a:xfrm>
            <a:off x="7283429" y="32863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76"/>
          <p:cNvSpPr/>
          <p:nvPr/>
        </p:nvSpPr>
        <p:spPr>
          <a:xfrm>
            <a:off x="2009878" y="3501075"/>
            <a:ext cx="2569800" cy="15963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0" name="Google Shape;113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051" y="43424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p76"/>
          <p:cNvSpPr/>
          <p:nvPr/>
        </p:nvSpPr>
        <p:spPr>
          <a:xfrm>
            <a:off x="2113013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76"/>
          <p:cNvSpPr/>
          <p:nvPr/>
        </p:nvSpPr>
        <p:spPr>
          <a:xfrm>
            <a:off x="2822133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3" name="Google Shape;1133;p76"/>
          <p:cNvCxnSpPr>
            <a:stCxn id="1131" idx="3"/>
            <a:endCxn id="1132" idx="1"/>
          </p:cNvCxnSpPr>
          <p:nvPr/>
        </p:nvCxnSpPr>
        <p:spPr>
          <a:xfrm>
            <a:off x="2601413" y="388237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4" name="Google Shape;1134;p76"/>
          <p:cNvSpPr/>
          <p:nvPr/>
        </p:nvSpPr>
        <p:spPr>
          <a:xfrm>
            <a:off x="3531254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5" name="Google Shape;1135;p76"/>
          <p:cNvCxnSpPr>
            <a:stCxn id="1132" idx="3"/>
            <a:endCxn id="1134" idx="1"/>
          </p:cNvCxnSpPr>
          <p:nvPr/>
        </p:nvCxnSpPr>
        <p:spPr>
          <a:xfrm>
            <a:off x="3310533" y="388237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6" name="Google Shape;1136;p76"/>
          <p:cNvCxnSpPr>
            <a:stCxn id="1132" idx="2"/>
            <a:endCxn id="1137" idx="1"/>
          </p:cNvCxnSpPr>
          <p:nvPr/>
        </p:nvCxnSpPr>
        <p:spPr>
          <a:xfrm>
            <a:off x="3066333" y="4069875"/>
            <a:ext cx="204900" cy="4599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7" name="Google Shape;1137;p76"/>
          <p:cNvSpPr/>
          <p:nvPr/>
        </p:nvSpPr>
        <p:spPr>
          <a:xfrm>
            <a:off x="3271304" y="43423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8" name="Google Shape;1138;p76"/>
          <p:cNvCxnSpPr>
            <a:stCxn id="1137" idx="3"/>
            <a:endCxn id="1139" idx="1"/>
          </p:cNvCxnSpPr>
          <p:nvPr/>
        </p:nvCxnSpPr>
        <p:spPr>
          <a:xfrm>
            <a:off x="3759704" y="4529888"/>
            <a:ext cx="2124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9" name="Google Shape;1139;p76"/>
          <p:cNvSpPr/>
          <p:nvPr/>
        </p:nvSpPr>
        <p:spPr>
          <a:xfrm>
            <a:off x="3972091" y="43423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77"/>
          <p:cNvSpPr/>
          <p:nvPr/>
        </p:nvSpPr>
        <p:spPr>
          <a:xfrm>
            <a:off x="2451238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5" name="Google Shape;114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p77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7" name="Google Shape;114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8" name="Google Shape;1148;p7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9" name="Google Shape;1149;p77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0" name="Google Shape;1150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77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77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3" name="Google Shape;1153;p77"/>
          <p:cNvCxnSpPr>
            <a:stCxn id="1151" idx="3"/>
            <a:endCxn id="1152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4" name="Google Shape;1154;p77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5" name="Google Shape;1155;p77"/>
          <p:cNvCxnSpPr>
            <a:stCxn id="1152" idx="3"/>
            <a:endCxn id="1154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6" name="Google Shape;1156;p77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7" name="Google Shape;1157;p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8" name="Google Shape;1158;p77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77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0" name="Google Shape;1160;p77"/>
          <p:cNvCxnSpPr>
            <a:stCxn id="1158" idx="3"/>
            <a:endCxn id="1159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1" name="Google Shape;1161;p77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2" name="Google Shape;1162;p77"/>
          <p:cNvCxnSpPr>
            <a:stCxn id="1159" idx="3"/>
            <a:endCxn id="1161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63" name="Google Shape;116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408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77"/>
          <p:cNvSpPr/>
          <p:nvPr/>
        </p:nvSpPr>
        <p:spPr>
          <a:xfrm>
            <a:off x="257021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77"/>
          <p:cNvSpPr/>
          <p:nvPr/>
        </p:nvSpPr>
        <p:spPr>
          <a:xfrm>
            <a:off x="327933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6" name="Google Shape;1166;p77"/>
          <p:cNvCxnSpPr>
            <a:stCxn id="1164" idx="3"/>
            <a:endCxn id="1165" idx="1"/>
          </p:cNvCxnSpPr>
          <p:nvPr/>
        </p:nvCxnSpPr>
        <p:spPr>
          <a:xfrm>
            <a:off x="305861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7" name="Google Shape;1167;p77"/>
          <p:cNvSpPr/>
          <p:nvPr/>
        </p:nvSpPr>
        <p:spPr>
          <a:xfrm>
            <a:off x="3988454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8" name="Google Shape;1168;p77"/>
          <p:cNvCxnSpPr>
            <a:stCxn id="1165" idx="3"/>
            <a:endCxn id="1167" idx="1"/>
          </p:cNvCxnSpPr>
          <p:nvPr/>
        </p:nvCxnSpPr>
        <p:spPr>
          <a:xfrm>
            <a:off x="376773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9" name="Google Shape;1169;p77"/>
          <p:cNvCxnSpPr>
            <a:stCxn id="1165" idx="2"/>
            <a:endCxn id="1170" idx="1"/>
          </p:cNvCxnSpPr>
          <p:nvPr/>
        </p:nvCxnSpPr>
        <p:spPr>
          <a:xfrm>
            <a:off x="3523533" y="2348650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0" name="Google Shape;1170;p77"/>
          <p:cNvSpPr/>
          <p:nvPr/>
        </p:nvSpPr>
        <p:spPr>
          <a:xfrm>
            <a:off x="3988454" y="2643613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1" name="Google Shape;1171;p77"/>
          <p:cNvCxnSpPr>
            <a:endCxn id="1172" idx="1"/>
          </p:cNvCxnSpPr>
          <p:nvPr/>
        </p:nvCxnSpPr>
        <p:spPr>
          <a:xfrm>
            <a:off x="6818429" y="2991438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2" name="Google Shape;1172;p77"/>
          <p:cNvSpPr/>
          <p:nvPr/>
        </p:nvSpPr>
        <p:spPr>
          <a:xfrm>
            <a:off x="7283429" y="32863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77"/>
          <p:cNvSpPr/>
          <p:nvPr/>
        </p:nvSpPr>
        <p:spPr>
          <a:xfrm>
            <a:off x="2009878" y="3501075"/>
            <a:ext cx="2569800" cy="15963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4" name="Google Shape;117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051" y="43424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77"/>
          <p:cNvSpPr/>
          <p:nvPr/>
        </p:nvSpPr>
        <p:spPr>
          <a:xfrm>
            <a:off x="2113013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77"/>
          <p:cNvSpPr/>
          <p:nvPr/>
        </p:nvSpPr>
        <p:spPr>
          <a:xfrm>
            <a:off x="2822133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7" name="Google Shape;1177;p77"/>
          <p:cNvCxnSpPr>
            <a:stCxn id="1175" idx="3"/>
            <a:endCxn id="1176" idx="1"/>
          </p:cNvCxnSpPr>
          <p:nvPr/>
        </p:nvCxnSpPr>
        <p:spPr>
          <a:xfrm>
            <a:off x="2601413" y="388237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8" name="Google Shape;1178;p77"/>
          <p:cNvSpPr/>
          <p:nvPr/>
        </p:nvSpPr>
        <p:spPr>
          <a:xfrm>
            <a:off x="3531254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9" name="Google Shape;1179;p77"/>
          <p:cNvCxnSpPr>
            <a:stCxn id="1176" idx="3"/>
            <a:endCxn id="1178" idx="1"/>
          </p:cNvCxnSpPr>
          <p:nvPr/>
        </p:nvCxnSpPr>
        <p:spPr>
          <a:xfrm>
            <a:off x="3310533" y="388237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0" name="Google Shape;1180;p77"/>
          <p:cNvCxnSpPr>
            <a:stCxn id="1176" idx="2"/>
            <a:endCxn id="1181" idx="1"/>
          </p:cNvCxnSpPr>
          <p:nvPr/>
        </p:nvCxnSpPr>
        <p:spPr>
          <a:xfrm>
            <a:off x="3066333" y="4069875"/>
            <a:ext cx="204900" cy="4599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1" name="Google Shape;1181;p77"/>
          <p:cNvSpPr/>
          <p:nvPr/>
        </p:nvSpPr>
        <p:spPr>
          <a:xfrm>
            <a:off x="3271304" y="43423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2" name="Google Shape;1182;p77"/>
          <p:cNvCxnSpPr>
            <a:stCxn id="1181" idx="3"/>
            <a:endCxn id="1183" idx="1"/>
          </p:cNvCxnSpPr>
          <p:nvPr/>
        </p:nvCxnSpPr>
        <p:spPr>
          <a:xfrm>
            <a:off x="3759704" y="4529888"/>
            <a:ext cx="2124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3" name="Google Shape;1183;p77"/>
          <p:cNvSpPr/>
          <p:nvPr/>
        </p:nvSpPr>
        <p:spPr>
          <a:xfrm>
            <a:off x="3972091" y="43423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77"/>
          <p:cNvSpPr/>
          <p:nvPr/>
        </p:nvSpPr>
        <p:spPr>
          <a:xfrm>
            <a:off x="4672863" y="4342400"/>
            <a:ext cx="9648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nconsolata"/>
                <a:ea typeface="Inconsolata"/>
                <a:cs typeface="Inconsolata"/>
                <a:sym typeface="Inconsolata"/>
              </a:rPr>
              <a:t>git push</a:t>
            </a:r>
            <a:endParaRPr b="1" sz="1200"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1185" name="Google Shape;1185;p77"/>
          <p:cNvCxnSpPr>
            <a:endCxn id="1186" idx="1"/>
          </p:cNvCxnSpPr>
          <p:nvPr/>
        </p:nvCxnSpPr>
        <p:spPr>
          <a:xfrm>
            <a:off x="7771816" y="3473838"/>
            <a:ext cx="2124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6" name="Google Shape;1186;p77"/>
          <p:cNvSpPr/>
          <p:nvPr/>
        </p:nvSpPr>
        <p:spPr>
          <a:xfrm>
            <a:off x="7984216" y="32863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1" name="Google Shape;1191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7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3" name="Google Shape;1193;p78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Allows for multiple collaborators to work on the same codebase and develop new features together at the same time.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Allows for an infinite number of experiments and features (within reasonable limits).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4" name="Google Shape;1194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9" name="Google Shape;119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0" name="Google Shape;1200;p7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1" name="Google Shape;1201;p79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Cons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Needs a defined process in place to accept merges into the main/master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Fortunately, we will later learn about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pull requests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as a way to manage these merges.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2" name="Google Shape;1202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7" name="Google Shape;120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8" name="Google Shape;1208;p8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9" name="Google Shape;1209;p80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Before we dive into how to merge branch based developments, let’s have a quick tour of a GitHub repository!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0" name="Google Shape;1210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5" name="Google Shape;1215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6" name="Google Shape;1216;p81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81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81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81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 Repository Tour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discuss why and how to use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stash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command.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4" name="Google Shape;1224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p8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6" name="Google Shape;1226;p82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have a very brief tour of the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variety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of features on a GitHub repository.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7" name="Google Shape;1227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2" name="Google Shape;1232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3" name="Google Shape;1233;p83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83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83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83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 Pull </a:t>
            </a: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Requests</a:t>
            </a: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1" name="Google Shape;124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2" name="Google Shape;1242;p8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3" name="Google Shape;1243;p84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GitHub Pull Requests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Pull requests are a service feature of GitHub and is actually not native to Git (competing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platforms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also provide pull request features).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They allow for an organized review of new merges into a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4" name="Google Shape;1244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" name="Google Shape;1249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0" name="Google Shape;1250;p8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1" name="Google Shape;1251;p8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GitHub Pull Requests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Code review processes will vary between organizations, but pull requests are often the foundation of the code review process.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has the ability to give different levels of permissions for approving pull requests or allowing a merge.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52" name="Google Shape;1252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7" name="Google Shape;1257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8" name="Google Shape;1258;p8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9" name="Google Shape;1259;p86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GitHub Pull Requests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review real pull requests on open-sourced projects and then get some practice with our own pull request!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0" name="Google Shape;1260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5" name="Google Shape;126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6" name="Google Shape;1266;p87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87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87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87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Forking on GitHub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4" name="Google Shape;1274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5" name="Google Shape;1275;p8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6" name="Google Shape;1276;p88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Now that we understand pull requests, let’s explore the workflow of using a “fork” which is a GitHub feature, creating a copy of a repository on GitHub for your own GitHub account.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Then you can clone that version locally, make changes, and create pull requests to merge those changes.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7" name="Google Shape;1277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2" name="Google Shape;1282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3" name="Google Shape;1283;p8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4" name="Google Shape;1284;p89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Forking only creates the copy on your GitHub, you then need to clone this copy to your local machine, make updates/changes, and then create the pull request.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Any changes you push to GitHub would only get pushed onto your own copy of the repository.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5" name="Google Shape;1285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" name="Google Shape;1290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Google Shape;1291;p9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9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Original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3" name="Google Shape;1293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4" name="Google Shape;1294;p90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90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90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7" name="Google Shape;1297;p90"/>
          <p:cNvCxnSpPr>
            <a:stCxn id="1295" idx="3"/>
            <a:endCxn id="1296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8" name="Google Shape;1298;p90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9" name="Google Shape;1299;p90"/>
          <p:cNvCxnSpPr>
            <a:stCxn id="1296" idx="3"/>
            <a:endCxn id="1298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00" name="Google Shape;1300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01" name="Google Shape;1301;p90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6" name="Google Shape;1306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9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8" name="Google Shape;1308;p9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Fork a copy on GitHub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9" name="Google Shape;1309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91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91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91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3" name="Google Shape;1313;p91"/>
          <p:cNvCxnSpPr>
            <a:stCxn id="1311" idx="3"/>
            <a:endCxn id="1312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4" name="Google Shape;1314;p91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5" name="Google Shape;1315;p91"/>
          <p:cNvCxnSpPr>
            <a:stCxn id="1312" idx="3"/>
            <a:endCxn id="1314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16" name="Google Shape;1316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91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8" name="Google Shape;1318;p91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91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91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1" name="Google Shape;1321;p91"/>
          <p:cNvCxnSpPr>
            <a:stCxn id="1319" idx="3"/>
            <a:endCxn id="1320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2" name="Google Shape;1322;p91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3" name="Google Shape;1323;p91"/>
          <p:cNvCxnSpPr>
            <a:stCxn id="1320" idx="3"/>
            <a:endCxn id="1322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24" name="Google Shape;1324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Google Shape;1325;p91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</a:t>
            </a: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stash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Temporarily shelves (or stashes) changes you've made to your working copy so you can work on something else, and then come back and re-apply them later on.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Stashing is useful when you find yourself needing to quickly switch branches to work on something else, but are in the middle of changing a file.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0" name="Google Shape;1330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31" name="Google Shape;1331;p9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2" name="Google Shape;1332;p9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Clone </a:t>
            </a: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your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forked copy locally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3" name="Google Shape;1333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4" name="Google Shape;1334;p92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92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92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7" name="Google Shape;1337;p92"/>
          <p:cNvCxnSpPr>
            <a:stCxn id="1335" idx="3"/>
            <a:endCxn id="1336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8" name="Google Shape;1338;p92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9" name="Google Shape;1339;p92"/>
          <p:cNvCxnSpPr>
            <a:stCxn id="1336" idx="3"/>
            <a:endCxn id="1338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40" name="Google Shape;1340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1" name="Google Shape;1341;p92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2" name="Google Shape;1342;p92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92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92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5" name="Google Shape;1345;p92"/>
          <p:cNvCxnSpPr>
            <a:stCxn id="1343" idx="3"/>
            <a:endCxn id="1344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6" name="Google Shape;1346;p92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7" name="Google Shape;1347;p92"/>
          <p:cNvCxnSpPr>
            <a:stCxn id="1344" idx="3"/>
            <a:endCxn id="1346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48" name="Google Shape;1348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9" name="Google Shape;1349;p92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0" name="Google Shape;1350;p92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1" name="Google Shape;1351;p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2" name="Google Shape;1352;p92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92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4" name="Google Shape;1354;p92"/>
          <p:cNvCxnSpPr>
            <a:stCxn id="1352" idx="3"/>
            <a:endCxn id="1353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5" name="Google Shape;1355;p92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6" name="Google Shape;1356;p92"/>
          <p:cNvCxnSpPr>
            <a:stCxn id="1353" idx="3"/>
            <a:endCxn id="1355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7" name="Google Shape;1357;p92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" name="Google Shape;1362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3" name="Google Shape;1363;p93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4" name="Google Shape;1364;p93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Set up your remote origin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5" name="Google Shape;1365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6" name="Google Shape;1366;p93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93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93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9" name="Google Shape;1369;p93"/>
          <p:cNvCxnSpPr>
            <a:stCxn id="1367" idx="3"/>
            <a:endCxn id="1368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0" name="Google Shape;1370;p93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1" name="Google Shape;1371;p93"/>
          <p:cNvCxnSpPr>
            <a:stCxn id="1368" idx="3"/>
            <a:endCxn id="1370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72" name="Google Shape;1372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93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4" name="Google Shape;1374;p93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93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93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7" name="Google Shape;1377;p93"/>
          <p:cNvCxnSpPr>
            <a:stCxn id="1375" idx="3"/>
            <a:endCxn id="1376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8" name="Google Shape;1378;p93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9" name="Google Shape;1379;p93"/>
          <p:cNvCxnSpPr>
            <a:stCxn id="1376" idx="3"/>
            <a:endCxn id="1378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80" name="Google Shape;1380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81" name="Google Shape;1381;p93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2" name="Google Shape;1382;p93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3" name="Google Shape;1383;p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4" name="Google Shape;1384;p93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93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6" name="Google Shape;1386;p93"/>
          <p:cNvCxnSpPr>
            <a:stCxn id="1384" idx="3"/>
            <a:endCxn id="1385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7" name="Google Shape;1387;p93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8" name="Google Shape;1388;p93"/>
          <p:cNvCxnSpPr>
            <a:stCxn id="1385" idx="3"/>
            <a:endCxn id="1387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9" name="Google Shape;1389;p93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0" name="Google Shape;1390;p93"/>
          <p:cNvSpPr/>
          <p:nvPr/>
        </p:nvSpPr>
        <p:spPr>
          <a:xfrm flipH="1">
            <a:off x="570300" y="3358825"/>
            <a:ext cx="2359800" cy="1429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ORIGIN</a:t>
            </a:r>
            <a:endParaRPr b="1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5" name="Google Shape;1395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6" name="Google Shape;1396;p9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7" name="Google Shape;1397;p9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And set up your remote upstream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8" name="Google Shape;1398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9" name="Google Shape;1399;p94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94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94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2" name="Google Shape;1402;p94"/>
          <p:cNvCxnSpPr>
            <a:stCxn id="1400" idx="3"/>
            <a:endCxn id="1401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3" name="Google Shape;1403;p94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4" name="Google Shape;1404;p94"/>
          <p:cNvCxnSpPr>
            <a:stCxn id="1401" idx="3"/>
            <a:endCxn id="1403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05" name="Google Shape;1405;p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06" name="Google Shape;1406;p94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7" name="Google Shape;1407;p94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94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94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0" name="Google Shape;1410;p94"/>
          <p:cNvCxnSpPr>
            <a:stCxn id="1408" idx="3"/>
            <a:endCxn id="1409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1" name="Google Shape;1411;p94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2" name="Google Shape;1412;p94"/>
          <p:cNvCxnSpPr>
            <a:stCxn id="1409" idx="3"/>
            <a:endCxn id="1411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13" name="Google Shape;1413;p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14" name="Google Shape;1414;p94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5" name="Google Shape;1415;p94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6" name="Google Shape;1416;p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7" name="Google Shape;1417;p94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94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9" name="Google Shape;1419;p94"/>
          <p:cNvCxnSpPr>
            <a:stCxn id="1417" idx="3"/>
            <a:endCxn id="1418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0" name="Google Shape;1420;p94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1" name="Google Shape;1421;p94"/>
          <p:cNvCxnSpPr>
            <a:stCxn id="1418" idx="3"/>
            <a:endCxn id="1420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2" name="Google Shape;1422;p94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3" name="Google Shape;1423;p94"/>
          <p:cNvSpPr/>
          <p:nvPr/>
        </p:nvSpPr>
        <p:spPr>
          <a:xfrm flipH="1">
            <a:off x="570300" y="3358825"/>
            <a:ext cx="2359800" cy="1429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ORIGIN</a:t>
            </a:r>
            <a:endParaRPr b="1"/>
          </a:p>
        </p:txBody>
      </p:sp>
      <p:sp>
        <p:nvSpPr>
          <p:cNvPr id="1424" name="Google Shape;1424;p94"/>
          <p:cNvSpPr/>
          <p:nvPr/>
        </p:nvSpPr>
        <p:spPr>
          <a:xfrm flipH="1" rot="-5400000">
            <a:off x="6950800" y="2813400"/>
            <a:ext cx="1330800" cy="2711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94"/>
          <p:cNvSpPr txBox="1"/>
          <p:nvPr/>
        </p:nvSpPr>
        <p:spPr>
          <a:xfrm>
            <a:off x="7134125" y="4359700"/>
            <a:ext cx="12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UPSTREAM</a:t>
            </a:r>
            <a:endParaRPr b="1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0" name="Google Shape;1430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1" name="Google Shape;1431;p9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2" name="Google Shape;1432;p9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Upstream allows you to update locally 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3" name="Google Shape;1433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4" name="Google Shape;1434;p95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95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95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7" name="Google Shape;1437;p95"/>
          <p:cNvCxnSpPr>
            <a:stCxn id="1435" idx="3"/>
            <a:endCxn id="1436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8" name="Google Shape;1438;p95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9" name="Google Shape;1439;p95"/>
          <p:cNvCxnSpPr>
            <a:stCxn id="1436" idx="3"/>
            <a:endCxn id="1438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40" name="Google Shape;1440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1" name="Google Shape;1441;p95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2" name="Google Shape;1442;p95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95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95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5" name="Google Shape;1445;p95"/>
          <p:cNvCxnSpPr>
            <a:stCxn id="1443" idx="3"/>
            <a:endCxn id="1444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6" name="Google Shape;1446;p95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7" name="Google Shape;1447;p95"/>
          <p:cNvCxnSpPr>
            <a:stCxn id="1444" idx="3"/>
            <a:endCxn id="1446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48" name="Google Shape;1448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9" name="Google Shape;1449;p95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0" name="Google Shape;1450;p95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1" name="Google Shape;1451;p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2" name="Google Shape;1452;p95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95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4" name="Google Shape;1454;p95"/>
          <p:cNvCxnSpPr>
            <a:stCxn id="1452" idx="3"/>
            <a:endCxn id="1453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5" name="Google Shape;1455;p95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6" name="Google Shape;1456;p95"/>
          <p:cNvCxnSpPr>
            <a:stCxn id="1453" idx="3"/>
            <a:endCxn id="1455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7" name="Google Shape;1457;p95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8" name="Google Shape;1458;p95"/>
          <p:cNvSpPr/>
          <p:nvPr/>
        </p:nvSpPr>
        <p:spPr>
          <a:xfrm flipH="1">
            <a:off x="570300" y="3358825"/>
            <a:ext cx="2359800" cy="1429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ORIGIN</a:t>
            </a:r>
            <a:endParaRPr b="1"/>
          </a:p>
        </p:txBody>
      </p:sp>
      <p:sp>
        <p:nvSpPr>
          <p:cNvPr id="1459" name="Google Shape;1459;p95"/>
          <p:cNvSpPr/>
          <p:nvPr/>
        </p:nvSpPr>
        <p:spPr>
          <a:xfrm flipH="1" rot="-5400000">
            <a:off x="6950800" y="2813400"/>
            <a:ext cx="1330800" cy="2711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95"/>
          <p:cNvSpPr txBox="1"/>
          <p:nvPr/>
        </p:nvSpPr>
        <p:spPr>
          <a:xfrm>
            <a:off x="7134125" y="4359700"/>
            <a:ext cx="12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UPSTREAM</a:t>
            </a:r>
            <a:endParaRPr b="1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5" name="Google Shape;1465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6" name="Google Shape;1466;p9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7" name="Google Shape;1467;p9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Update from upstream remote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8" name="Google Shape;1468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p96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96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96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2" name="Google Shape;1472;p96"/>
          <p:cNvCxnSpPr>
            <a:stCxn id="1470" idx="3"/>
            <a:endCxn id="1471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3" name="Google Shape;1473;p96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4" name="Google Shape;1474;p96"/>
          <p:cNvCxnSpPr>
            <a:stCxn id="1471" idx="3"/>
            <a:endCxn id="1473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75" name="Google Shape;1475;p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76" name="Google Shape;1476;p96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7" name="Google Shape;1477;p96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96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96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0" name="Google Shape;1480;p96"/>
          <p:cNvCxnSpPr>
            <a:stCxn id="1478" idx="3"/>
            <a:endCxn id="1479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1" name="Google Shape;1481;p96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2" name="Google Shape;1482;p96"/>
          <p:cNvCxnSpPr>
            <a:stCxn id="1479" idx="3"/>
            <a:endCxn id="1481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83" name="Google Shape;1483;p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84" name="Google Shape;1484;p96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5" name="Google Shape;1485;p96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6" name="Google Shape;1486;p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7" name="Google Shape;1487;p96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96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9" name="Google Shape;1489;p96"/>
          <p:cNvCxnSpPr>
            <a:stCxn id="1487" idx="3"/>
            <a:endCxn id="1488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0" name="Google Shape;1490;p96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1" name="Google Shape;1491;p96"/>
          <p:cNvCxnSpPr>
            <a:stCxn id="1488" idx="3"/>
            <a:endCxn id="1490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2" name="Google Shape;1492;p96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3" name="Google Shape;1493;p96"/>
          <p:cNvSpPr/>
          <p:nvPr/>
        </p:nvSpPr>
        <p:spPr>
          <a:xfrm flipH="1">
            <a:off x="570300" y="3358825"/>
            <a:ext cx="2359800" cy="1429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ORIGIN</a:t>
            </a:r>
            <a:endParaRPr b="1"/>
          </a:p>
        </p:txBody>
      </p:sp>
      <p:sp>
        <p:nvSpPr>
          <p:cNvPr id="1494" name="Google Shape;1494;p96"/>
          <p:cNvSpPr/>
          <p:nvPr/>
        </p:nvSpPr>
        <p:spPr>
          <a:xfrm flipH="1" rot="-5400000">
            <a:off x="6950800" y="2813400"/>
            <a:ext cx="1330800" cy="2711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96"/>
          <p:cNvSpPr txBox="1"/>
          <p:nvPr/>
        </p:nvSpPr>
        <p:spPr>
          <a:xfrm>
            <a:off x="7134125" y="4359700"/>
            <a:ext cx="12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UPSTREAM</a:t>
            </a:r>
            <a:endParaRPr b="1"/>
          </a:p>
        </p:txBody>
      </p:sp>
      <p:sp>
        <p:nvSpPr>
          <p:cNvPr id="1496" name="Google Shape;1496;p96"/>
          <p:cNvSpPr/>
          <p:nvPr/>
        </p:nvSpPr>
        <p:spPr>
          <a:xfrm>
            <a:off x="528102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7" name="Google Shape;1497;p96"/>
          <p:cNvCxnSpPr>
            <a:endCxn id="1496" idx="1"/>
          </p:cNvCxnSpPr>
          <p:nvPr/>
        </p:nvCxnSpPr>
        <p:spPr>
          <a:xfrm>
            <a:off x="506022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8" name="Google Shape;1498;p96"/>
          <p:cNvSpPr/>
          <p:nvPr/>
        </p:nvSpPr>
        <p:spPr>
          <a:xfrm>
            <a:off x="7992662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9" name="Google Shape;1499;p96"/>
          <p:cNvCxnSpPr>
            <a:endCxn id="1498" idx="1"/>
          </p:cNvCxnSpPr>
          <p:nvPr/>
        </p:nvCxnSpPr>
        <p:spPr>
          <a:xfrm>
            <a:off x="7771862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4" name="Google Shape;1504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5" name="Google Shape;1505;p9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6" name="Google Shape;1506;p9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Now work on changes locally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7" name="Google Shape;1507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8" name="Google Shape;1508;p97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97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97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1" name="Google Shape;1511;p97"/>
          <p:cNvCxnSpPr>
            <a:stCxn id="1509" idx="3"/>
            <a:endCxn id="1510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2" name="Google Shape;1512;p97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3" name="Google Shape;1513;p97"/>
          <p:cNvCxnSpPr>
            <a:stCxn id="1510" idx="3"/>
            <a:endCxn id="1512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14" name="Google Shape;1514;p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15" name="Google Shape;1515;p97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6" name="Google Shape;1516;p97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97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97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9" name="Google Shape;1519;p97"/>
          <p:cNvCxnSpPr>
            <a:stCxn id="1517" idx="3"/>
            <a:endCxn id="1518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0" name="Google Shape;1520;p97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1" name="Google Shape;1521;p97"/>
          <p:cNvCxnSpPr>
            <a:stCxn id="1518" idx="3"/>
            <a:endCxn id="1520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22" name="Google Shape;1522;p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23" name="Google Shape;1523;p97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4" name="Google Shape;1524;p97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5" name="Google Shape;1525;p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6" name="Google Shape;1526;p97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97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8" name="Google Shape;1528;p97"/>
          <p:cNvCxnSpPr>
            <a:stCxn id="1526" idx="3"/>
            <a:endCxn id="1527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9" name="Google Shape;1529;p97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0" name="Google Shape;1530;p97"/>
          <p:cNvCxnSpPr>
            <a:stCxn id="1527" idx="3"/>
            <a:endCxn id="1529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1" name="Google Shape;1531;p97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2" name="Google Shape;1532;p97"/>
          <p:cNvSpPr/>
          <p:nvPr/>
        </p:nvSpPr>
        <p:spPr>
          <a:xfrm>
            <a:off x="5278287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3" name="Google Shape;1533;p97"/>
          <p:cNvCxnSpPr>
            <a:endCxn id="1532" idx="1"/>
          </p:cNvCxnSpPr>
          <p:nvPr/>
        </p:nvCxnSpPr>
        <p:spPr>
          <a:xfrm>
            <a:off x="5057487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8" name="Google Shape;1538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9" name="Google Shape;1539;p9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0" name="Google Shape;1540;p9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Push to origin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1" name="Google Shape;1541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2" name="Google Shape;1542;p98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98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98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5" name="Google Shape;1545;p98"/>
          <p:cNvCxnSpPr>
            <a:stCxn id="1543" idx="3"/>
            <a:endCxn id="1544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6" name="Google Shape;1546;p98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7" name="Google Shape;1547;p98"/>
          <p:cNvCxnSpPr>
            <a:stCxn id="1544" idx="3"/>
            <a:endCxn id="1546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48" name="Google Shape;1548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49" name="Google Shape;1549;p98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0" name="Google Shape;1550;p98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98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98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3" name="Google Shape;1553;p98"/>
          <p:cNvCxnSpPr>
            <a:stCxn id="1551" idx="3"/>
            <a:endCxn id="1552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4" name="Google Shape;1554;p98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5" name="Google Shape;1555;p98"/>
          <p:cNvCxnSpPr>
            <a:stCxn id="1552" idx="3"/>
            <a:endCxn id="1554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56" name="Google Shape;1556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57" name="Google Shape;1557;p98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8" name="Google Shape;1558;p98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9" name="Google Shape;1559;p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0" name="Google Shape;1560;p98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98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2" name="Google Shape;1562;p98"/>
          <p:cNvCxnSpPr>
            <a:stCxn id="1560" idx="3"/>
            <a:endCxn id="1561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3" name="Google Shape;1563;p98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4" name="Google Shape;1564;p98"/>
          <p:cNvCxnSpPr>
            <a:stCxn id="1561" idx="3"/>
            <a:endCxn id="1563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5" name="Google Shape;1565;p98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6" name="Google Shape;1566;p98"/>
          <p:cNvSpPr/>
          <p:nvPr/>
        </p:nvSpPr>
        <p:spPr>
          <a:xfrm flipH="1">
            <a:off x="1189500" y="3622156"/>
            <a:ext cx="1740600" cy="1166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git push</a:t>
            </a:r>
            <a:endParaRPr b="1"/>
          </a:p>
        </p:txBody>
      </p:sp>
      <p:sp>
        <p:nvSpPr>
          <p:cNvPr id="1567" name="Google Shape;1567;p98"/>
          <p:cNvSpPr/>
          <p:nvPr/>
        </p:nvSpPr>
        <p:spPr>
          <a:xfrm>
            <a:off x="5278287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8" name="Google Shape;1568;p98"/>
          <p:cNvCxnSpPr>
            <a:endCxn id="1567" idx="1"/>
          </p:cNvCxnSpPr>
          <p:nvPr/>
        </p:nvCxnSpPr>
        <p:spPr>
          <a:xfrm>
            <a:off x="5057487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9" name="Google Shape;1569;p98"/>
          <p:cNvSpPr/>
          <p:nvPr/>
        </p:nvSpPr>
        <p:spPr>
          <a:xfrm>
            <a:off x="3022462" y="25930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0" name="Google Shape;1570;p98"/>
          <p:cNvCxnSpPr>
            <a:endCxn id="1569" idx="1"/>
          </p:cNvCxnSpPr>
          <p:nvPr/>
        </p:nvCxnSpPr>
        <p:spPr>
          <a:xfrm>
            <a:off x="2801662" y="2780588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5" name="Google Shape;1575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76" name="Google Shape;1576;p9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7" name="Google Shape;1577;p9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Submit Pull Request on GitHub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8" name="Google Shape;1578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9" name="Google Shape;1579;p99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99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99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2" name="Google Shape;1582;p99"/>
          <p:cNvCxnSpPr>
            <a:stCxn id="1580" idx="3"/>
            <a:endCxn id="1581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3" name="Google Shape;1583;p99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4" name="Google Shape;1584;p99"/>
          <p:cNvCxnSpPr>
            <a:stCxn id="1581" idx="3"/>
            <a:endCxn id="1583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85" name="Google Shape;1585;p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86" name="Google Shape;1586;p99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7" name="Google Shape;1587;p99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99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99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0" name="Google Shape;1590;p99"/>
          <p:cNvCxnSpPr>
            <a:stCxn id="1588" idx="3"/>
            <a:endCxn id="1589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1" name="Google Shape;1591;p99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2" name="Google Shape;1592;p99"/>
          <p:cNvCxnSpPr>
            <a:stCxn id="1589" idx="3"/>
            <a:endCxn id="1591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93" name="Google Shape;1593;p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94" name="Google Shape;1594;p99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5" name="Google Shape;1595;p99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6" name="Google Shape;1596;p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7" name="Google Shape;1597;p99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99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9" name="Google Shape;1599;p99"/>
          <p:cNvCxnSpPr>
            <a:stCxn id="1597" idx="3"/>
            <a:endCxn id="1598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0" name="Google Shape;1600;p99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1" name="Google Shape;1601;p99"/>
          <p:cNvCxnSpPr>
            <a:stCxn id="1598" idx="3"/>
            <a:endCxn id="1600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2" name="Google Shape;1602;p99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3" name="Google Shape;1603;p99"/>
          <p:cNvSpPr/>
          <p:nvPr/>
        </p:nvSpPr>
        <p:spPr>
          <a:xfrm>
            <a:off x="5278287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4" name="Google Shape;1604;p99"/>
          <p:cNvCxnSpPr>
            <a:endCxn id="1603" idx="1"/>
          </p:cNvCxnSpPr>
          <p:nvPr/>
        </p:nvCxnSpPr>
        <p:spPr>
          <a:xfrm>
            <a:off x="5057487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5" name="Google Shape;1605;p99"/>
          <p:cNvSpPr/>
          <p:nvPr/>
        </p:nvSpPr>
        <p:spPr>
          <a:xfrm>
            <a:off x="3022462" y="25930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6" name="Google Shape;1606;p99"/>
          <p:cNvCxnSpPr>
            <a:endCxn id="1605" idx="1"/>
          </p:cNvCxnSpPr>
          <p:nvPr/>
        </p:nvCxnSpPr>
        <p:spPr>
          <a:xfrm>
            <a:off x="2801662" y="2780588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7" name="Google Shape;1607;p99"/>
          <p:cNvSpPr/>
          <p:nvPr/>
        </p:nvSpPr>
        <p:spPr>
          <a:xfrm>
            <a:off x="4218925" y="2190950"/>
            <a:ext cx="1358100" cy="63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2" name="Google Shape;1612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3" name="Google Shape;1613;p10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4" name="Google Shape;1614;p10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Owner can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decide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to merge or not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5" name="Google Shape;1615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6" name="Google Shape;1616;p100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7620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100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100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9" name="Google Shape;1619;p100"/>
          <p:cNvCxnSpPr>
            <a:stCxn id="1617" idx="3"/>
            <a:endCxn id="1618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0" name="Google Shape;1620;p100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1" name="Google Shape;1621;p100"/>
          <p:cNvCxnSpPr>
            <a:stCxn id="1618" idx="3"/>
            <a:endCxn id="1620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22" name="Google Shape;1622;p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3" name="Google Shape;1623;p100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4" name="Google Shape;1624;p100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100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100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7" name="Google Shape;1627;p100"/>
          <p:cNvCxnSpPr>
            <a:stCxn id="1625" idx="3"/>
            <a:endCxn id="1626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8" name="Google Shape;1628;p100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9" name="Google Shape;1629;p100"/>
          <p:cNvCxnSpPr>
            <a:stCxn id="1626" idx="3"/>
            <a:endCxn id="1628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30" name="Google Shape;1630;p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31" name="Google Shape;1631;p100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2" name="Google Shape;1632;p100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3" name="Google Shape;1633;p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4" name="Google Shape;1634;p100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100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6" name="Google Shape;1636;p100"/>
          <p:cNvCxnSpPr>
            <a:stCxn id="1634" idx="3"/>
            <a:endCxn id="1635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7" name="Google Shape;1637;p100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8" name="Google Shape;1638;p100"/>
          <p:cNvCxnSpPr>
            <a:stCxn id="1635" idx="3"/>
            <a:endCxn id="1637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9" name="Google Shape;1639;p100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0" name="Google Shape;1640;p100"/>
          <p:cNvSpPr/>
          <p:nvPr/>
        </p:nvSpPr>
        <p:spPr>
          <a:xfrm>
            <a:off x="5278287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1" name="Google Shape;1641;p100"/>
          <p:cNvCxnSpPr>
            <a:endCxn id="1640" idx="1"/>
          </p:cNvCxnSpPr>
          <p:nvPr/>
        </p:nvCxnSpPr>
        <p:spPr>
          <a:xfrm>
            <a:off x="5057487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2" name="Google Shape;1642;p100"/>
          <p:cNvSpPr/>
          <p:nvPr/>
        </p:nvSpPr>
        <p:spPr>
          <a:xfrm>
            <a:off x="3022462" y="25930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3" name="Google Shape;1643;p100"/>
          <p:cNvCxnSpPr>
            <a:endCxn id="1642" idx="1"/>
          </p:cNvCxnSpPr>
          <p:nvPr/>
        </p:nvCxnSpPr>
        <p:spPr>
          <a:xfrm>
            <a:off x="2801662" y="2780588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4" name="Google Shape;1644;p100"/>
          <p:cNvSpPr/>
          <p:nvPr/>
        </p:nvSpPr>
        <p:spPr>
          <a:xfrm>
            <a:off x="4218925" y="2190950"/>
            <a:ext cx="1358100" cy="63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</a:t>
            </a:r>
            <a:endParaRPr/>
          </a:p>
        </p:txBody>
      </p:sp>
      <p:sp>
        <p:nvSpPr>
          <p:cNvPr id="1645" name="Google Shape;1645;p100"/>
          <p:cNvSpPr/>
          <p:nvPr/>
        </p:nvSpPr>
        <p:spPr>
          <a:xfrm>
            <a:off x="4308750" y="1766388"/>
            <a:ext cx="375000" cy="375000"/>
          </a:xfrm>
          <a:prstGeom prst="donut">
            <a:avLst>
              <a:gd fmla="val 25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100"/>
          <p:cNvSpPr/>
          <p:nvPr/>
        </p:nvSpPr>
        <p:spPr>
          <a:xfrm>
            <a:off x="4903275" y="1766388"/>
            <a:ext cx="375000" cy="375000"/>
          </a:xfrm>
          <a:prstGeom prst="noSmoking">
            <a:avLst>
              <a:gd fmla="val 1875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1" name="Google Shape;1651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52" name="Google Shape;1652;p10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3" name="Google Shape;1653;p10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Can accept changes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4" name="Google Shape;1654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5" name="Google Shape;1655;p101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7620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101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101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8" name="Google Shape;1658;p101"/>
          <p:cNvCxnSpPr>
            <a:stCxn id="1656" idx="3"/>
            <a:endCxn id="1657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9" name="Google Shape;1659;p101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0" name="Google Shape;1660;p101"/>
          <p:cNvCxnSpPr>
            <a:stCxn id="1657" idx="3"/>
            <a:endCxn id="1659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61" name="Google Shape;1661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62" name="Google Shape;1662;p101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3" name="Google Shape;1663;p101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101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101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6" name="Google Shape;1666;p101"/>
          <p:cNvCxnSpPr>
            <a:stCxn id="1664" idx="3"/>
            <a:endCxn id="1665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7" name="Google Shape;1667;p101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8" name="Google Shape;1668;p101"/>
          <p:cNvCxnSpPr>
            <a:stCxn id="1665" idx="3"/>
            <a:endCxn id="1667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69" name="Google Shape;1669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70" name="Google Shape;1670;p101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1" name="Google Shape;1671;p101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2" name="Google Shape;1672;p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3" name="Google Shape;1673;p101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101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5" name="Google Shape;1675;p101"/>
          <p:cNvCxnSpPr>
            <a:stCxn id="1673" idx="3"/>
            <a:endCxn id="1674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6" name="Google Shape;1676;p101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7" name="Google Shape;1677;p101"/>
          <p:cNvCxnSpPr>
            <a:stCxn id="1674" idx="3"/>
            <a:endCxn id="1676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8" name="Google Shape;1678;p101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9" name="Google Shape;1679;p101"/>
          <p:cNvSpPr/>
          <p:nvPr/>
        </p:nvSpPr>
        <p:spPr>
          <a:xfrm>
            <a:off x="5278287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0" name="Google Shape;1680;p101"/>
          <p:cNvCxnSpPr>
            <a:endCxn id="1679" idx="1"/>
          </p:cNvCxnSpPr>
          <p:nvPr/>
        </p:nvCxnSpPr>
        <p:spPr>
          <a:xfrm>
            <a:off x="5057487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1" name="Google Shape;1681;p101"/>
          <p:cNvSpPr/>
          <p:nvPr/>
        </p:nvSpPr>
        <p:spPr>
          <a:xfrm>
            <a:off x="3022462" y="25930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2" name="Google Shape;1682;p101"/>
          <p:cNvCxnSpPr>
            <a:endCxn id="1681" idx="1"/>
          </p:cNvCxnSpPr>
          <p:nvPr/>
        </p:nvCxnSpPr>
        <p:spPr>
          <a:xfrm>
            <a:off x="2801662" y="2780588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3" name="Google Shape;1683;p101"/>
          <p:cNvSpPr/>
          <p:nvPr/>
        </p:nvSpPr>
        <p:spPr>
          <a:xfrm>
            <a:off x="4218925" y="2190950"/>
            <a:ext cx="1358100" cy="63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</a:t>
            </a:r>
            <a:endParaRPr/>
          </a:p>
        </p:txBody>
      </p:sp>
      <p:sp>
        <p:nvSpPr>
          <p:cNvPr id="1684" name="Google Shape;1684;p101"/>
          <p:cNvSpPr/>
          <p:nvPr/>
        </p:nvSpPr>
        <p:spPr>
          <a:xfrm>
            <a:off x="4708950" y="1911263"/>
            <a:ext cx="375000" cy="375000"/>
          </a:xfrm>
          <a:prstGeom prst="donut">
            <a:avLst>
              <a:gd fmla="val 25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101"/>
          <p:cNvSpPr/>
          <p:nvPr/>
        </p:nvSpPr>
        <p:spPr>
          <a:xfrm>
            <a:off x="7992662" y="26164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6" name="Google Shape;1686;p101"/>
          <p:cNvCxnSpPr>
            <a:endCxn id="1685" idx="1"/>
          </p:cNvCxnSpPr>
          <p:nvPr/>
        </p:nvCxnSpPr>
        <p:spPr>
          <a:xfrm>
            <a:off x="7771862" y="2803938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" name="Google Shape;123;p21"/>
          <p:cNvCxnSpPr>
            <a:stCxn id="122" idx="2"/>
            <a:endCxn id="124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21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1"/>
          <p:cNvCxnSpPr>
            <a:stCxn id="125" idx="1"/>
            <a:endCxn id="127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1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29" name="Google Shape;129;p21"/>
          <p:cNvCxnSpPr>
            <a:stCxn id="121" idx="3"/>
            <a:endCxn id="128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1"/>
          <p:cNvCxnSpPr>
            <a:stCxn id="128" idx="3"/>
            <a:endCxn id="124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1"/>
          <p:cNvCxnSpPr>
            <a:stCxn id="132" idx="1"/>
            <a:endCxn id="124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1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127" name="Google Shape;127;p21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" name="Google Shape;133;p21"/>
          <p:cNvCxnSpPr>
            <a:stCxn id="127" idx="1"/>
            <a:endCxn id="132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1" name="Google Shape;1691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92" name="Google Shape;1692;p10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3" name="Google Shape;1693;p10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see an example of this!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94" name="Google Shape;1694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" name="Google Shape;1699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0" name="Google Shape;1700;p103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103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103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103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 Actions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8" name="Google Shape;1708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9" name="Google Shape;1709;p10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0" name="Google Shape;1710;p104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Actions is a continuous integration and continuous delivery (CI/CD) platform that allows you to automate your build, test, and deployment pipeline.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create workflows that build and test every pull request to your repository, or deploy merged pull requests to production.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1" name="Google Shape;1711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6" name="Google Shape;1716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17" name="Google Shape;1717;p10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8" name="Google Shape;1718;p105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Actions are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executed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upon an event, and the “runners” of jobs can be stacked on top of each other: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9" name="Google Shape;1719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7351" y="2252650"/>
            <a:ext cx="6901747" cy="2417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5" name="Google Shape;1725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26" name="Google Shape;1726;p10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7" name="Google Shape;1727;p106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If you work on large projects with many users on GitHub, you’ll often see GitHub actions in use to help maintain the codebase.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actions themselves are YAML files with instructions for what GitHub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should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do upon an event.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8" name="Google Shape;1728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3" name="Google Shape;1733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4" name="Google Shape;1734;p10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5" name="Google Shape;1735;p10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Actions YAML File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36" name="Google Shape;1736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7" name="Google Shape;1737;p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9851" y="1622825"/>
            <a:ext cx="4865868" cy="336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2" name="Google Shape;1742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43" name="Google Shape;1743;p10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4" name="Google Shape;1744;p10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Actions YAML File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5" name="Google Shape;1745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6" name="Google Shape;1746;p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9851" y="1622825"/>
            <a:ext cx="4865868" cy="336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" name="Google Shape;1751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2" name="Google Shape;1752;p10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3" name="Google Shape;1753;p109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see the full syntax for the YAML files in the documentation: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https://docs.github.com/en/actions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54" name="Google Shape;1754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9" name="Google Shape;1759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110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110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110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110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Exercise and Solution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8" name="Google Shape;1768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69" name="Google Shape;1769;p11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0" name="Google Shape;1770;p111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It’s your last day!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To celebrate, here is your challenge (for which there isn’t really a 100% solution):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Find an open source project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Fork and Clone it and then attempt to improve the documentation (or code if you’re up to it!)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Submit your pull request, and mention you are new to this in your PR!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71" name="Google Shape;1771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