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CADAD"/>
    <a:srgbClr val="C2C4C4"/>
    <a:srgbClr val="78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5A1648-F1D9-4200-BCCC-E92E975AA9F3}" v="42" dt="2023-07-17T13:07:36.103"/>
    <p1510:client id="{79C43914-03CC-43B7-9F96-976FAF6F24E1}" v="5" dt="2023-07-18T03:42:01.680"/>
    <p1510:client id="{C07E790C-C94B-4A86-90C2-D34BBF08E04B}" v="110" dt="2023-07-18T03:54:42.71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40013" y="484479"/>
            <a:ext cx="6911974" cy="2954655"/>
          </a:xfrm>
        </p:spPr>
        <p:txBody>
          <a:bodyPr anchor="b">
            <a:normAutofit/>
          </a:bodyPr>
          <a:lstStyle>
            <a:lvl1pPr algn="ctr">
              <a:defRPr sz="5600" spc="-100" baseline="0"/>
            </a:lvl1pPr>
          </a:lstStyle>
          <a:p>
            <a:r>
              <a:rPr lang="en-US"/>
              <a:t>Click to edit Master title style</a:t>
            </a:r>
          </a:p>
        </p:txBody>
      </p:sp>
      <p:sp>
        <p:nvSpPr>
          <p:cNvPr id="3" name="Subtitle 2"/>
          <p:cNvSpPr>
            <a:spLocks noGrp="1"/>
          </p:cNvSpPr>
          <p:nvPr>
            <p:ph type="subTitle" idx="1"/>
          </p:nvPr>
        </p:nvSpPr>
        <p:spPr>
          <a:xfrm>
            <a:off x="2640013" y="3799133"/>
            <a:ext cx="6911974" cy="1969841"/>
          </a:xfrm>
        </p:spPr>
        <p:txBody>
          <a:bodyPr>
            <a:normAutofit/>
          </a:bodyPr>
          <a:lstStyle>
            <a:lvl1pPr marL="0" indent="0" algn="ctr">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2395C5C9-164C-46B3-A87E-7660D39D3106}" type="datetime2">
              <a:rPr lang="en-US" smtClean="0"/>
              <a:t>Monday, July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9300915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720000" y="2636838"/>
            <a:ext cx="10728325" cy="31321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5B75179A-1E2B-41AB-B400-4F1B4022FAEE}" type="datetime2">
              <a:rPr lang="en-US" smtClean="0"/>
              <a:t>Monday, July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384909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0486" y="720000"/>
            <a:ext cx="1477328" cy="5048975"/>
          </a:xfrm>
        </p:spPr>
        <p:txBody>
          <a:bodyPr vert="eaVert">
            <a:normAutofit/>
          </a:bodyPr>
          <a:lstStyle>
            <a:lvl1pPr>
              <a:defRPr/>
            </a:lvl1pPr>
          </a:lstStyle>
          <a:p>
            <a:r>
              <a:rPr lang="en-US"/>
              <a:t>Click to edit Master title style</a:t>
            </a:r>
          </a:p>
        </p:txBody>
      </p:sp>
      <p:sp>
        <p:nvSpPr>
          <p:cNvPr id="3" name="Vertical Text Placeholder 2"/>
          <p:cNvSpPr>
            <a:spLocks noGrp="1"/>
          </p:cNvSpPr>
          <p:nvPr>
            <p:ph type="body" orient="vert" idx="1"/>
          </p:nvPr>
        </p:nvSpPr>
        <p:spPr>
          <a:xfrm>
            <a:off x="731838" y="720000"/>
            <a:ext cx="8929614" cy="50489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05681D0F-6595-4F14-8EF3-954CD87C797B}" type="datetime2">
              <a:rPr lang="en-US" smtClean="0"/>
              <a:t>Monday, July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111825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720000" y="2541600"/>
            <a:ext cx="10728325" cy="32273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4DDCFF8A-AAF8-4A12-8A91-9CA0EAF6CBB9}" type="datetime2">
              <a:rPr lang="en-US" smtClean="0"/>
              <a:t>Monday, July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8715233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6" cy="2879724"/>
          </a:xfrm>
        </p:spPr>
        <p:txBody>
          <a:bodyPr anchor="b">
            <a:normAutofit/>
          </a:bodyPr>
          <a:lstStyle>
            <a:lvl1pPr>
              <a:defRPr sz="5600"/>
            </a:lvl1pPr>
          </a:lstStyle>
          <a:p>
            <a:r>
              <a:rPr lang="en-US"/>
              <a:t>Click to edit Master title style</a:t>
            </a:r>
          </a:p>
        </p:txBody>
      </p:sp>
      <p:sp>
        <p:nvSpPr>
          <p:cNvPr id="3" name="Text Placeholder 2"/>
          <p:cNvSpPr>
            <a:spLocks noGrp="1"/>
          </p:cNvSpPr>
          <p:nvPr>
            <p:ph type="body" idx="1"/>
          </p:nvPr>
        </p:nvSpPr>
        <p:spPr>
          <a:xfrm>
            <a:off x="719910" y="3858924"/>
            <a:ext cx="10728326" cy="1919076"/>
          </a:xfrm>
        </p:spPr>
        <p:txBody>
          <a:bodyPr>
            <a:normAutofit/>
          </a:bodyPr>
          <a:lstStyle>
            <a:lvl1pPr marL="0" indent="0">
              <a:buNone/>
              <a:defRPr sz="2800">
                <a:solidFill>
                  <a:schemeClr val="tx1">
                    <a:tint val="75000"/>
                    <a:alpha val="6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1837" y="6138000"/>
            <a:ext cx="3095626" cy="720000"/>
          </a:xfrm>
          <a:prstGeom prst="rect">
            <a:avLst/>
          </a:prstGeom>
        </p:spPr>
        <p:txBody>
          <a:bodyPr/>
          <a:lstStyle/>
          <a:p>
            <a:fld id="{ABCC25C3-021A-4B0B-8F70-0C181FE1CF45}" type="datetime2">
              <a:rPr lang="en-US" smtClean="0"/>
              <a:t>Monday, July 17, 2023</a:t>
            </a:fld>
            <a:endParaRPr lang="en-US"/>
          </a:p>
        </p:txBody>
      </p:sp>
      <p:sp>
        <p:nvSpPr>
          <p:cNvPr id="5" name="Footer Placeholder 4"/>
          <p:cNvSpPr>
            <a:spLocks noGrp="1"/>
          </p:cNvSpPr>
          <p:nvPr>
            <p:ph type="ftr" sz="quarter" idx="11"/>
          </p:nvPr>
        </p:nvSpPr>
        <p:spPr>
          <a:xfrm>
            <a:off x="4548188" y="6138000"/>
            <a:ext cx="5003800" cy="720000"/>
          </a:xfrm>
          <a:prstGeom prst="rect">
            <a:avLst/>
          </a:prstGeom>
        </p:spPr>
        <p:txBody>
          <a:bodyPr/>
          <a:lstStyle/>
          <a:p>
            <a:pPr algn="l"/>
            <a:r>
              <a:rPr lang="en-US"/>
              <a:t>Sample Footer Text</a:t>
            </a:r>
          </a:p>
        </p:txBody>
      </p:sp>
      <p:sp>
        <p:nvSpPr>
          <p:cNvPr id="6" name="Slide Number Placeholder 5"/>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4521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7200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58400" y="2541600"/>
            <a:ext cx="5003801" cy="32345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0C23D88D-8CEC-4ED9-A53B-5596187D9A16}" type="datetime2">
              <a:rPr lang="en-US" smtClean="0"/>
              <a:t>Monday, July 17,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657685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10728325" cy="673005"/>
          </a:xfrm>
        </p:spPr>
        <p:txBody>
          <a:bodyPr>
            <a:normAutofit/>
          </a:bodyPr>
          <a:lstStyle/>
          <a:p>
            <a:r>
              <a:rPr lang="en-US"/>
              <a:t>Click to edit Master title style</a:t>
            </a:r>
          </a:p>
        </p:txBody>
      </p:sp>
      <p:sp>
        <p:nvSpPr>
          <p:cNvPr id="3" name="Text Placeholder 2"/>
          <p:cNvSpPr>
            <a:spLocks noGrp="1"/>
          </p:cNvSpPr>
          <p:nvPr>
            <p:ph type="body" idx="1"/>
          </p:nvPr>
        </p:nvSpPr>
        <p:spPr>
          <a:xfrm>
            <a:off x="720000" y="1840698"/>
            <a:ext cx="5015638" cy="565796"/>
          </a:xfrm>
        </p:spPr>
        <p:txBody>
          <a:bodyPr wrap="square"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20000" y="2541600"/>
            <a:ext cx="5003801"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58400" y="1840698"/>
            <a:ext cx="5015638" cy="565796"/>
          </a:xfrm>
        </p:spPr>
        <p:txBody>
          <a:bodyPr anchor="b">
            <a:normAutofit/>
          </a:bodyPr>
          <a:lstStyle>
            <a:lvl1pPr marL="0" indent="0">
              <a:lnSpc>
                <a:spcPct val="120000"/>
              </a:lnSpc>
              <a:buNone/>
              <a:defRPr sz="1600" b="0" cap="all" spc="200" baseline="0">
                <a:solidFill>
                  <a:schemeClr val="tx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400" y="2541600"/>
            <a:ext cx="5003800" cy="3234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731837" y="6138000"/>
            <a:ext cx="3095626" cy="720000"/>
          </a:xfrm>
          <a:prstGeom prst="rect">
            <a:avLst/>
          </a:prstGeom>
        </p:spPr>
        <p:txBody>
          <a:bodyPr/>
          <a:lstStyle/>
          <a:p>
            <a:fld id="{D2CCD382-DFDA-4722-A27A-59C21AD112F2}" type="datetime2">
              <a:rPr lang="en-US" smtClean="0"/>
              <a:t>Monday, July 17, 2023</a:t>
            </a:fld>
            <a:endParaRPr lang="en-US"/>
          </a:p>
        </p:txBody>
      </p:sp>
      <p:sp>
        <p:nvSpPr>
          <p:cNvPr id="8" name="Footer Placeholder 7"/>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9" name="Slide Number Placeholder 8"/>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30383490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731837" y="6138000"/>
            <a:ext cx="3095626" cy="720000"/>
          </a:xfrm>
          <a:prstGeom prst="rect">
            <a:avLst/>
          </a:prstGeom>
        </p:spPr>
        <p:txBody>
          <a:bodyPr/>
          <a:lstStyle/>
          <a:p>
            <a:fld id="{22F2A30D-1C09-413F-AAB1-38F366000715}" type="datetime2">
              <a:rPr lang="en-US" smtClean="0"/>
              <a:t>Monday, July 17, 2023</a:t>
            </a:fld>
            <a:endParaRPr lang="en-US"/>
          </a:p>
        </p:txBody>
      </p:sp>
      <p:sp>
        <p:nvSpPr>
          <p:cNvPr id="4" name="Footer Placeholder 3"/>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5" name="Slide Number Placeholder 4"/>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579765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31837" y="6138000"/>
            <a:ext cx="3095626" cy="720000"/>
          </a:xfrm>
          <a:prstGeom prst="rect">
            <a:avLst/>
          </a:prstGeom>
        </p:spPr>
        <p:txBody>
          <a:bodyPr/>
          <a:lstStyle/>
          <a:p>
            <a:fld id="{6DB82B9C-D65E-4F64-95C3-B10F3B00F0D9}" type="datetime2">
              <a:rPr lang="en-US" smtClean="0"/>
              <a:t>Monday, July 17, 2023</a:t>
            </a:fld>
            <a:endParaRPr lang="en-US"/>
          </a:p>
        </p:txBody>
      </p:sp>
      <p:sp>
        <p:nvSpPr>
          <p:cNvPr id="3" name="Footer Placeholder 2"/>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4" name="Slide Number Placeholder 3"/>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426514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107463" cy="1477328"/>
          </a:xfrm>
        </p:spPr>
        <p:txBody>
          <a:bodyPr anchor="t" anchorCtr="0">
            <a:normAutofit/>
          </a:bodyPr>
          <a:lstStyle>
            <a:lvl1pPr>
              <a:lnSpc>
                <a:spcPct val="100000"/>
              </a:lnSpc>
              <a:defRPr sz="2800"/>
            </a:lvl1pPr>
          </a:lstStyle>
          <a:p>
            <a:r>
              <a:rPr lang="en-US"/>
              <a:t>Click to edit Master title style</a:t>
            </a:r>
          </a:p>
        </p:txBody>
      </p:sp>
      <p:sp>
        <p:nvSpPr>
          <p:cNvPr id="3" name="Content Placeholder 2"/>
          <p:cNvSpPr>
            <a:spLocks noGrp="1"/>
          </p:cNvSpPr>
          <p:nvPr>
            <p:ph idx="1"/>
          </p:nvPr>
        </p:nvSpPr>
        <p:spPr>
          <a:xfrm>
            <a:off x="4548188" y="584662"/>
            <a:ext cx="6911974" cy="5184313"/>
          </a:xfrm>
        </p:spPr>
        <p:txBody>
          <a:bodyPr/>
          <a:lstStyle>
            <a:lvl1pPr marL="0" indent="0">
              <a:lnSpc>
                <a:spcPct val="100000"/>
              </a:lnSpc>
              <a:buNone/>
              <a:defRPr sz="4800"/>
            </a:lvl1pPr>
            <a:lvl2pPr marL="914400" indent="-457200">
              <a:buFont typeface="Arial" panose="020B0604020202020204" pitchFamily="34" charset="0"/>
              <a:buChar char="•"/>
              <a:defRPr sz="2000"/>
            </a:lvl2pPr>
            <a:lvl3pPr marL="1257300" indent="-342900">
              <a:buFont typeface="Arial" panose="020B0604020202020204" pitchFamily="34" charset="0"/>
              <a:buChar char="•"/>
              <a:defRPr sz="2000"/>
            </a:lvl3pPr>
            <a:lvl4pPr marL="1714500" indent="-342900">
              <a:buFont typeface="Arial" panose="020B0604020202020204" pitchFamily="34" charset="0"/>
              <a:buChar char="•"/>
              <a:defRPr sz="2000"/>
            </a:lvl4pPr>
            <a:lvl5pPr marL="2171700" indent="-342900">
              <a:buFont typeface="Arial" panose="020B0604020202020204" pitchFamily="34" charset="0"/>
              <a:buChar cha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20000" y="2541600"/>
            <a:ext cx="3107463" cy="32318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B7F5FDCC-6AAC-4A08-B9E0-3793AB5E64C3}" type="datetime2">
              <a:rPr lang="en-US" smtClean="0"/>
              <a:t>Monday, July 17,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1955919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20000" y="619200"/>
            <a:ext cx="3095626" cy="1476000"/>
          </a:xfrm>
        </p:spPr>
        <p:txBody>
          <a:bodyPr anchor="t" anchorCtr="0">
            <a:normAutofit/>
          </a:bodyPr>
          <a:lstStyle>
            <a:lvl1pPr>
              <a:defRPr sz="2800"/>
            </a:lvl1pPr>
          </a:lstStyle>
          <a:p>
            <a:r>
              <a:rPr lang="en-US"/>
              <a:t>Click to edit Master title style</a:t>
            </a:r>
          </a:p>
        </p:txBody>
      </p:sp>
      <p:sp>
        <p:nvSpPr>
          <p:cNvPr id="3" name="Picture Placeholder 2"/>
          <p:cNvSpPr>
            <a:spLocks noGrp="1" noChangeAspect="1"/>
          </p:cNvSpPr>
          <p:nvPr>
            <p:ph type="pic" idx="1"/>
          </p:nvPr>
        </p:nvSpPr>
        <p:spPr>
          <a:xfrm>
            <a:off x="4548188" y="728664"/>
            <a:ext cx="6923812" cy="5040312"/>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720000" y="2541600"/>
            <a:ext cx="3095625" cy="3232800"/>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31837" y="6138000"/>
            <a:ext cx="3095626" cy="720000"/>
          </a:xfrm>
          <a:prstGeom prst="rect">
            <a:avLst/>
          </a:prstGeom>
        </p:spPr>
        <p:txBody>
          <a:bodyPr/>
          <a:lstStyle/>
          <a:p>
            <a:fld id="{349FE94D-439C-40F1-900E-BC07940E3988}" type="datetime2">
              <a:rPr lang="en-US" smtClean="0"/>
              <a:t>Monday, July 17, 2023</a:t>
            </a:fld>
            <a:endParaRPr lang="en-US"/>
          </a:p>
        </p:txBody>
      </p:sp>
      <p:sp>
        <p:nvSpPr>
          <p:cNvPr id="6" name="Footer Placeholder 5"/>
          <p:cNvSpPr>
            <a:spLocks noGrp="1"/>
          </p:cNvSpPr>
          <p:nvPr>
            <p:ph type="ftr" sz="quarter" idx="11"/>
          </p:nvPr>
        </p:nvSpPr>
        <p:spPr>
          <a:xfrm>
            <a:off x="4548188" y="6138000"/>
            <a:ext cx="5003800" cy="720000"/>
          </a:xfrm>
          <a:prstGeom prst="rect">
            <a:avLst/>
          </a:prstGeom>
        </p:spPr>
        <p:txBody>
          <a:bodyPr/>
          <a:lstStyle/>
          <a:p>
            <a:r>
              <a:rPr lang="en-US"/>
              <a:t>Sample Footer Text</a:t>
            </a:r>
          </a:p>
        </p:txBody>
      </p:sp>
      <p:sp>
        <p:nvSpPr>
          <p:cNvPr id="7" name="Slide Number Placeholder 6"/>
          <p:cNvSpPr>
            <a:spLocks noGrp="1"/>
          </p:cNvSpPr>
          <p:nvPr>
            <p:ph type="sldNum" sz="quarter" idx="12"/>
          </p:nvPr>
        </p:nvSpPr>
        <p:spPr>
          <a:xfrm>
            <a:off x="10272713" y="6138000"/>
            <a:ext cx="1187449" cy="720000"/>
          </a:xfrm>
          <a:prstGeom prst="rect">
            <a:avLst/>
          </a:prstGeom>
        </p:spPr>
        <p:txBody>
          <a:bodyPr/>
          <a:lstStyle/>
          <a:p>
            <a:fld id="{1621B6DD-29C1-4FEA-923F-71EA1347694C}" type="slidenum">
              <a:rPr lang="en-US" smtClean="0"/>
              <a:t>‹#›</a:t>
            </a:fld>
            <a:endParaRPr lang="en-US"/>
          </a:p>
        </p:txBody>
      </p:sp>
    </p:spTree>
    <p:extLst>
      <p:ext uri="{BB962C8B-B14F-4D97-AF65-F5344CB8AC3E}">
        <p14:creationId xmlns:p14="http://schemas.microsoft.com/office/powerpoint/2010/main" val="24638247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09646535-AEF6-4883-A4F9-EEC1F8B4319E}"/>
              </a:ext>
            </a:extLst>
          </p:cNvPr>
          <p:cNvSpPr/>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720000" y="619200"/>
            <a:ext cx="10728322" cy="1477328"/>
          </a:xfrm>
          <a:prstGeom prst="rect">
            <a:avLst/>
          </a:prstGeom>
        </p:spPr>
        <p:txBody>
          <a:bodyPr vert="horz" wrap="square" lIns="0" tIns="0" rIns="0" bIns="0" rtlCol="0" anchor="t" anchorCtr="0">
            <a:normAutofit/>
          </a:bodyPr>
          <a:lstStyle/>
          <a:p>
            <a:endParaRPr lang="en-US"/>
          </a:p>
        </p:txBody>
      </p:sp>
      <p:sp>
        <p:nvSpPr>
          <p:cNvPr id="3" name="Text Placeholder 2"/>
          <p:cNvSpPr>
            <a:spLocks noGrp="1"/>
          </p:cNvSpPr>
          <p:nvPr>
            <p:ph type="body" idx="1"/>
          </p:nvPr>
        </p:nvSpPr>
        <p:spPr>
          <a:xfrm>
            <a:off x="720000" y="2541600"/>
            <a:ext cx="10728325" cy="322737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31837" y="6138000"/>
            <a:ext cx="3095626" cy="720000"/>
          </a:xfrm>
          <a:prstGeom prst="rect">
            <a:avLst/>
          </a:prstGeom>
        </p:spPr>
        <p:txBody>
          <a:bodyPr vert="horz" lIns="0" tIns="180000" rIns="0" bIns="180000" rtlCol="0" anchor="ctr"/>
          <a:lstStyle>
            <a:lvl1pPr algn="l">
              <a:lnSpc>
                <a:spcPct val="120000"/>
              </a:lnSpc>
              <a:defRPr sz="1200" spc="20" baseline="0">
                <a:solidFill>
                  <a:schemeClr val="tx1"/>
                </a:solidFill>
                <a:latin typeface="+mn-lt"/>
              </a:defRPr>
            </a:lvl1pPr>
          </a:lstStyle>
          <a:p>
            <a:fld id="{8DEA2CF1-0EB2-4673-802D-3371233E4A77}" type="datetime2">
              <a:rPr lang="en-US" smtClean="0"/>
              <a:t>Monday, July 17, 2023</a:t>
            </a:fld>
            <a:endParaRPr lang="en-US"/>
          </a:p>
        </p:txBody>
      </p:sp>
      <p:sp>
        <p:nvSpPr>
          <p:cNvPr id="5" name="Footer Placeholder 4"/>
          <p:cNvSpPr>
            <a:spLocks noGrp="1"/>
          </p:cNvSpPr>
          <p:nvPr>
            <p:ph type="ftr" sz="quarter" idx="3"/>
          </p:nvPr>
        </p:nvSpPr>
        <p:spPr>
          <a:xfrm>
            <a:off x="4548188" y="6138000"/>
            <a:ext cx="5003800" cy="720000"/>
          </a:xfrm>
          <a:prstGeom prst="rect">
            <a:avLst/>
          </a:prstGeom>
        </p:spPr>
        <p:txBody>
          <a:bodyPr vert="horz" lIns="0" tIns="180000" rIns="0" bIns="180000" rtlCol="0" anchor="ctr"/>
          <a:lstStyle>
            <a:lvl1pPr algn="ctr">
              <a:lnSpc>
                <a:spcPct val="120000"/>
              </a:lnSpc>
              <a:defRPr sz="1200" spc="20" baseline="0">
                <a:solidFill>
                  <a:schemeClr val="tx1"/>
                </a:solidFill>
                <a:latin typeface="+mn-lt"/>
              </a:defRPr>
            </a:lvl1pPr>
          </a:lstStyle>
          <a:p>
            <a:pPr algn="l"/>
            <a:r>
              <a:rPr lang="en-US"/>
              <a:t>Sample Footer Text</a:t>
            </a:r>
          </a:p>
        </p:txBody>
      </p:sp>
      <p:sp>
        <p:nvSpPr>
          <p:cNvPr id="6" name="Slide Number Placeholder 5"/>
          <p:cNvSpPr>
            <a:spLocks noGrp="1"/>
          </p:cNvSpPr>
          <p:nvPr>
            <p:ph type="sldNum" sz="quarter" idx="4"/>
          </p:nvPr>
        </p:nvSpPr>
        <p:spPr>
          <a:xfrm>
            <a:off x="10272713" y="6138000"/>
            <a:ext cx="1187449" cy="720000"/>
          </a:xfrm>
          <a:prstGeom prst="rect">
            <a:avLst/>
          </a:prstGeom>
        </p:spPr>
        <p:txBody>
          <a:bodyPr vert="horz" lIns="0" tIns="180000" rIns="0" bIns="180000" rtlCol="0" anchor="ctr"/>
          <a:lstStyle>
            <a:lvl1pPr algn="r">
              <a:lnSpc>
                <a:spcPct val="120000"/>
              </a:lnSpc>
              <a:defRPr sz="1200" spc="20" baseline="0">
                <a:solidFill>
                  <a:schemeClr val="tx1"/>
                </a:solidFill>
                <a:latin typeface="+mn-lt"/>
              </a:defRPr>
            </a:lvl1pPr>
          </a:lstStyle>
          <a:p>
            <a:fld id="{1621B6DD-29C1-4FEA-923F-71EA1347694C}" type="slidenum">
              <a:rPr lang="en-US" smtClean="0"/>
              <a:pPr/>
              <a:t>‹#›</a:t>
            </a:fld>
            <a:endParaRPr lang="en-US"/>
          </a:p>
        </p:txBody>
      </p:sp>
    </p:spTree>
    <p:extLst>
      <p:ext uri="{BB962C8B-B14F-4D97-AF65-F5344CB8AC3E}">
        <p14:creationId xmlns:p14="http://schemas.microsoft.com/office/powerpoint/2010/main" val="145806042"/>
      </p:ext>
    </p:extLst>
  </p:cSld>
  <p:clrMap bg1="dk1" tx1="lt1" bg2="dk2" tx2="lt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hf sldNum="0" hdr="0" ftr="0" dt="0"/>
  <p:txStyles>
    <p:titleStyle>
      <a:lvl1pPr algn="l" defTabSz="914400" rtl="0" eaLnBrk="1" latinLnBrk="0" hangingPunct="1">
        <a:lnSpc>
          <a:spcPct val="100000"/>
        </a:lnSpc>
        <a:spcBef>
          <a:spcPct val="0"/>
        </a:spcBef>
        <a:buNone/>
        <a:defRPr sz="3200" kern="1200" cap="none"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1pPr>
      <a:lvl2pPr marL="6858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2pPr>
      <a:lvl3pPr marL="11430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3pPr>
      <a:lvl4pPr marL="16002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4pPr>
      <a:lvl5pPr marL="2057400" indent="-228600" algn="l" defTabSz="914400" rtl="0" eaLnBrk="1" latinLnBrk="0" hangingPunct="1">
        <a:lnSpc>
          <a:spcPct val="120000"/>
        </a:lnSpc>
        <a:spcBef>
          <a:spcPts val="500"/>
        </a:spcBef>
        <a:buClr>
          <a:schemeClr val="accent4"/>
        </a:buClr>
        <a:buFont typeface="The Hand Extrablack" panose="03070A02030502020204" pitchFamily="66" charset="0"/>
        <a:buChar char="•"/>
        <a:defRPr sz="2000" kern="1200" spc="20" baseline="0">
          <a:solidFill>
            <a:schemeClr val="tx1">
              <a:alpha val="58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5D6A032-F742-47E1-82F2-1EC629434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9AF7C97-BADA-4A0C-82CB-5BB641BAB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lumMod val="90000"/>
              <a:lumOff val="10000"/>
            </a:scheme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D9C6F9B-2CB0-4FD8-8F6E-C04D4CE098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7760324" cy="6434340"/>
          </a:xfrm>
          <a:custGeom>
            <a:avLst/>
            <a:gdLst>
              <a:gd name="connsiteX0" fmla="*/ 0 w 7760324"/>
              <a:gd name="connsiteY0" fmla="*/ 0 h 6434340"/>
              <a:gd name="connsiteX1" fmla="*/ 7193558 w 7760324"/>
              <a:gd name="connsiteY1" fmla="*/ 0 h 6434340"/>
              <a:gd name="connsiteX2" fmla="*/ 7270378 w 7760324"/>
              <a:gd name="connsiteY2" fmla="*/ 141666 h 6434340"/>
              <a:gd name="connsiteX3" fmla="*/ 7477890 w 7760324"/>
              <a:gd name="connsiteY3" fmla="*/ 744772 h 6434340"/>
              <a:gd name="connsiteX4" fmla="*/ 7459137 w 7760324"/>
              <a:gd name="connsiteY4" fmla="*/ 3396664 h 6434340"/>
              <a:gd name="connsiteX5" fmla="*/ 5749038 w 7760324"/>
              <a:gd name="connsiteY5" fmla="*/ 5643529 h 6434340"/>
              <a:gd name="connsiteX6" fmla="*/ 5004621 w 7760324"/>
              <a:gd name="connsiteY6" fmla="*/ 6096153 h 6434340"/>
              <a:gd name="connsiteX7" fmla="*/ 3484742 w 7760324"/>
              <a:gd name="connsiteY7" fmla="*/ 6399972 h 6434340"/>
              <a:gd name="connsiteX8" fmla="*/ 1300034 w 7760324"/>
              <a:gd name="connsiteY8" fmla="*/ 5884178 h 6434340"/>
              <a:gd name="connsiteX9" fmla="*/ 248715 w 7760324"/>
              <a:gd name="connsiteY9" fmla="*/ 5048740 h 6434340"/>
              <a:gd name="connsiteX10" fmla="*/ 0 w 7760324"/>
              <a:gd name="connsiteY10" fmla="*/ 4799696 h 6434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60324" h="6434340">
                <a:moveTo>
                  <a:pt x="0" y="0"/>
                </a:moveTo>
                <a:lnTo>
                  <a:pt x="7193558" y="0"/>
                </a:lnTo>
                <a:lnTo>
                  <a:pt x="7270378" y="141666"/>
                </a:lnTo>
                <a:cubicBezTo>
                  <a:pt x="7374759" y="354823"/>
                  <a:pt x="7479140" y="567979"/>
                  <a:pt x="7477890" y="744772"/>
                </a:cubicBezTo>
                <a:cubicBezTo>
                  <a:pt x="7860620" y="1526346"/>
                  <a:pt x="7854369" y="2410310"/>
                  <a:pt x="7459137" y="3396664"/>
                </a:cubicBezTo>
                <a:cubicBezTo>
                  <a:pt x="7063906" y="4383018"/>
                  <a:pt x="6458662" y="5119852"/>
                  <a:pt x="5749038" y="5643529"/>
                </a:cubicBezTo>
                <a:cubicBezTo>
                  <a:pt x="5571320" y="5818646"/>
                  <a:pt x="5358807" y="5922711"/>
                  <a:pt x="5004621" y="6096153"/>
                </a:cubicBezTo>
                <a:cubicBezTo>
                  <a:pt x="4508758" y="6338972"/>
                  <a:pt x="3978103" y="6510739"/>
                  <a:pt x="3484742" y="6399972"/>
                </a:cubicBezTo>
                <a:cubicBezTo>
                  <a:pt x="2955337" y="6394946"/>
                  <a:pt x="2250713" y="6211452"/>
                  <a:pt x="1300034" y="5884178"/>
                </a:cubicBezTo>
                <a:cubicBezTo>
                  <a:pt x="904856" y="5615219"/>
                  <a:pt x="554416" y="5336740"/>
                  <a:pt x="248715" y="5048740"/>
                </a:cubicBezTo>
                <a:lnTo>
                  <a:pt x="0" y="4799696"/>
                </a:lnTo>
                <a:close/>
              </a:path>
            </a:pathLst>
          </a:cu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p:cNvSpPr>
            <a:spLocks noGrp="1"/>
          </p:cNvSpPr>
          <p:nvPr>
            <p:ph type="ctrTitle"/>
          </p:nvPr>
        </p:nvSpPr>
        <p:spPr>
          <a:xfrm>
            <a:off x="720000" y="720000"/>
            <a:ext cx="5015638" cy="3136192"/>
          </a:xfrm>
        </p:spPr>
        <p:txBody>
          <a:bodyPr anchor="ctr">
            <a:normAutofit/>
          </a:bodyPr>
          <a:lstStyle/>
          <a:p>
            <a:r>
              <a:rPr lang="en-US">
                <a:ea typeface="+mj-lt"/>
                <a:cs typeface="+mj-lt"/>
              </a:rPr>
              <a:t>Chat4fun</a:t>
            </a:r>
            <a:endParaRPr lang="en-US"/>
          </a:p>
        </p:txBody>
      </p:sp>
      <p:grpSp>
        <p:nvGrpSpPr>
          <p:cNvPr id="14" name="Group 13">
            <a:extLst>
              <a:ext uri="{FF2B5EF4-FFF2-40B4-BE49-F238E27FC236}">
                <a16:creationId xmlns:a16="http://schemas.microsoft.com/office/drawing/2014/main" id="{58CE1DD1-65E2-46E3-8E5D-3D9551ADC0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435063" y="1460855"/>
            <a:ext cx="4904299" cy="5511445"/>
            <a:chOff x="6435063" y="1460855"/>
            <a:chExt cx="4904299" cy="5511445"/>
          </a:xfrm>
        </p:grpSpPr>
        <p:sp>
          <p:nvSpPr>
            <p:cNvPr id="15" name="Freeform 79">
              <a:extLst>
                <a:ext uri="{FF2B5EF4-FFF2-40B4-BE49-F238E27FC236}">
                  <a16:creationId xmlns:a16="http://schemas.microsoft.com/office/drawing/2014/main" id="{BA46EBEE-EDAC-420B-8980-1CC96D332A1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671651" y="5894855"/>
              <a:ext cx="667711" cy="1077445"/>
            </a:xfrm>
            <a:custGeom>
              <a:avLst/>
              <a:gdLst>
                <a:gd name="T0" fmla="*/ 15 w 49"/>
                <a:gd name="T1" fmla="*/ 65 h 79"/>
                <a:gd name="T2" fmla="*/ 12 w 49"/>
                <a:gd name="T3" fmla="*/ 54 h 79"/>
                <a:gd name="T4" fmla="*/ 8 w 49"/>
                <a:gd name="T5" fmla="*/ 33 h 79"/>
                <a:gd name="T6" fmla="*/ 38 w 49"/>
                <a:gd name="T7" fmla="*/ 24 h 79"/>
                <a:gd name="T8" fmla="*/ 45 w 49"/>
                <a:gd name="T9" fmla="*/ 70 h 79"/>
                <a:gd name="T10" fmla="*/ 15 w 49"/>
                <a:gd name="T11" fmla="*/ 65 h 79"/>
              </a:gdLst>
              <a:ahLst/>
              <a:cxnLst>
                <a:cxn ang="0">
                  <a:pos x="T0" y="T1"/>
                </a:cxn>
                <a:cxn ang="0">
                  <a:pos x="T2" y="T3"/>
                </a:cxn>
                <a:cxn ang="0">
                  <a:pos x="T4" y="T5"/>
                </a:cxn>
                <a:cxn ang="0">
                  <a:pos x="T6" y="T7"/>
                </a:cxn>
                <a:cxn ang="0">
                  <a:pos x="T8" y="T9"/>
                </a:cxn>
                <a:cxn ang="0">
                  <a:pos x="T10" y="T11"/>
                </a:cxn>
              </a:cxnLst>
              <a:rect l="0" t="0" r="r" b="b"/>
              <a:pathLst>
                <a:path w="49" h="79">
                  <a:moveTo>
                    <a:pt x="15" y="65"/>
                  </a:moveTo>
                  <a:cubicBezTo>
                    <a:pt x="14" y="59"/>
                    <a:pt x="13" y="58"/>
                    <a:pt x="12" y="54"/>
                  </a:cubicBezTo>
                  <a:cubicBezTo>
                    <a:pt x="11" y="45"/>
                    <a:pt x="10" y="40"/>
                    <a:pt x="8" y="33"/>
                  </a:cubicBezTo>
                  <a:cubicBezTo>
                    <a:pt x="0" y="9"/>
                    <a:pt x="34" y="0"/>
                    <a:pt x="38" y="24"/>
                  </a:cubicBezTo>
                  <a:cubicBezTo>
                    <a:pt x="43" y="43"/>
                    <a:pt x="49" y="60"/>
                    <a:pt x="45" y="70"/>
                  </a:cubicBezTo>
                  <a:cubicBezTo>
                    <a:pt x="38" y="77"/>
                    <a:pt x="19" y="79"/>
                    <a:pt x="15" y="65"/>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6" name="Freeform 80">
              <a:extLst>
                <a:ext uri="{FF2B5EF4-FFF2-40B4-BE49-F238E27FC236}">
                  <a16:creationId xmlns:a16="http://schemas.microsoft.com/office/drawing/2014/main" id="{77940BD3-2762-48F7-9EED-0890C00B163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6435063" y="3856192"/>
              <a:ext cx="895341" cy="460318"/>
            </a:xfrm>
            <a:custGeom>
              <a:avLst/>
              <a:gdLst>
                <a:gd name="T0" fmla="*/ 53 w 66"/>
                <a:gd name="T1" fmla="*/ 33 h 34"/>
                <a:gd name="T2" fmla="*/ 39 w 66"/>
                <a:gd name="T3" fmla="*/ 33 h 34"/>
                <a:gd name="T4" fmla="*/ 21 w 66"/>
                <a:gd name="T5" fmla="*/ 33 h 34"/>
                <a:gd name="T6" fmla="*/ 12 w 66"/>
                <a:gd name="T7" fmla="*/ 32 h 34"/>
                <a:gd name="T8" fmla="*/ 3 w 66"/>
                <a:gd name="T9" fmla="*/ 28 h 34"/>
                <a:gd name="T10" fmla="*/ 0 w 66"/>
                <a:gd name="T11" fmla="*/ 21 h 34"/>
                <a:gd name="T12" fmla="*/ 0 w 66"/>
                <a:gd name="T13" fmla="*/ 16 h 34"/>
                <a:gd name="T14" fmla="*/ 3 w 66"/>
                <a:gd name="T15" fmla="*/ 7 h 34"/>
                <a:gd name="T16" fmla="*/ 11 w 66"/>
                <a:gd name="T17" fmla="*/ 3 h 34"/>
                <a:gd name="T18" fmla="*/ 23 w 66"/>
                <a:gd name="T19" fmla="*/ 2 h 34"/>
                <a:gd name="T20" fmla="*/ 43 w 66"/>
                <a:gd name="T21" fmla="*/ 0 h 34"/>
                <a:gd name="T22" fmla="*/ 48 w 66"/>
                <a:gd name="T23" fmla="*/ 0 h 34"/>
                <a:gd name="T24" fmla="*/ 62 w 66"/>
                <a:gd name="T25" fmla="*/ 4 h 34"/>
                <a:gd name="T26" fmla="*/ 66 w 66"/>
                <a:gd name="T27" fmla="*/ 13 h 34"/>
                <a:gd name="T28" fmla="*/ 66 w 66"/>
                <a:gd name="T29" fmla="*/ 20 h 34"/>
                <a:gd name="T30" fmla="*/ 62 w 66"/>
                <a:gd name="T31" fmla="*/ 29 h 34"/>
                <a:gd name="T32" fmla="*/ 53 w 66"/>
                <a:gd name="T33" fmla="*/ 3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6" h="34">
                  <a:moveTo>
                    <a:pt x="53" y="33"/>
                  </a:moveTo>
                  <a:cubicBezTo>
                    <a:pt x="47" y="33"/>
                    <a:pt x="53" y="34"/>
                    <a:pt x="39" y="33"/>
                  </a:cubicBezTo>
                  <a:cubicBezTo>
                    <a:pt x="24" y="33"/>
                    <a:pt x="21" y="33"/>
                    <a:pt x="21" y="33"/>
                  </a:cubicBezTo>
                  <a:cubicBezTo>
                    <a:pt x="12" y="32"/>
                    <a:pt x="12" y="32"/>
                    <a:pt x="12" y="32"/>
                  </a:cubicBezTo>
                  <a:cubicBezTo>
                    <a:pt x="7" y="31"/>
                    <a:pt x="4" y="30"/>
                    <a:pt x="3" y="28"/>
                  </a:cubicBezTo>
                  <a:cubicBezTo>
                    <a:pt x="1" y="26"/>
                    <a:pt x="0" y="24"/>
                    <a:pt x="0" y="21"/>
                  </a:cubicBezTo>
                  <a:cubicBezTo>
                    <a:pt x="0" y="21"/>
                    <a:pt x="0" y="19"/>
                    <a:pt x="0" y="16"/>
                  </a:cubicBezTo>
                  <a:cubicBezTo>
                    <a:pt x="0" y="13"/>
                    <a:pt x="1" y="10"/>
                    <a:pt x="3" y="7"/>
                  </a:cubicBezTo>
                  <a:cubicBezTo>
                    <a:pt x="4" y="5"/>
                    <a:pt x="7" y="3"/>
                    <a:pt x="11" y="3"/>
                  </a:cubicBezTo>
                  <a:cubicBezTo>
                    <a:pt x="16" y="2"/>
                    <a:pt x="20" y="2"/>
                    <a:pt x="23" y="2"/>
                  </a:cubicBezTo>
                  <a:cubicBezTo>
                    <a:pt x="32" y="1"/>
                    <a:pt x="37" y="0"/>
                    <a:pt x="43" y="0"/>
                  </a:cubicBezTo>
                  <a:cubicBezTo>
                    <a:pt x="48" y="0"/>
                    <a:pt x="48" y="0"/>
                    <a:pt x="48" y="0"/>
                  </a:cubicBezTo>
                  <a:cubicBezTo>
                    <a:pt x="54" y="1"/>
                    <a:pt x="59" y="3"/>
                    <a:pt x="62" y="4"/>
                  </a:cubicBezTo>
                  <a:cubicBezTo>
                    <a:pt x="65" y="6"/>
                    <a:pt x="66" y="9"/>
                    <a:pt x="66" y="13"/>
                  </a:cubicBezTo>
                  <a:cubicBezTo>
                    <a:pt x="66" y="15"/>
                    <a:pt x="66" y="17"/>
                    <a:pt x="66" y="20"/>
                  </a:cubicBezTo>
                  <a:cubicBezTo>
                    <a:pt x="65" y="23"/>
                    <a:pt x="64" y="26"/>
                    <a:pt x="62" y="29"/>
                  </a:cubicBezTo>
                  <a:cubicBezTo>
                    <a:pt x="60" y="31"/>
                    <a:pt x="57" y="32"/>
                    <a:pt x="53" y="33"/>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7" name="Freeform 82">
              <a:extLst>
                <a:ext uri="{FF2B5EF4-FFF2-40B4-BE49-F238E27FC236}">
                  <a16:creationId xmlns:a16="http://schemas.microsoft.com/office/drawing/2014/main" id="{9A8D39D2-38DC-4485-99D4-ED78E343683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10755114" y="1460855"/>
              <a:ext cx="500784" cy="910515"/>
            </a:xfrm>
            <a:custGeom>
              <a:avLst/>
              <a:gdLst>
                <a:gd name="T0" fmla="*/ 3 w 37"/>
                <a:gd name="T1" fmla="*/ 28 h 67"/>
                <a:gd name="T2" fmla="*/ 4 w 37"/>
                <a:gd name="T3" fmla="*/ 19 h 67"/>
                <a:gd name="T4" fmla="*/ 5 w 37"/>
                <a:gd name="T5" fmla="*/ 12 h 67"/>
                <a:gd name="T6" fmla="*/ 13 w 37"/>
                <a:gd name="T7" fmla="*/ 1 h 67"/>
                <a:gd name="T8" fmla="*/ 25 w 37"/>
                <a:gd name="T9" fmla="*/ 1 h 67"/>
                <a:gd name="T10" fmla="*/ 35 w 37"/>
                <a:gd name="T11" fmla="*/ 7 h 67"/>
                <a:gd name="T12" fmla="*/ 33 w 37"/>
                <a:gd name="T13" fmla="*/ 47 h 67"/>
                <a:gd name="T14" fmla="*/ 24 w 37"/>
                <a:gd name="T15" fmla="*/ 65 h 67"/>
                <a:gd name="T16" fmla="*/ 13 w 37"/>
                <a:gd name="T17" fmla="*/ 66 h 67"/>
                <a:gd name="T18" fmla="*/ 2 w 37"/>
                <a:gd name="T19" fmla="*/ 60 h 67"/>
                <a:gd name="T20" fmla="*/ 1 w 37"/>
                <a:gd name="T21" fmla="*/ 48 h 67"/>
                <a:gd name="T22" fmla="*/ 3 w 37"/>
                <a:gd name="T23" fmla="*/ 2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7" h="67">
                  <a:moveTo>
                    <a:pt x="3" y="28"/>
                  </a:moveTo>
                  <a:cubicBezTo>
                    <a:pt x="3" y="25"/>
                    <a:pt x="4" y="20"/>
                    <a:pt x="4" y="19"/>
                  </a:cubicBezTo>
                  <a:cubicBezTo>
                    <a:pt x="5" y="12"/>
                    <a:pt x="5" y="12"/>
                    <a:pt x="5" y="12"/>
                  </a:cubicBezTo>
                  <a:cubicBezTo>
                    <a:pt x="7" y="6"/>
                    <a:pt x="10" y="3"/>
                    <a:pt x="13" y="1"/>
                  </a:cubicBezTo>
                  <a:cubicBezTo>
                    <a:pt x="16" y="0"/>
                    <a:pt x="20" y="0"/>
                    <a:pt x="25" y="1"/>
                  </a:cubicBezTo>
                  <a:cubicBezTo>
                    <a:pt x="30" y="2"/>
                    <a:pt x="34" y="4"/>
                    <a:pt x="35" y="7"/>
                  </a:cubicBezTo>
                  <a:cubicBezTo>
                    <a:pt x="37" y="11"/>
                    <a:pt x="33" y="43"/>
                    <a:pt x="33" y="47"/>
                  </a:cubicBezTo>
                  <a:cubicBezTo>
                    <a:pt x="32" y="57"/>
                    <a:pt x="30" y="63"/>
                    <a:pt x="24" y="65"/>
                  </a:cubicBezTo>
                  <a:cubicBezTo>
                    <a:pt x="21" y="67"/>
                    <a:pt x="17" y="67"/>
                    <a:pt x="13" y="66"/>
                  </a:cubicBezTo>
                  <a:cubicBezTo>
                    <a:pt x="8" y="66"/>
                    <a:pt x="4" y="64"/>
                    <a:pt x="2" y="60"/>
                  </a:cubicBezTo>
                  <a:cubicBezTo>
                    <a:pt x="1" y="57"/>
                    <a:pt x="0" y="53"/>
                    <a:pt x="1" y="48"/>
                  </a:cubicBezTo>
                  <a:cubicBezTo>
                    <a:pt x="1" y="48"/>
                    <a:pt x="3" y="30"/>
                    <a:pt x="3" y="2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8" name="Freeform 83">
              <a:extLst>
                <a:ext uri="{FF2B5EF4-FFF2-40B4-BE49-F238E27FC236}">
                  <a16:creationId xmlns:a16="http://schemas.microsoft.com/office/drawing/2014/main" id="{6D44268A-9D5E-4A1A-B4F8-95251A18ACB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963820" y="1482445"/>
              <a:ext cx="515958" cy="910515"/>
            </a:xfrm>
            <a:custGeom>
              <a:avLst/>
              <a:gdLst>
                <a:gd name="T0" fmla="*/ 36 w 38"/>
                <a:gd name="T1" fmla="*/ 58 h 67"/>
                <a:gd name="T2" fmla="*/ 33 w 38"/>
                <a:gd name="T3" fmla="*/ 63 h 67"/>
                <a:gd name="T4" fmla="*/ 27 w 38"/>
                <a:gd name="T5" fmla="*/ 65 h 67"/>
                <a:gd name="T6" fmla="*/ 24 w 38"/>
                <a:gd name="T7" fmla="*/ 66 h 67"/>
                <a:gd name="T8" fmla="*/ 16 w 38"/>
                <a:gd name="T9" fmla="*/ 65 h 67"/>
                <a:gd name="T10" fmla="*/ 9 w 38"/>
                <a:gd name="T11" fmla="*/ 59 h 67"/>
                <a:gd name="T12" fmla="*/ 6 w 38"/>
                <a:gd name="T13" fmla="*/ 48 h 67"/>
                <a:gd name="T14" fmla="*/ 5 w 38"/>
                <a:gd name="T15" fmla="*/ 37 h 67"/>
                <a:gd name="T16" fmla="*/ 2 w 38"/>
                <a:gd name="T17" fmla="*/ 22 h 67"/>
                <a:gd name="T18" fmla="*/ 1 w 38"/>
                <a:gd name="T19" fmla="*/ 9 h 67"/>
                <a:gd name="T20" fmla="*/ 13 w 38"/>
                <a:gd name="T21" fmla="*/ 1 h 67"/>
                <a:gd name="T22" fmla="*/ 23 w 38"/>
                <a:gd name="T23" fmla="*/ 2 h 67"/>
                <a:gd name="T24" fmla="*/ 28 w 38"/>
                <a:gd name="T25" fmla="*/ 6 h 67"/>
                <a:gd name="T26" fmla="*/ 32 w 38"/>
                <a:gd name="T27" fmla="*/ 14 h 67"/>
                <a:gd name="T28" fmla="*/ 37 w 38"/>
                <a:gd name="T29" fmla="*/ 46 h 67"/>
                <a:gd name="T30" fmla="*/ 36 w 38"/>
                <a:gd name="T31" fmla="*/ 58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8" h="67">
                  <a:moveTo>
                    <a:pt x="36" y="58"/>
                  </a:moveTo>
                  <a:cubicBezTo>
                    <a:pt x="35" y="60"/>
                    <a:pt x="34" y="62"/>
                    <a:pt x="33" y="63"/>
                  </a:cubicBezTo>
                  <a:cubicBezTo>
                    <a:pt x="31" y="64"/>
                    <a:pt x="29" y="64"/>
                    <a:pt x="27" y="65"/>
                  </a:cubicBezTo>
                  <a:cubicBezTo>
                    <a:pt x="26" y="65"/>
                    <a:pt x="25" y="66"/>
                    <a:pt x="24" y="66"/>
                  </a:cubicBezTo>
                  <a:cubicBezTo>
                    <a:pt x="21" y="67"/>
                    <a:pt x="18" y="67"/>
                    <a:pt x="16" y="65"/>
                  </a:cubicBezTo>
                  <a:cubicBezTo>
                    <a:pt x="13" y="64"/>
                    <a:pt x="11" y="62"/>
                    <a:pt x="9" y="59"/>
                  </a:cubicBezTo>
                  <a:cubicBezTo>
                    <a:pt x="7" y="56"/>
                    <a:pt x="6" y="52"/>
                    <a:pt x="6" y="48"/>
                  </a:cubicBezTo>
                  <a:cubicBezTo>
                    <a:pt x="5" y="37"/>
                    <a:pt x="5" y="37"/>
                    <a:pt x="5" y="37"/>
                  </a:cubicBezTo>
                  <a:cubicBezTo>
                    <a:pt x="2" y="22"/>
                    <a:pt x="2" y="22"/>
                    <a:pt x="2" y="22"/>
                  </a:cubicBezTo>
                  <a:cubicBezTo>
                    <a:pt x="0" y="16"/>
                    <a:pt x="0" y="12"/>
                    <a:pt x="1" y="9"/>
                  </a:cubicBezTo>
                  <a:cubicBezTo>
                    <a:pt x="3" y="5"/>
                    <a:pt x="7" y="1"/>
                    <a:pt x="13" y="1"/>
                  </a:cubicBezTo>
                  <a:cubicBezTo>
                    <a:pt x="18" y="0"/>
                    <a:pt x="21" y="2"/>
                    <a:pt x="23" y="2"/>
                  </a:cubicBezTo>
                  <a:cubicBezTo>
                    <a:pt x="25" y="3"/>
                    <a:pt x="26" y="4"/>
                    <a:pt x="28" y="6"/>
                  </a:cubicBezTo>
                  <a:cubicBezTo>
                    <a:pt x="29" y="8"/>
                    <a:pt x="30" y="10"/>
                    <a:pt x="32" y="14"/>
                  </a:cubicBezTo>
                  <a:cubicBezTo>
                    <a:pt x="33" y="18"/>
                    <a:pt x="37" y="46"/>
                    <a:pt x="37" y="46"/>
                  </a:cubicBezTo>
                  <a:cubicBezTo>
                    <a:pt x="38" y="52"/>
                    <a:pt x="37" y="56"/>
                    <a:pt x="36" y="58"/>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19" name="Freeform 84">
              <a:extLst>
                <a:ext uri="{FF2B5EF4-FFF2-40B4-BE49-F238E27FC236}">
                  <a16:creationId xmlns:a16="http://schemas.microsoft.com/office/drawing/2014/main" id="{F0E273A2-7C37-438A-A4F5-7864B2DD2C7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185417" y="5361771"/>
              <a:ext cx="773940" cy="814407"/>
            </a:xfrm>
            <a:custGeom>
              <a:avLst/>
              <a:gdLst>
                <a:gd name="T0" fmla="*/ 4 w 57"/>
                <a:gd name="T1" fmla="*/ 34 h 60"/>
                <a:gd name="T2" fmla="*/ 17 w 57"/>
                <a:gd name="T3" fmla="*/ 18 h 60"/>
                <a:gd name="T4" fmla="*/ 26 w 57"/>
                <a:gd name="T5" fmla="*/ 8 h 60"/>
                <a:gd name="T6" fmla="*/ 29 w 57"/>
                <a:gd name="T7" fmla="*/ 5 h 60"/>
                <a:gd name="T8" fmla="*/ 41 w 57"/>
                <a:gd name="T9" fmla="*/ 0 h 60"/>
                <a:gd name="T10" fmla="*/ 51 w 57"/>
                <a:gd name="T11" fmla="*/ 6 h 60"/>
                <a:gd name="T12" fmla="*/ 56 w 57"/>
                <a:gd name="T13" fmla="*/ 16 h 60"/>
                <a:gd name="T14" fmla="*/ 51 w 57"/>
                <a:gd name="T15" fmla="*/ 28 h 60"/>
                <a:gd name="T16" fmla="*/ 29 w 57"/>
                <a:gd name="T17" fmla="*/ 53 h 60"/>
                <a:gd name="T18" fmla="*/ 17 w 57"/>
                <a:gd name="T19" fmla="*/ 59 h 60"/>
                <a:gd name="T20" fmla="*/ 5 w 57"/>
                <a:gd name="T21" fmla="*/ 54 h 60"/>
                <a:gd name="T22" fmla="*/ 0 w 57"/>
                <a:gd name="T23" fmla="*/ 45 h 60"/>
                <a:gd name="T24" fmla="*/ 4 w 57"/>
                <a:gd name="T25"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7" h="60">
                  <a:moveTo>
                    <a:pt x="4" y="34"/>
                  </a:moveTo>
                  <a:cubicBezTo>
                    <a:pt x="5" y="33"/>
                    <a:pt x="17" y="18"/>
                    <a:pt x="17" y="18"/>
                  </a:cubicBezTo>
                  <a:cubicBezTo>
                    <a:pt x="21" y="14"/>
                    <a:pt x="24" y="10"/>
                    <a:pt x="26" y="8"/>
                  </a:cubicBezTo>
                  <a:cubicBezTo>
                    <a:pt x="29" y="5"/>
                    <a:pt x="29" y="5"/>
                    <a:pt x="29" y="5"/>
                  </a:cubicBezTo>
                  <a:cubicBezTo>
                    <a:pt x="34" y="2"/>
                    <a:pt x="38" y="0"/>
                    <a:pt x="41" y="0"/>
                  </a:cubicBezTo>
                  <a:cubicBezTo>
                    <a:pt x="44" y="1"/>
                    <a:pt x="47" y="2"/>
                    <a:pt x="51" y="6"/>
                  </a:cubicBezTo>
                  <a:cubicBezTo>
                    <a:pt x="55" y="10"/>
                    <a:pt x="57" y="13"/>
                    <a:pt x="56" y="16"/>
                  </a:cubicBezTo>
                  <a:cubicBezTo>
                    <a:pt x="56" y="19"/>
                    <a:pt x="54" y="23"/>
                    <a:pt x="51" y="28"/>
                  </a:cubicBezTo>
                  <a:cubicBezTo>
                    <a:pt x="51" y="28"/>
                    <a:pt x="33" y="48"/>
                    <a:pt x="29" y="53"/>
                  </a:cubicBezTo>
                  <a:cubicBezTo>
                    <a:pt x="25" y="57"/>
                    <a:pt x="21" y="59"/>
                    <a:pt x="17" y="59"/>
                  </a:cubicBezTo>
                  <a:cubicBezTo>
                    <a:pt x="13" y="60"/>
                    <a:pt x="9" y="58"/>
                    <a:pt x="5" y="54"/>
                  </a:cubicBezTo>
                  <a:cubicBezTo>
                    <a:pt x="2" y="51"/>
                    <a:pt x="0" y="48"/>
                    <a:pt x="0" y="45"/>
                  </a:cubicBezTo>
                  <a:cubicBezTo>
                    <a:pt x="0" y="42"/>
                    <a:pt x="2" y="38"/>
                    <a:pt x="4" y="34"/>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0" name="Freeform 85">
              <a:extLst>
                <a:ext uri="{FF2B5EF4-FFF2-40B4-BE49-F238E27FC236}">
                  <a16:creationId xmlns:a16="http://schemas.microsoft.com/office/drawing/2014/main" id="{9C5A859B-CCA2-4744-9DFE-B734A9AEE4C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8879512" y="5973150"/>
              <a:ext cx="485608" cy="885225"/>
            </a:xfrm>
            <a:custGeom>
              <a:avLst/>
              <a:gdLst>
                <a:gd name="T0" fmla="*/ 36 w 36"/>
                <a:gd name="T1" fmla="*/ 15 h 65"/>
                <a:gd name="T2" fmla="*/ 34 w 36"/>
                <a:gd name="T3" fmla="*/ 5 h 65"/>
                <a:gd name="T4" fmla="*/ 28 w 36"/>
                <a:gd name="T5" fmla="*/ 1 h 65"/>
                <a:gd name="T6" fmla="*/ 23 w 36"/>
                <a:gd name="T7" fmla="*/ 0 h 65"/>
                <a:gd name="T8" fmla="*/ 13 w 36"/>
                <a:gd name="T9" fmla="*/ 1 h 65"/>
                <a:gd name="T10" fmla="*/ 7 w 36"/>
                <a:gd name="T11" fmla="*/ 9 h 65"/>
                <a:gd name="T12" fmla="*/ 4 w 36"/>
                <a:gd name="T13" fmla="*/ 19 h 65"/>
                <a:gd name="T14" fmla="*/ 0 w 36"/>
                <a:gd name="T15" fmla="*/ 44 h 65"/>
                <a:gd name="T16" fmla="*/ 1 w 36"/>
                <a:gd name="T17" fmla="*/ 58 h 65"/>
                <a:gd name="T18" fmla="*/ 8 w 36"/>
                <a:gd name="T19" fmla="*/ 64 h 65"/>
                <a:gd name="T20" fmla="*/ 16 w 36"/>
                <a:gd name="T21" fmla="*/ 65 h 65"/>
                <a:gd name="T22" fmla="*/ 25 w 36"/>
                <a:gd name="T23" fmla="*/ 63 h 65"/>
                <a:gd name="T24" fmla="*/ 31 w 36"/>
                <a:gd name="T25" fmla="*/ 55 h 65"/>
                <a:gd name="T26" fmla="*/ 34 w 36"/>
                <a:gd name="T27" fmla="*/ 40 h 65"/>
                <a:gd name="T28" fmla="*/ 36 w 36"/>
                <a:gd name="T29" fmla="*/ 1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6" h="65">
                  <a:moveTo>
                    <a:pt x="36" y="15"/>
                  </a:moveTo>
                  <a:cubicBezTo>
                    <a:pt x="36" y="10"/>
                    <a:pt x="35" y="7"/>
                    <a:pt x="34" y="5"/>
                  </a:cubicBezTo>
                  <a:cubicBezTo>
                    <a:pt x="33" y="3"/>
                    <a:pt x="31" y="2"/>
                    <a:pt x="28" y="1"/>
                  </a:cubicBezTo>
                  <a:cubicBezTo>
                    <a:pt x="27" y="1"/>
                    <a:pt x="25" y="1"/>
                    <a:pt x="23" y="0"/>
                  </a:cubicBezTo>
                  <a:cubicBezTo>
                    <a:pt x="19" y="0"/>
                    <a:pt x="16" y="0"/>
                    <a:pt x="13" y="1"/>
                  </a:cubicBezTo>
                  <a:cubicBezTo>
                    <a:pt x="11" y="2"/>
                    <a:pt x="9" y="4"/>
                    <a:pt x="7" y="9"/>
                  </a:cubicBezTo>
                  <a:cubicBezTo>
                    <a:pt x="6" y="13"/>
                    <a:pt x="5" y="17"/>
                    <a:pt x="4" y="19"/>
                  </a:cubicBezTo>
                  <a:cubicBezTo>
                    <a:pt x="2" y="29"/>
                    <a:pt x="0" y="44"/>
                    <a:pt x="0" y="44"/>
                  </a:cubicBezTo>
                  <a:cubicBezTo>
                    <a:pt x="0" y="50"/>
                    <a:pt x="0" y="55"/>
                    <a:pt x="1" y="58"/>
                  </a:cubicBezTo>
                  <a:cubicBezTo>
                    <a:pt x="2" y="61"/>
                    <a:pt x="5" y="63"/>
                    <a:pt x="8" y="64"/>
                  </a:cubicBezTo>
                  <a:cubicBezTo>
                    <a:pt x="11" y="65"/>
                    <a:pt x="13" y="65"/>
                    <a:pt x="16" y="65"/>
                  </a:cubicBezTo>
                  <a:cubicBezTo>
                    <a:pt x="19" y="65"/>
                    <a:pt x="22" y="64"/>
                    <a:pt x="25" y="63"/>
                  </a:cubicBezTo>
                  <a:cubicBezTo>
                    <a:pt x="28" y="61"/>
                    <a:pt x="30" y="59"/>
                    <a:pt x="31" y="55"/>
                  </a:cubicBezTo>
                  <a:cubicBezTo>
                    <a:pt x="32" y="50"/>
                    <a:pt x="31" y="54"/>
                    <a:pt x="34" y="40"/>
                  </a:cubicBezTo>
                  <a:lnTo>
                    <a:pt x="36" y="15"/>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sp>
          <p:nvSpPr>
            <p:cNvPr id="21" name="Freeform 87">
              <a:extLst>
                <a:ext uri="{FF2B5EF4-FFF2-40B4-BE49-F238E27FC236}">
                  <a16:creationId xmlns:a16="http://schemas.microsoft.com/office/drawing/2014/main" id="{F941723D-F68C-46C9-9763-281E9A4D239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rot="10800000">
              <a:off x="7232755" y="2056731"/>
              <a:ext cx="748646" cy="804290"/>
            </a:xfrm>
            <a:custGeom>
              <a:avLst/>
              <a:gdLst>
                <a:gd name="T0" fmla="*/ 0 w 55"/>
                <a:gd name="T1" fmla="*/ 17 h 59"/>
                <a:gd name="T2" fmla="*/ 1 w 55"/>
                <a:gd name="T3" fmla="*/ 11 h 59"/>
                <a:gd name="T4" fmla="*/ 4 w 55"/>
                <a:gd name="T5" fmla="*/ 6 h 59"/>
                <a:gd name="T6" fmla="*/ 7 w 55"/>
                <a:gd name="T7" fmla="*/ 4 h 59"/>
                <a:gd name="T8" fmla="*/ 14 w 55"/>
                <a:gd name="T9" fmla="*/ 0 h 59"/>
                <a:gd name="T10" fmla="*/ 23 w 55"/>
                <a:gd name="T11" fmla="*/ 3 h 59"/>
                <a:gd name="T12" fmla="*/ 31 w 55"/>
                <a:gd name="T13" fmla="*/ 11 h 59"/>
                <a:gd name="T14" fmla="*/ 38 w 55"/>
                <a:gd name="T15" fmla="*/ 20 h 59"/>
                <a:gd name="T16" fmla="*/ 48 w 55"/>
                <a:gd name="T17" fmla="*/ 31 h 59"/>
                <a:gd name="T18" fmla="*/ 55 w 55"/>
                <a:gd name="T19" fmla="*/ 43 h 59"/>
                <a:gd name="T20" fmla="*/ 49 w 55"/>
                <a:gd name="T21" fmla="*/ 55 h 59"/>
                <a:gd name="T22" fmla="*/ 38 w 55"/>
                <a:gd name="T23" fmla="*/ 59 h 59"/>
                <a:gd name="T24" fmla="*/ 33 w 55"/>
                <a:gd name="T25" fmla="*/ 58 h 59"/>
                <a:gd name="T26" fmla="*/ 26 w 55"/>
                <a:gd name="T27" fmla="*/ 53 h 59"/>
                <a:gd name="T28" fmla="*/ 5 w 55"/>
                <a:gd name="T29" fmla="*/ 27 h 59"/>
                <a:gd name="T30" fmla="*/ 0 w 55"/>
                <a:gd name="T31" fmla="*/ 17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 h="59">
                  <a:moveTo>
                    <a:pt x="0" y="17"/>
                  </a:moveTo>
                  <a:cubicBezTo>
                    <a:pt x="0" y="14"/>
                    <a:pt x="0" y="12"/>
                    <a:pt x="1" y="11"/>
                  </a:cubicBezTo>
                  <a:cubicBezTo>
                    <a:pt x="2" y="9"/>
                    <a:pt x="3" y="8"/>
                    <a:pt x="4" y="6"/>
                  </a:cubicBezTo>
                  <a:cubicBezTo>
                    <a:pt x="6" y="5"/>
                    <a:pt x="7" y="4"/>
                    <a:pt x="7" y="4"/>
                  </a:cubicBezTo>
                  <a:cubicBezTo>
                    <a:pt x="9" y="2"/>
                    <a:pt x="12" y="1"/>
                    <a:pt x="14" y="0"/>
                  </a:cubicBezTo>
                  <a:cubicBezTo>
                    <a:pt x="17" y="0"/>
                    <a:pt x="20" y="1"/>
                    <a:pt x="23" y="3"/>
                  </a:cubicBezTo>
                  <a:cubicBezTo>
                    <a:pt x="26" y="4"/>
                    <a:pt x="29" y="7"/>
                    <a:pt x="31" y="11"/>
                  </a:cubicBezTo>
                  <a:cubicBezTo>
                    <a:pt x="38" y="20"/>
                    <a:pt x="38" y="20"/>
                    <a:pt x="38" y="20"/>
                  </a:cubicBezTo>
                  <a:cubicBezTo>
                    <a:pt x="48" y="31"/>
                    <a:pt x="48" y="31"/>
                    <a:pt x="48" y="31"/>
                  </a:cubicBezTo>
                  <a:cubicBezTo>
                    <a:pt x="52" y="36"/>
                    <a:pt x="54" y="40"/>
                    <a:pt x="55" y="43"/>
                  </a:cubicBezTo>
                  <a:cubicBezTo>
                    <a:pt x="55" y="47"/>
                    <a:pt x="54" y="52"/>
                    <a:pt x="49" y="55"/>
                  </a:cubicBezTo>
                  <a:cubicBezTo>
                    <a:pt x="45" y="58"/>
                    <a:pt x="41" y="59"/>
                    <a:pt x="38" y="59"/>
                  </a:cubicBezTo>
                  <a:cubicBezTo>
                    <a:pt x="37" y="59"/>
                    <a:pt x="35" y="59"/>
                    <a:pt x="33" y="58"/>
                  </a:cubicBezTo>
                  <a:cubicBezTo>
                    <a:pt x="31" y="57"/>
                    <a:pt x="29" y="55"/>
                    <a:pt x="26" y="53"/>
                  </a:cubicBezTo>
                  <a:cubicBezTo>
                    <a:pt x="23" y="50"/>
                    <a:pt x="5" y="27"/>
                    <a:pt x="5" y="27"/>
                  </a:cubicBezTo>
                  <a:cubicBezTo>
                    <a:pt x="2" y="23"/>
                    <a:pt x="0" y="19"/>
                    <a:pt x="0" y="1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solidFill>
                  <a:schemeClr val="accent3"/>
                </a:solidFill>
              </a:endParaRPr>
            </a:p>
          </p:txBody>
        </p:sp>
      </p:grpSp>
      <p:sp>
        <p:nvSpPr>
          <p:cNvPr id="3" name="Subtitle 2"/>
          <p:cNvSpPr>
            <a:spLocks noGrp="1"/>
          </p:cNvSpPr>
          <p:nvPr>
            <p:ph type="subTitle" idx="1"/>
          </p:nvPr>
        </p:nvSpPr>
        <p:spPr>
          <a:xfrm>
            <a:off x="7660047" y="2636838"/>
            <a:ext cx="3811953" cy="3132137"/>
          </a:xfrm>
        </p:spPr>
        <p:txBody>
          <a:bodyPr anchor="ctr">
            <a:normAutofit/>
          </a:bodyPr>
          <a:lstStyle/>
          <a:p>
            <a:r>
              <a:rPr lang="en-US">
                <a:ea typeface="+mn-lt"/>
                <a:cs typeface="+mn-lt"/>
              </a:rPr>
              <a:t>Made By-</a:t>
            </a:r>
            <a:endParaRPr lang="en-US"/>
          </a:p>
          <a:p>
            <a:r>
              <a:rPr lang="en-US">
                <a:ea typeface="+mn-lt"/>
                <a:cs typeface="+mn-lt"/>
              </a:rPr>
              <a:t>Samarpan Mohanty</a:t>
            </a:r>
            <a:endParaRPr lang="en-US"/>
          </a:p>
          <a:p>
            <a:r>
              <a:rPr lang="en-US">
                <a:ea typeface="+mn-lt"/>
                <a:cs typeface="+mn-lt"/>
              </a:rPr>
              <a:t>Shyamal Dubey</a:t>
            </a:r>
            <a:endParaRPr lang="en-US"/>
          </a:p>
          <a:p>
            <a:endParaRPr lang="en-US">
              <a:solidFill>
                <a:schemeClr val="tx2">
                  <a:lumMod val="90000"/>
                </a:schemeClr>
              </a:solidFill>
            </a:endParaRPr>
          </a:p>
        </p:txBody>
      </p:sp>
    </p:spTree>
    <p:extLst>
      <p:ext uri="{BB962C8B-B14F-4D97-AF65-F5344CB8AC3E}">
        <p14:creationId xmlns:p14="http://schemas.microsoft.com/office/powerpoint/2010/main" val="109857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FCE92-5911-D499-4D46-249735AB2568}"/>
              </a:ext>
            </a:extLst>
          </p:cNvPr>
          <p:cNvSpPr>
            <a:spLocks noGrp="1"/>
          </p:cNvSpPr>
          <p:nvPr>
            <p:ph type="title"/>
          </p:nvPr>
        </p:nvSpPr>
        <p:spPr>
          <a:xfrm>
            <a:off x="720000" y="1798143"/>
            <a:ext cx="10728322" cy="3490158"/>
          </a:xfrm>
        </p:spPr>
        <p:txBody>
          <a:bodyPr>
            <a:normAutofit/>
          </a:bodyPr>
          <a:lstStyle/>
          <a:p>
            <a:r>
              <a:rPr lang="en-US"/>
              <a:t>Easy Login and Signup</a:t>
            </a:r>
          </a:p>
          <a:p>
            <a:r>
              <a:rPr lang="en-US"/>
              <a:t>Customization Options</a:t>
            </a:r>
          </a:p>
          <a:p>
            <a:r>
              <a:rPr lang="en-US"/>
              <a:t>Group Management</a:t>
            </a:r>
          </a:p>
          <a:p>
            <a:r>
              <a:rPr lang="en-US"/>
              <a:t>Text Filtering</a:t>
            </a:r>
          </a:p>
          <a:p>
            <a:r>
              <a:rPr lang="en-US"/>
              <a:t>Summary</a:t>
            </a:r>
          </a:p>
          <a:p>
            <a:endParaRPr lang="en-US"/>
          </a:p>
        </p:txBody>
      </p:sp>
      <p:sp>
        <p:nvSpPr>
          <p:cNvPr id="3" name="Content Placeholder 2">
            <a:extLst>
              <a:ext uri="{FF2B5EF4-FFF2-40B4-BE49-F238E27FC236}">
                <a16:creationId xmlns:a16="http://schemas.microsoft.com/office/drawing/2014/main" id="{090C8B99-FEAC-C16F-3E91-C5A15DCE614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3324722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B8B7-2D80-1916-633C-5CC8753D8BD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C78E7E3-1C0C-D7F2-6075-075A66734355}"/>
              </a:ext>
            </a:extLst>
          </p:cNvPr>
          <p:cNvSpPr>
            <a:spLocks noGrp="1"/>
          </p:cNvSpPr>
          <p:nvPr>
            <p:ph idx="1"/>
          </p:nvPr>
        </p:nvSpPr>
        <p:spPr>
          <a:xfrm>
            <a:off x="720000" y="1607071"/>
            <a:ext cx="10728325" cy="4161904"/>
          </a:xfrm>
        </p:spPr>
        <p:txBody>
          <a:bodyPr vert="horz" lIns="0" tIns="0" rIns="0" bIns="0" rtlCol="0" anchor="t">
            <a:normAutofit/>
          </a:bodyPr>
          <a:lstStyle/>
          <a:p>
            <a:r>
              <a:rPr lang="en-US" sz="2400">
                <a:ea typeface="+mn-lt"/>
                <a:cs typeface="+mn-lt"/>
              </a:rPr>
              <a:t>Chat4Fun is an innovative web application that uses Python, HTML, CSS, JavaScript, OpenAI API, and Firebase to provide an interactive and engaging chatting experience. It features a simplified login and sign-up process, customizable avatars and usernames, advanced text filtering, and group settings management. This document provides an overview of the features and technologies of Chat4Fun.</a:t>
            </a:r>
            <a:endParaRPr lang="en-US" sz="2400"/>
          </a:p>
        </p:txBody>
      </p:sp>
    </p:spTree>
    <p:extLst>
      <p:ext uri="{BB962C8B-B14F-4D97-AF65-F5344CB8AC3E}">
        <p14:creationId xmlns:p14="http://schemas.microsoft.com/office/powerpoint/2010/main" val="337588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978B0C-13D4-2077-ECBB-B95BC0A2E158}"/>
              </a:ext>
            </a:extLst>
          </p:cNvPr>
          <p:cNvSpPr>
            <a:spLocks noGrp="1"/>
          </p:cNvSpPr>
          <p:nvPr>
            <p:ph type="title"/>
          </p:nvPr>
        </p:nvSpPr>
        <p:spPr/>
        <p:txBody>
          <a:bodyPr/>
          <a:lstStyle/>
          <a:p>
            <a:r>
              <a:rPr lang="en-US">
                <a:ea typeface="+mj-lt"/>
                <a:cs typeface="+mj-lt"/>
              </a:rPr>
              <a:t>Easy Login and Signup</a:t>
            </a:r>
            <a:endParaRPr lang="en-US"/>
          </a:p>
        </p:txBody>
      </p:sp>
      <p:sp>
        <p:nvSpPr>
          <p:cNvPr id="3" name="Content Placeholder 2">
            <a:extLst>
              <a:ext uri="{FF2B5EF4-FFF2-40B4-BE49-F238E27FC236}">
                <a16:creationId xmlns:a16="http://schemas.microsoft.com/office/drawing/2014/main" id="{7618E94D-19FB-08D8-C22F-B77265636357}"/>
              </a:ext>
            </a:extLst>
          </p:cNvPr>
          <p:cNvSpPr>
            <a:spLocks noGrp="1"/>
          </p:cNvSpPr>
          <p:nvPr>
            <p:ph idx="1"/>
          </p:nvPr>
        </p:nvSpPr>
        <p:spPr/>
        <p:txBody>
          <a:bodyPr vert="horz" lIns="0" tIns="0" rIns="0" bIns="0" rtlCol="0" anchor="t">
            <a:normAutofit/>
          </a:bodyPr>
          <a:lstStyle/>
          <a:p>
            <a:r>
              <a:rPr lang="en-US">
                <a:ea typeface="+mn-lt"/>
                <a:cs typeface="+mn-lt"/>
              </a:rPr>
              <a:t>Chat4Fun streamlines the login and sign-up process, making it easy for users to access the platform. Upon visiting the app, users are presented with a user-friendly dashboard to either log in or create a new account. The UI is designed to ensure a seamless experience, making the process hassle-free.</a:t>
            </a:r>
            <a:endParaRPr lang="en-US"/>
          </a:p>
        </p:txBody>
      </p:sp>
    </p:spTree>
    <p:extLst>
      <p:ext uri="{BB962C8B-B14F-4D97-AF65-F5344CB8AC3E}">
        <p14:creationId xmlns:p14="http://schemas.microsoft.com/office/powerpoint/2010/main" val="41314504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168EE5-3157-DC30-A80D-37ECE71ED4C1}"/>
              </a:ext>
            </a:extLst>
          </p:cNvPr>
          <p:cNvSpPr>
            <a:spLocks noGrp="1"/>
          </p:cNvSpPr>
          <p:nvPr>
            <p:ph type="title"/>
          </p:nvPr>
        </p:nvSpPr>
        <p:spPr/>
        <p:txBody>
          <a:bodyPr/>
          <a:lstStyle/>
          <a:p>
            <a:r>
              <a:rPr lang="en-US">
                <a:ea typeface="+mj-lt"/>
                <a:cs typeface="+mj-lt"/>
              </a:rPr>
              <a:t>Customization Options</a:t>
            </a:r>
            <a:endParaRPr lang="en-US"/>
          </a:p>
        </p:txBody>
      </p:sp>
      <p:sp>
        <p:nvSpPr>
          <p:cNvPr id="3" name="Content Placeholder 2">
            <a:extLst>
              <a:ext uri="{FF2B5EF4-FFF2-40B4-BE49-F238E27FC236}">
                <a16:creationId xmlns:a16="http://schemas.microsoft.com/office/drawing/2014/main" id="{AF127A96-A02F-98C2-4D96-CA4017ED8B3C}"/>
              </a:ext>
            </a:extLst>
          </p:cNvPr>
          <p:cNvSpPr>
            <a:spLocks noGrp="1"/>
          </p:cNvSpPr>
          <p:nvPr>
            <p:ph idx="1"/>
          </p:nvPr>
        </p:nvSpPr>
        <p:spPr/>
        <p:txBody>
          <a:bodyPr vert="horz" lIns="0" tIns="0" rIns="0" bIns="0" rtlCol="0" anchor="t">
            <a:normAutofit/>
          </a:bodyPr>
          <a:lstStyle/>
          <a:p>
            <a:r>
              <a:rPr lang="en-US" sz="2400" dirty="0">
                <a:ea typeface="+mn-lt"/>
                <a:cs typeface="+mn-lt"/>
              </a:rPr>
              <a:t>Personal Avatar and Username </a:t>
            </a:r>
            <a:r>
              <a:rPr lang="en-US" sz="2400" dirty="0" err="1">
                <a:ea typeface="+mn-lt"/>
                <a:cs typeface="+mn-lt"/>
              </a:rPr>
              <a:t>Customization:Once</a:t>
            </a:r>
            <a:r>
              <a:rPr lang="en-US" sz="2400" dirty="0">
                <a:ea typeface="+mn-lt"/>
                <a:cs typeface="+mn-lt"/>
              </a:rPr>
              <a:t> logged in, Chat4Fun provides users with the option to personalize their profile. Users can upload their own avatars or use the preadded one. Additionally, they can change their usernames to better reflect their identity or preferences. These customizable features allow users to personalize their profiles and make their interactions more engaging.</a:t>
            </a:r>
            <a:endParaRPr lang="en-US" sz="2400" dirty="0">
              <a:solidFill>
                <a:srgbClr val="FFFFFF">
                  <a:alpha val="58000"/>
                </a:srgbClr>
              </a:solidFill>
            </a:endParaRPr>
          </a:p>
        </p:txBody>
      </p:sp>
    </p:spTree>
    <p:extLst>
      <p:ext uri="{BB962C8B-B14F-4D97-AF65-F5344CB8AC3E}">
        <p14:creationId xmlns:p14="http://schemas.microsoft.com/office/powerpoint/2010/main" val="1355994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D5ECF-8AA8-75CC-E4A4-356C161DB56F}"/>
              </a:ext>
            </a:extLst>
          </p:cNvPr>
          <p:cNvSpPr>
            <a:spLocks noGrp="1"/>
          </p:cNvSpPr>
          <p:nvPr>
            <p:ph type="title"/>
          </p:nvPr>
        </p:nvSpPr>
        <p:spPr/>
        <p:txBody>
          <a:bodyPr/>
          <a:lstStyle/>
          <a:p>
            <a:r>
              <a:rPr lang="en-US">
                <a:ea typeface="+mj-lt"/>
                <a:cs typeface="+mj-lt"/>
              </a:rPr>
              <a:t>Group Management</a:t>
            </a:r>
            <a:endParaRPr lang="en-US"/>
          </a:p>
        </p:txBody>
      </p:sp>
      <p:sp>
        <p:nvSpPr>
          <p:cNvPr id="3" name="Content Placeholder 2">
            <a:extLst>
              <a:ext uri="{FF2B5EF4-FFF2-40B4-BE49-F238E27FC236}">
                <a16:creationId xmlns:a16="http://schemas.microsoft.com/office/drawing/2014/main" id="{01CFA2DF-03DE-2BBA-6663-007E918B03F4}"/>
              </a:ext>
            </a:extLst>
          </p:cNvPr>
          <p:cNvSpPr>
            <a:spLocks noGrp="1"/>
          </p:cNvSpPr>
          <p:nvPr>
            <p:ph idx="1"/>
          </p:nvPr>
        </p:nvSpPr>
        <p:spPr/>
        <p:txBody>
          <a:bodyPr vert="horz" lIns="0" tIns="0" rIns="0" bIns="0" rtlCol="0" anchor="t">
            <a:normAutofit fontScale="92500" lnSpcReduction="20000"/>
          </a:bodyPr>
          <a:lstStyle/>
          <a:p>
            <a:r>
              <a:rPr lang="en-US" sz="2400" dirty="0">
                <a:ea typeface="+mn-lt"/>
                <a:cs typeface="+mn-lt"/>
              </a:rPr>
              <a:t>Group Settings Management:Chat4Fun facilitates the creation and management of chat groups. Users can create their own groups or join existing ones. Once part of a group, users have the ability to modify group settings, including the group's photo and name. This level of customization enables users to create unique and immersive chat environments tailored to their needs.</a:t>
            </a:r>
            <a:r>
              <a:rPr lang="en-US" sz="2400" dirty="0">
                <a:solidFill>
                  <a:srgbClr val="FFFFFF">
                    <a:alpha val="58000"/>
                  </a:srgbClr>
                </a:solidFill>
                <a:ea typeface="+mn-lt"/>
                <a:cs typeface="+mn-lt"/>
              </a:rPr>
              <a:t> </a:t>
            </a:r>
            <a:r>
              <a:rPr lang="en-US" sz="2400" dirty="0">
                <a:solidFill>
                  <a:schemeClr val="accent3">
                    <a:lumMod val="60000"/>
                    <a:lumOff val="40000"/>
                  </a:schemeClr>
                </a:solidFill>
                <a:ea typeface="+mn-lt"/>
                <a:cs typeface="+mn-lt"/>
              </a:rPr>
              <a:t>We have Chosen Groups as if person wants to bully another person the most impact will be when he shares on a group to show more power that’s why I have chosen groups, though I can add one to one chat but I have not added it for the time being due to my above thought. </a:t>
            </a:r>
          </a:p>
          <a:p>
            <a:endParaRPr lang="en-US" sz="2400" dirty="0">
              <a:solidFill>
                <a:srgbClr val="C2C4C4">
                  <a:alpha val="58000"/>
                </a:srgbClr>
              </a:solidFill>
            </a:endParaRPr>
          </a:p>
        </p:txBody>
      </p:sp>
    </p:spTree>
    <p:extLst>
      <p:ext uri="{BB962C8B-B14F-4D97-AF65-F5344CB8AC3E}">
        <p14:creationId xmlns:p14="http://schemas.microsoft.com/office/powerpoint/2010/main" val="688557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02DBA-EF62-68BF-8C2E-3734ADB5DBFB}"/>
              </a:ext>
            </a:extLst>
          </p:cNvPr>
          <p:cNvSpPr>
            <a:spLocks noGrp="1"/>
          </p:cNvSpPr>
          <p:nvPr>
            <p:ph type="title"/>
          </p:nvPr>
        </p:nvSpPr>
        <p:spPr/>
        <p:txBody>
          <a:bodyPr/>
          <a:lstStyle/>
          <a:p>
            <a:r>
              <a:rPr lang="en-US">
                <a:ea typeface="+mj-lt"/>
                <a:cs typeface="+mj-lt"/>
              </a:rPr>
              <a:t>Text Filtering</a:t>
            </a:r>
            <a:endParaRPr lang="en-US"/>
          </a:p>
        </p:txBody>
      </p:sp>
      <p:sp>
        <p:nvSpPr>
          <p:cNvPr id="3" name="Content Placeholder 2">
            <a:extLst>
              <a:ext uri="{FF2B5EF4-FFF2-40B4-BE49-F238E27FC236}">
                <a16:creationId xmlns:a16="http://schemas.microsoft.com/office/drawing/2014/main" id="{DC4ADE49-298E-E570-E540-1855C038B56A}"/>
              </a:ext>
            </a:extLst>
          </p:cNvPr>
          <p:cNvSpPr>
            <a:spLocks noGrp="1"/>
          </p:cNvSpPr>
          <p:nvPr>
            <p:ph idx="1"/>
          </p:nvPr>
        </p:nvSpPr>
        <p:spPr/>
        <p:txBody>
          <a:bodyPr vert="horz" lIns="0" tIns="0" rIns="0" bIns="0" rtlCol="0" anchor="t">
            <a:normAutofit/>
          </a:bodyPr>
          <a:lstStyle/>
          <a:p>
            <a:r>
              <a:rPr lang="en-US" sz="2400">
                <a:ea typeface="+mn-lt"/>
                <a:cs typeface="+mn-lt"/>
              </a:rPr>
              <a:t>Chat4Fun employs advanced text filtering capabilities using OpenAI's Text-Davinci-003 model to ensure a safe environment and for LAN predefined words are used. In addition, a limited word count feature helps further filter inappropriate content, providing a safer and more enjoyable user experience.</a:t>
            </a:r>
            <a:endParaRPr lang="en-US" sz="2400"/>
          </a:p>
        </p:txBody>
      </p:sp>
    </p:spTree>
    <p:extLst>
      <p:ext uri="{BB962C8B-B14F-4D97-AF65-F5344CB8AC3E}">
        <p14:creationId xmlns:p14="http://schemas.microsoft.com/office/powerpoint/2010/main" val="1286785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FE3D-1424-2BBD-3EF6-D2AA062B8BC2}"/>
              </a:ext>
            </a:extLst>
          </p:cNvPr>
          <p:cNvSpPr>
            <a:spLocks noGrp="1"/>
          </p:cNvSpPr>
          <p:nvPr>
            <p:ph type="title"/>
          </p:nvPr>
        </p:nvSpPr>
        <p:spPr/>
        <p:txBody>
          <a:bodyPr/>
          <a:lstStyle/>
          <a:p>
            <a:r>
              <a:rPr lang="en-US">
                <a:ea typeface="+mj-lt"/>
                <a:cs typeface="+mj-lt"/>
              </a:rPr>
              <a:t>Summary</a:t>
            </a:r>
            <a:endParaRPr lang="en-US"/>
          </a:p>
        </p:txBody>
      </p:sp>
      <p:sp>
        <p:nvSpPr>
          <p:cNvPr id="3" name="Content Placeholder 2">
            <a:extLst>
              <a:ext uri="{FF2B5EF4-FFF2-40B4-BE49-F238E27FC236}">
                <a16:creationId xmlns:a16="http://schemas.microsoft.com/office/drawing/2014/main" id="{8BE578C6-D446-484D-BD14-21A5682F5BAD}"/>
              </a:ext>
            </a:extLst>
          </p:cNvPr>
          <p:cNvSpPr>
            <a:spLocks noGrp="1"/>
          </p:cNvSpPr>
          <p:nvPr>
            <p:ph idx="1"/>
          </p:nvPr>
        </p:nvSpPr>
        <p:spPr/>
        <p:txBody>
          <a:bodyPr vert="horz" lIns="0" tIns="0" rIns="0" bIns="0" rtlCol="0" anchor="t">
            <a:normAutofit/>
          </a:bodyPr>
          <a:lstStyle/>
          <a:p>
            <a:r>
              <a:rPr lang="en-US" sz="2400">
                <a:ea typeface="+mn-lt"/>
                <a:cs typeface="+mn-lt"/>
              </a:rPr>
              <a:t>Chat4Fun is an impressive web application that blends Python, HTML, CSS, JavaScript, OpenAI API, and Firebase to offer a secure and feature-rich chatting experience. It has a simplified login/sign-up process, customizable avatars/usernames, group management features, and advanced text filtering capabilities, making it a safe, engaging, and enjoyable platform for users to connect and interact.</a:t>
            </a:r>
            <a:endParaRPr lang="en-US" sz="2400">
              <a:solidFill>
                <a:srgbClr val="FFFFFF">
                  <a:alpha val="58000"/>
                </a:srgbClr>
              </a:solidFill>
            </a:endParaRPr>
          </a:p>
        </p:txBody>
      </p:sp>
    </p:spTree>
    <p:extLst>
      <p:ext uri="{BB962C8B-B14F-4D97-AF65-F5344CB8AC3E}">
        <p14:creationId xmlns:p14="http://schemas.microsoft.com/office/powerpoint/2010/main" val="651737882"/>
      </p:ext>
    </p:extLst>
  </p:cSld>
  <p:clrMapOvr>
    <a:masterClrMapping/>
  </p:clrMapOvr>
</p:sld>
</file>

<file path=ppt/theme/theme1.xml><?xml version="1.0" encoding="utf-8"?>
<a:theme xmlns:a="http://schemas.openxmlformats.org/drawingml/2006/main" name="BlobVTI">
  <a:themeElements>
    <a:clrScheme name="Blob V2">
      <a:dk1>
        <a:sysClr val="windowText" lastClr="000000"/>
      </a:dk1>
      <a:lt1>
        <a:sysClr val="window" lastClr="FFFFFF"/>
      </a:lt1>
      <a:dk2>
        <a:srgbClr val="0B2827"/>
      </a:dk2>
      <a:lt2>
        <a:srgbClr val="DAE3E3"/>
      </a:lt2>
      <a:accent1>
        <a:srgbClr val="B495C2"/>
      </a:accent1>
      <a:accent2>
        <a:srgbClr val="767E37"/>
      </a:accent2>
      <a:accent3>
        <a:srgbClr val="8FA3A3"/>
      </a:accent3>
      <a:accent4>
        <a:srgbClr val="CE7F01"/>
      </a:accent4>
      <a:accent5>
        <a:srgbClr val="D15A29"/>
      </a:accent5>
      <a:accent6>
        <a:srgbClr val="B88470"/>
      </a:accent6>
      <a:hlink>
        <a:srgbClr val="B57001"/>
      </a:hlink>
      <a:folHlink>
        <a:srgbClr val="996209"/>
      </a:folHlink>
    </a:clrScheme>
    <a:fontScheme name="Blob">
      <a:majorFont>
        <a:latin typeface="Rockwell Nova Light"/>
        <a:ea typeface=""/>
        <a:cs typeface=""/>
      </a:majorFont>
      <a:minorFont>
        <a:latin typeface="Avenir Next LT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obVTI" id="{06D3AACF-B619-4265-899F-5E2FB3A445D5}" vid="{F5918863-BA1A-4735-81A8-3E7BFBDA8478}"/>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8</Slides>
  <Notes>0</Notes>
  <HiddenSlides>0</HiddenSlide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BlobVTI</vt:lpstr>
      <vt:lpstr>Chat4fun</vt:lpstr>
      <vt:lpstr>Easy Login and Signup Customization Options Group Management Text Filtering Summary </vt:lpstr>
      <vt:lpstr>PowerPoint Presentation</vt:lpstr>
      <vt:lpstr>Easy Login and Signup</vt:lpstr>
      <vt:lpstr>Customization Options</vt:lpstr>
      <vt:lpstr>Group Management</vt:lpstr>
      <vt:lpstr>Text Filtering</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30</cp:revision>
  <dcterms:created xsi:type="dcterms:W3CDTF">2023-07-17T13:02:21Z</dcterms:created>
  <dcterms:modified xsi:type="dcterms:W3CDTF">2023-07-18T03:54:44Z</dcterms:modified>
</cp:coreProperties>
</file>