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0160000" cy="7620000"/>
  <p:notesSz cx="7620000" cy="10160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4265"/>
            </a:lvl1pPr>
            <a:lvl2pPr lvl="1">
              <a:spcBef>
                <a:spcPts val="0"/>
              </a:spcBef>
              <a:buSzPct val="99000"/>
              <a:defRPr sz="4265"/>
            </a:lvl2pPr>
            <a:lvl3pPr lvl="2">
              <a:spcBef>
                <a:spcPts val="0"/>
              </a:spcBef>
              <a:buSzPct val="99000"/>
              <a:defRPr sz="4265"/>
            </a:lvl3pPr>
            <a:lvl4pPr lvl="3">
              <a:spcBef>
                <a:spcPts val="0"/>
              </a:spcBef>
              <a:buSzPct val="99000"/>
              <a:defRPr sz="4265"/>
            </a:lvl4pPr>
            <a:lvl5pPr lvl="4">
              <a:spcBef>
                <a:spcPts val="0"/>
              </a:spcBef>
              <a:buSzPct val="99000"/>
              <a:defRPr sz="4265"/>
            </a:lvl5pPr>
            <a:lvl6pPr lvl="5">
              <a:spcBef>
                <a:spcPts val="0"/>
              </a:spcBef>
              <a:buSzPct val="99000"/>
              <a:defRPr sz="4265"/>
            </a:lvl6pPr>
            <a:lvl7pPr lvl="6">
              <a:spcBef>
                <a:spcPts val="0"/>
              </a:spcBef>
              <a:buSzPct val="99000"/>
              <a:defRPr sz="4265"/>
            </a:lvl7pPr>
            <a:lvl8pPr lvl="7">
              <a:spcBef>
                <a:spcPts val="0"/>
              </a:spcBef>
              <a:buSzPct val="99000"/>
              <a:defRPr sz="4265"/>
            </a:lvl8pPr>
            <a:lvl9pPr lvl="8">
              <a:spcBef>
                <a:spcPts val="0"/>
              </a:spcBef>
              <a:buSzPct val="99000"/>
              <a:defRPr sz="4265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2665"/>
            </a:lvl1pPr>
            <a:lvl2pPr lvl="1">
              <a:spcBef>
                <a:spcPts val="0"/>
              </a:spcBef>
              <a:buSzPct val="99000"/>
              <a:defRPr sz="2665"/>
            </a:lvl2pPr>
            <a:lvl3pPr lvl="2">
              <a:spcBef>
                <a:spcPts val="0"/>
              </a:spcBef>
              <a:buSzPct val="99000"/>
              <a:defRPr sz="2665"/>
            </a:lvl3pPr>
            <a:lvl4pPr lvl="3">
              <a:spcBef>
                <a:spcPts val="0"/>
              </a:spcBef>
              <a:buSzPct val="99000"/>
              <a:defRPr sz="2665"/>
            </a:lvl4pPr>
            <a:lvl5pPr lvl="4">
              <a:spcBef>
                <a:spcPts val="0"/>
              </a:spcBef>
              <a:buSzPct val="99000"/>
              <a:defRPr sz="2665"/>
            </a:lvl5pPr>
            <a:lvl6pPr lvl="5">
              <a:spcBef>
                <a:spcPts val="0"/>
              </a:spcBef>
              <a:buSzPct val="99000"/>
              <a:defRPr sz="2665"/>
            </a:lvl6pPr>
            <a:lvl7pPr lvl="6">
              <a:spcBef>
                <a:spcPts val="0"/>
              </a:spcBef>
              <a:buSzPct val="99000"/>
              <a:defRPr sz="2665"/>
            </a:lvl7pPr>
            <a:lvl8pPr lvl="7">
              <a:spcBef>
                <a:spcPts val="0"/>
              </a:spcBef>
              <a:buSzPct val="99000"/>
              <a:defRPr sz="2665"/>
            </a:lvl8pPr>
            <a:lvl9pPr lvl="8">
              <a:spcBef>
                <a:spcPts val="0"/>
              </a:spcBef>
              <a:buSzPct val="99000"/>
              <a:defRPr sz="266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4265"/>
            </a:lvl1pPr>
            <a:lvl2pPr lvl="1">
              <a:spcBef>
                <a:spcPts val="0"/>
              </a:spcBef>
              <a:buSzPct val="99000"/>
              <a:defRPr sz="4265"/>
            </a:lvl2pPr>
            <a:lvl3pPr lvl="2">
              <a:spcBef>
                <a:spcPts val="0"/>
              </a:spcBef>
              <a:buSzPct val="99000"/>
              <a:defRPr sz="4265"/>
            </a:lvl3pPr>
            <a:lvl4pPr lvl="3">
              <a:spcBef>
                <a:spcPts val="0"/>
              </a:spcBef>
              <a:buSzPct val="99000"/>
              <a:defRPr sz="4265"/>
            </a:lvl4pPr>
            <a:lvl5pPr lvl="4">
              <a:spcBef>
                <a:spcPts val="0"/>
              </a:spcBef>
              <a:buSzPct val="99000"/>
              <a:defRPr sz="4265"/>
            </a:lvl5pPr>
            <a:lvl6pPr lvl="5">
              <a:spcBef>
                <a:spcPts val="0"/>
              </a:spcBef>
              <a:buSzPct val="99000"/>
              <a:defRPr sz="4265"/>
            </a:lvl6pPr>
            <a:lvl7pPr lvl="6">
              <a:spcBef>
                <a:spcPts val="0"/>
              </a:spcBef>
              <a:buSzPct val="99000"/>
              <a:defRPr sz="4265"/>
            </a:lvl7pPr>
            <a:lvl8pPr lvl="7">
              <a:spcBef>
                <a:spcPts val="0"/>
              </a:spcBef>
              <a:buSzPct val="99000"/>
              <a:defRPr sz="4265"/>
            </a:lvl8pPr>
            <a:lvl9pPr lvl="8">
              <a:spcBef>
                <a:spcPts val="0"/>
              </a:spcBef>
              <a:buSzPct val="99000"/>
              <a:defRPr sz="4265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2665"/>
            </a:lvl1pPr>
            <a:lvl2pPr lvl="1">
              <a:spcBef>
                <a:spcPts val="0"/>
              </a:spcBef>
              <a:buSzPct val="99000"/>
              <a:defRPr sz="2665"/>
            </a:lvl2pPr>
            <a:lvl3pPr lvl="2">
              <a:spcBef>
                <a:spcPts val="0"/>
              </a:spcBef>
              <a:buSzPct val="99000"/>
              <a:defRPr sz="2665"/>
            </a:lvl3pPr>
            <a:lvl4pPr lvl="3">
              <a:spcBef>
                <a:spcPts val="0"/>
              </a:spcBef>
              <a:buSzPct val="99000"/>
              <a:defRPr sz="2665"/>
            </a:lvl4pPr>
            <a:lvl5pPr lvl="4">
              <a:spcBef>
                <a:spcPts val="0"/>
              </a:spcBef>
              <a:buSzPct val="99000"/>
              <a:defRPr sz="2665"/>
            </a:lvl5pPr>
            <a:lvl6pPr lvl="5">
              <a:spcBef>
                <a:spcPts val="0"/>
              </a:spcBef>
              <a:buSzPct val="99000"/>
              <a:defRPr sz="2665"/>
            </a:lvl6pPr>
            <a:lvl7pPr lvl="6">
              <a:spcBef>
                <a:spcPts val="0"/>
              </a:spcBef>
              <a:buSzPct val="99000"/>
              <a:defRPr sz="2665"/>
            </a:lvl7pPr>
            <a:lvl8pPr lvl="7">
              <a:spcBef>
                <a:spcPts val="0"/>
              </a:spcBef>
              <a:buSzPct val="99000"/>
              <a:defRPr sz="2665"/>
            </a:lvl8pPr>
            <a:lvl9pPr lvl="8">
              <a:spcBef>
                <a:spcPts val="0"/>
              </a:spcBef>
              <a:buSzPct val="99000"/>
              <a:defRPr sz="2665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2665"/>
            </a:lvl1pPr>
            <a:lvl2pPr lvl="1">
              <a:spcBef>
                <a:spcPts val="0"/>
              </a:spcBef>
              <a:buSzPct val="99000"/>
              <a:defRPr sz="2665"/>
            </a:lvl2pPr>
            <a:lvl3pPr lvl="2">
              <a:spcBef>
                <a:spcPts val="0"/>
              </a:spcBef>
              <a:buSzPct val="99000"/>
              <a:defRPr sz="2665"/>
            </a:lvl3pPr>
            <a:lvl4pPr lvl="3">
              <a:spcBef>
                <a:spcPts val="0"/>
              </a:spcBef>
              <a:buSzPct val="99000"/>
              <a:defRPr sz="2665"/>
            </a:lvl4pPr>
            <a:lvl5pPr lvl="4">
              <a:spcBef>
                <a:spcPts val="0"/>
              </a:spcBef>
              <a:buSzPct val="99000"/>
              <a:defRPr sz="2665"/>
            </a:lvl5pPr>
            <a:lvl6pPr lvl="5">
              <a:spcBef>
                <a:spcPts val="0"/>
              </a:spcBef>
              <a:buSzPct val="99000"/>
              <a:defRPr sz="2665"/>
            </a:lvl6pPr>
            <a:lvl7pPr lvl="6">
              <a:spcBef>
                <a:spcPts val="0"/>
              </a:spcBef>
              <a:buSzPct val="99000"/>
              <a:defRPr sz="2665"/>
            </a:lvl7pPr>
            <a:lvl8pPr lvl="7">
              <a:spcBef>
                <a:spcPts val="0"/>
              </a:spcBef>
              <a:buSzPct val="99000"/>
              <a:defRPr sz="2665"/>
            </a:lvl8pPr>
            <a:lvl9pPr lvl="8">
              <a:spcBef>
                <a:spcPts val="0"/>
              </a:spcBef>
              <a:buSzPct val="99000"/>
              <a:defRPr sz="266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275" y="-213995"/>
            <a:ext cx="2752725" cy="15716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12775" y="713105"/>
            <a:ext cx="8935085" cy="6602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US" sz="2400" b="1" dirty="0">
                <a:sym typeface="+mn-ea"/>
              </a:rPr>
              <a:t>Project Review-0</a:t>
            </a:r>
            <a:endParaRPr lang="en-US" sz="2400" b="1" dirty="0"/>
          </a:p>
          <a:p>
            <a:pPr lvl="0" algn="ctr">
              <a:lnSpc>
                <a:spcPct val="120000"/>
              </a:lnSpc>
              <a:spcBef>
                <a:spcPts val="1200"/>
              </a:spcBef>
            </a:pPr>
            <a:r>
              <a:rPr lang="en-US" sz="2400" i="1" dirty="0">
                <a:sym typeface="+mn-ea"/>
              </a:rPr>
              <a:t>on</a:t>
            </a:r>
            <a:endParaRPr lang="en-US" sz="2400" i="1" dirty="0"/>
          </a:p>
          <a:p>
            <a:pPr lvl="0" algn="ctr">
              <a:lnSpc>
                <a:spcPct val="120000"/>
              </a:lnSpc>
              <a:spcBef>
                <a:spcPts val="1200"/>
              </a:spcBef>
            </a:pPr>
            <a:r>
              <a:rPr lang="en-US" sz="2400" b="1" dirty="0">
                <a:sym typeface="+mn-ea"/>
              </a:rPr>
              <a:t>TITLE</a:t>
            </a:r>
            <a:endParaRPr lang="en-US" sz="2400" b="1" dirty="0"/>
          </a:p>
          <a:p>
            <a:pPr lvl="0" algn="ctr">
              <a:lnSpc>
                <a:spcPct val="120000"/>
              </a:lnSpc>
            </a:pPr>
            <a:endParaRPr lang="en-US" sz="2400" b="1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 algn="ctr">
              <a:lnSpc>
                <a:spcPct val="120000"/>
              </a:lnSpc>
            </a:pPr>
            <a:endParaRPr lang="en-US" sz="2400" b="1" dirty="0"/>
          </a:p>
          <a:p>
            <a:pPr lvl="0" algn="ctr">
              <a:lnSpc>
                <a:spcPct val="120000"/>
              </a:lnSpc>
            </a:pPr>
            <a:r>
              <a:rPr lang="en-US" sz="2400" i="1" dirty="0">
                <a:sym typeface="Arial" panose="020B0604020202020204"/>
              </a:rPr>
              <a:t>by</a:t>
            </a:r>
            <a:br>
              <a:rPr lang="en-US" sz="2400" b="1" dirty="0">
                <a:sym typeface="Arial" panose="020B0604020202020204"/>
              </a:rPr>
            </a:br>
            <a:r>
              <a:rPr lang="en-IN" sz="2400" dirty="0">
                <a:sym typeface="+mn-ea"/>
              </a:rPr>
              <a:t>S</a:t>
            </a:r>
            <a:r>
              <a:rPr lang="en-US" altLang="en-IN" sz="2400" dirty="0">
                <a:sym typeface="+mn-ea"/>
              </a:rPr>
              <a:t>tudent Name 1</a:t>
            </a:r>
            <a:r>
              <a:rPr lang="en-IN" sz="2400" dirty="0">
                <a:sym typeface="+mn-ea"/>
              </a:rPr>
              <a:t> (</a:t>
            </a:r>
            <a:r>
              <a:rPr lang="en-US" altLang="en-IN" sz="2400" dirty="0">
                <a:sym typeface="+mn-ea"/>
              </a:rPr>
              <a:t>RA190040</a:t>
            </a:r>
            <a:r>
              <a:rPr lang="en-IN" sz="2400" dirty="0">
                <a:sym typeface="+mn-ea"/>
              </a:rPr>
              <a:t>10 X</a:t>
            </a:r>
            <a:r>
              <a:rPr lang="en-US" altLang="en-IN" sz="2400" dirty="0">
                <a:sym typeface="+mn-ea"/>
              </a:rPr>
              <a:t>X</a:t>
            </a:r>
            <a:r>
              <a:rPr lang="en-IN" sz="2400" dirty="0">
                <a:sym typeface="+mn-ea"/>
              </a:rPr>
              <a:t>)</a:t>
            </a:r>
            <a:br>
              <a:rPr lang="en-US" sz="2400" dirty="0">
                <a:sym typeface="+mn-ea"/>
              </a:rPr>
            </a:br>
            <a:r>
              <a:rPr lang="en-IN" sz="2400" dirty="0">
                <a:sym typeface="+mn-ea"/>
              </a:rPr>
              <a:t>S</a:t>
            </a:r>
            <a:r>
              <a:rPr lang="en-US" altLang="en-IN" sz="2400" dirty="0">
                <a:sym typeface="+mn-ea"/>
              </a:rPr>
              <a:t>tudent Name 2</a:t>
            </a:r>
            <a:r>
              <a:rPr lang="fi-FI" sz="2400" dirty="0">
                <a:sym typeface="+mn-ea"/>
              </a:rPr>
              <a:t> (</a:t>
            </a:r>
            <a:r>
              <a:rPr lang="en-US" altLang="en-IN" sz="2400" dirty="0">
                <a:sym typeface="+mn-ea"/>
              </a:rPr>
              <a:t>RA190040</a:t>
            </a:r>
            <a:r>
              <a:rPr lang="en-IN" sz="2400" dirty="0">
                <a:sym typeface="+mn-ea"/>
              </a:rPr>
              <a:t>10 X</a:t>
            </a:r>
            <a:r>
              <a:rPr lang="en-US" altLang="en-IN" sz="2400" dirty="0">
                <a:sym typeface="+mn-ea"/>
              </a:rPr>
              <a:t>X</a:t>
            </a:r>
            <a:r>
              <a:rPr lang="fi-FI" sz="2400" dirty="0">
                <a:sym typeface="+mn-ea"/>
              </a:rPr>
              <a:t>)</a:t>
            </a:r>
            <a:endParaRPr lang="fi-FI" sz="2400" dirty="0"/>
          </a:p>
          <a:p>
            <a:pPr lvl="0" algn="ctr">
              <a:lnSpc>
                <a:spcPct val="120000"/>
              </a:lnSpc>
            </a:pPr>
            <a:r>
              <a:rPr lang="en-IN" sz="2400" dirty="0">
                <a:sym typeface="+mn-ea"/>
              </a:rPr>
              <a:t>S</a:t>
            </a:r>
            <a:r>
              <a:rPr lang="en-US" altLang="en-IN" sz="2400" dirty="0">
                <a:sym typeface="+mn-ea"/>
              </a:rPr>
              <a:t>tudent Name 3</a:t>
            </a:r>
            <a:r>
              <a:rPr lang="en-IN" sz="2400" dirty="0">
                <a:sym typeface="+mn-ea"/>
              </a:rPr>
              <a:t> (</a:t>
            </a:r>
            <a:r>
              <a:rPr lang="en-US" altLang="en-IN" sz="2400" dirty="0">
                <a:sym typeface="+mn-ea"/>
              </a:rPr>
              <a:t>RA190040</a:t>
            </a:r>
            <a:r>
              <a:rPr lang="en-IN" sz="2400" dirty="0">
                <a:sym typeface="+mn-ea"/>
              </a:rPr>
              <a:t>10 X</a:t>
            </a:r>
            <a:r>
              <a:rPr lang="en-US" altLang="en-IN" sz="2400" dirty="0">
                <a:sym typeface="+mn-ea"/>
              </a:rPr>
              <a:t>X</a:t>
            </a:r>
            <a:r>
              <a:rPr lang="en-IN" sz="2400" dirty="0">
                <a:sym typeface="+mn-ea"/>
              </a:rPr>
              <a:t>)</a:t>
            </a:r>
            <a:endParaRPr lang="en-IN" sz="2400" dirty="0"/>
          </a:p>
          <a:p>
            <a:pPr lvl="0" algn="ctr">
              <a:lnSpc>
                <a:spcPct val="120000"/>
              </a:lnSpc>
            </a:pPr>
            <a:endParaRPr lang="en-US" sz="2400" dirty="0"/>
          </a:p>
          <a:p>
            <a:pPr lvl="0" algn="ctr">
              <a:lnSpc>
                <a:spcPct val="120000"/>
              </a:lnSpc>
            </a:pPr>
            <a:r>
              <a:rPr lang="en-US" sz="2400" i="1" dirty="0">
                <a:sym typeface="+mn-ea"/>
              </a:rPr>
              <a:t>Under the guidance of</a:t>
            </a:r>
            <a:endParaRPr lang="en-US" sz="2400" i="1" dirty="0"/>
          </a:p>
          <a:p>
            <a:pPr lvl="0" algn="ctr">
              <a:lnSpc>
                <a:spcPct val="120000"/>
              </a:lnSpc>
            </a:pPr>
            <a:r>
              <a:rPr lang="en-US" sz="2400" dirty="0">
                <a:sym typeface="+mn-ea"/>
              </a:rPr>
              <a:t>Faculty Name</a:t>
            </a:r>
            <a:endParaRPr lang="en-US" sz="2400" dirty="0"/>
          </a:p>
          <a:p>
            <a:pPr lvl="0" algn="ctr">
              <a:lnSpc>
                <a:spcPct val="120000"/>
              </a:lnSpc>
            </a:pPr>
            <a:r>
              <a:rPr lang="en-US" sz="2400" dirty="0">
                <a:sym typeface="+mn-ea"/>
              </a:rPr>
              <a:t>Designation, Department of ECE</a:t>
            </a:r>
            <a:br>
              <a:rPr lang="en-US" sz="2400" dirty="0">
                <a:sym typeface="Arial" panose="020B0604020202020204"/>
              </a:rPr>
            </a:b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of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</a:t>
            </a:r>
            <a:r>
              <a:rPr lang="en-US" sz="2400">
                <a:latin typeface="Constantia" panose="02030602050306030303" charset="0"/>
                <a:cs typeface="Constantia" panose="02030602050306030303" charset="0"/>
              </a:rPr>
              <a:t>Problem Statement/Abstract</a:t>
            </a:r>
          </a:p>
          <a:p>
            <a:r>
              <a:rPr lang="en-US" sz="2400">
                <a:latin typeface="Constantia" panose="02030602050306030303" charset="0"/>
                <a:cs typeface="Constantia" panose="02030602050306030303" charset="0"/>
              </a:rPr>
              <a:t>oBackground / Motivation</a:t>
            </a:r>
          </a:p>
          <a:p>
            <a:r>
              <a:rPr lang="en-US" sz="2400">
                <a:latin typeface="Constantia" panose="02030602050306030303" charset="0"/>
                <a:cs typeface="Constantia" panose="02030602050306030303" charset="0"/>
              </a:rPr>
              <a:t>oLiterature Review</a:t>
            </a:r>
          </a:p>
          <a:p>
            <a:r>
              <a:rPr lang="en-US" sz="2400">
                <a:latin typeface="Constantia" panose="02030602050306030303" charset="0"/>
                <a:cs typeface="Constantia" panose="02030602050306030303" charset="0"/>
              </a:rPr>
              <a:t>oObjectives</a:t>
            </a:r>
          </a:p>
          <a:p>
            <a:r>
              <a:rPr lang="en-US" sz="2400">
                <a:latin typeface="Constantia" panose="02030602050306030303" charset="0"/>
                <a:cs typeface="Constantia" panose="02030602050306030303" charset="0"/>
              </a:rPr>
              <a:t>oDesign Methodology / Approach</a:t>
            </a:r>
          </a:p>
          <a:p>
            <a:r>
              <a:rPr lang="en-US" sz="2400">
                <a:latin typeface="Constantia" panose="02030602050306030303" charset="0"/>
                <a:cs typeface="Constantia" panose="02030602050306030303" charset="0"/>
              </a:rPr>
              <a:t>oProject Plan</a:t>
            </a:r>
          </a:p>
          <a:p>
            <a:r>
              <a:rPr lang="en-US" sz="2400">
                <a:latin typeface="Constantia" panose="02030602050306030303" charset="0"/>
                <a:cs typeface="Constantia" panose="02030602050306030303" charset="0"/>
              </a:rPr>
              <a:t>oRequirements and Proposed Budget</a:t>
            </a:r>
          </a:p>
          <a:p>
            <a:r>
              <a:rPr lang="en-US" sz="2400">
                <a:latin typeface="Constantia" panose="02030602050306030303" charset="0"/>
                <a:cs typeface="Constantia" panose="02030602050306030303" charset="0"/>
              </a:rPr>
              <a:t>oProject Deliverables</a:t>
            </a:r>
          </a:p>
          <a:p>
            <a:r>
              <a:rPr lang="en-US" sz="2400">
                <a:latin typeface="Constantia" panose="02030602050306030303" charset="0"/>
                <a:cs typeface="Constantia" panose="02030602050306030303" charset="0"/>
              </a:rPr>
              <a:t>oPotential contributions of the proposed project</a:t>
            </a:r>
          </a:p>
          <a:p>
            <a:r>
              <a:rPr lang="en-US" sz="2400">
                <a:latin typeface="Constantia" panose="02030602050306030303" charset="0"/>
                <a:cs typeface="Constantia" panose="02030602050306030303" charset="0"/>
              </a:rPr>
              <a:t>oConclusions</a:t>
            </a:r>
          </a:p>
          <a:p>
            <a:r>
              <a:rPr lang="en-US" sz="2400">
                <a:latin typeface="Constantia" panose="02030602050306030303" charset="0"/>
                <a:cs typeface="Constantia" panose="02030602050306030303" charset="0"/>
              </a:rPr>
              <a:t>oReferences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275" y="257175"/>
            <a:ext cx="2752725" cy="1571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Custom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Constantia</vt:lpstr>
      <vt:lpstr>Custom Theme</vt:lpstr>
      <vt:lpstr>PowerPoint Presentation</vt:lpstr>
      <vt:lpstr>Flow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Vadivu</cp:lastModifiedBy>
  <cp:revision>5</cp:revision>
  <dcterms:created xsi:type="dcterms:W3CDTF">2020-10-28T09:06:40Z</dcterms:created>
  <dcterms:modified xsi:type="dcterms:W3CDTF">2022-10-03T04:54:19Z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