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6" r:id="rId5"/>
    <p:sldMasterId id="214748366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FC0281-C6BC-432C-815E-5F69A5FAD7B7}">
  <a:tblStyle styleId="{42FC0281-C6BC-432C-815E-5F69A5FAD7B7}" styleName="Table_0">
    <a:wholeTbl>
      <a:tcTxStyle b="off" i="off">
        <a:font>
          <a:latin typeface="Arial"/>
          <a:ea typeface="Arial"/>
          <a:cs typeface="Arial"/>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b="off" i="off"/>
      <a:tcStyle>
        <a:fill>
          <a:solidFill>
            <a:srgbClr val="FFFFFF"/>
          </a:solidFill>
        </a:fill>
      </a:tcStyle>
    </a:band2H>
    <a:band1V>
      <a:tcTxStyle/>
    </a:band1V>
    <a:band2V>
      <a:tcTxStyle/>
    </a:band2V>
    <a:lastCol>
      <a:tcTxStyle/>
    </a:lastCol>
    <a:firstCol>
      <a:tcTxStyle b="off" i="off">
        <a:font>
          <a:latin typeface="Arial"/>
          <a:ea typeface="Arial"/>
          <a:cs typeface="Arial"/>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firstCol>
    <a:lastRow>
      <a:tcTxStyle b="off" i="off">
        <a:font>
          <a:latin typeface="Arial"/>
          <a:ea typeface="Arial"/>
          <a:cs typeface="Arial"/>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ff" i="off">
        <a:font>
          <a:latin typeface="Arial"/>
          <a:ea typeface="Arial"/>
          <a:cs typeface="Arial"/>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firstRow>
    <a:neCell>
      <a:tcTxStyle/>
    </a:neCell>
    <a:nwCell>
      <a:tcTxStyle/>
    </a:nwCell>
  </a:tblStyle>
  <a:tblStyle styleId="{6B26D687-1E6B-4E69-8300-B80F3D22363B}"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790c4fa148_2_2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1790c4fa148_2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790c4fa148_2_10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1790c4fa148_2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790c4fa148_2_11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1790c4fa148_2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790c4fa148_2_3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1790c4fa148_2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790c4fa148_2_4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1790c4fa148_2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790c4fa148_2_6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1790c4fa148_2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00ea67815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00ea67815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0221c67d2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0221c67d2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790c4fa148_2_7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1790c4fa148_2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00e96b85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00e96b85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790c4fa148_2_9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1790c4fa148_2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0" type="tx">
  <p:cSld name="TITLE_AND_BODY">
    <p:spTree>
      <p:nvGrpSpPr>
        <p:cNvPr id="54" name="Shape 54"/>
        <p:cNvGrpSpPr/>
        <p:nvPr/>
      </p:nvGrpSpPr>
      <p:grpSpPr>
        <a:xfrm>
          <a:off x="0" y="0"/>
          <a:ext cx="0" cy="0"/>
          <a:chOff x="0" y="0"/>
          <a:chExt cx="0" cy="0"/>
        </a:xfrm>
      </p:grpSpPr>
      <p:sp>
        <p:nvSpPr>
          <p:cNvPr id="55" name="Google Shape;55;p14"/>
          <p:cNvSpPr txBox="1"/>
          <p:nvPr>
            <p:ph type="title"/>
          </p:nvPr>
        </p:nvSpPr>
        <p:spPr>
          <a:xfrm>
            <a:off x="462046" y="1013782"/>
            <a:ext cx="8219908" cy="470632"/>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rgbClr val="000000"/>
              </a:buClr>
              <a:buSzPts val="1500"/>
              <a:buNone/>
              <a:defRPr/>
            </a:lvl1pPr>
            <a:lvl2pPr lvl="1" algn="l">
              <a:lnSpc>
                <a:spcPct val="100000"/>
              </a:lnSpc>
              <a:spcBef>
                <a:spcPts val="0"/>
              </a:spcBef>
              <a:spcAft>
                <a:spcPts val="0"/>
              </a:spcAft>
              <a:buClr>
                <a:srgbClr val="000000"/>
              </a:buClr>
              <a:buSzPts val="1500"/>
              <a:buNone/>
              <a:defRPr/>
            </a:lvl2pPr>
            <a:lvl3pPr lvl="2" algn="l">
              <a:lnSpc>
                <a:spcPct val="100000"/>
              </a:lnSpc>
              <a:spcBef>
                <a:spcPts val="0"/>
              </a:spcBef>
              <a:spcAft>
                <a:spcPts val="0"/>
              </a:spcAft>
              <a:buClr>
                <a:srgbClr val="000000"/>
              </a:buClr>
              <a:buSzPts val="1500"/>
              <a:buNone/>
              <a:defRPr/>
            </a:lvl3pPr>
            <a:lvl4pPr lvl="3" algn="l">
              <a:lnSpc>
                <a:spcPct val="100000"/>
              </a:lnSpc>
              <a:spcBef>
                <a:spcPts val="0"/>
              </a:spcBef>
              <a:spcAft>
                <a:spcPts val="0"/>
              </a:spcAft>
              <a:buClr>
                <a:srgbClr val="000000"/>
              </a:buClr>
              <a:buSzPts val="1500"/>
              <a:buNone/>
              <a:defRPr/>
            </a:lvl4pPr>
            <a:lvl5pPr lvl="4" algn="l">
              <a:lnSpc>
                <a:spcPct val="100000"/>
              </a:lnSpc>
              <a:spcBef>
                <a:spcPts val="0"/>
              </a:spcBef>
              <a:spcAft>
                <a:spcPts val="0"/>
              </a:spcAft>
              <a:buClr>
                <a:srgbClr val="000000"/>
              </a:buClr>
              <a:buSzPts val="1500"/>
              <a:buNone/>
              <a:defRPr/>
            </a:lvl5pPr>
            <a:lvl6pPr lvl="5" algn="l">
              <a:lnSpc>
                <a:spcPct val="100000"/>
              </a:lnSpc>
              <a:spcBef>
                <a:spcPts val="0"/>
              </a:spcBef>
              <a:spcAft>
                <a:spcPts val="0"/>
              </a:spcAft>
              <a:buClr>
                <a:srgbClr val="000000"/>
              </a:buClr>
              <a:buSzPts val="1500"/>
              <a:buNone/>
              <a:defRPr/>
            </a:lvl6pPr>
            <a:lvl7pPr lvl="6" algn="l">
              <a:lnSpc>
                <a:spcPct val="100000"/>
              </a:lnSpc>
              <a:spcBef>
                <a:spcPts val="0"/>
              </a:spcBef>
              <a:spcAft>
                <a:spcPts val="0"/>
              </a:spcAft>
              <a:buClr>
                <a:srgbClr val="000000"/>
              </a:buClr>
              <a:buSzPts val="1500"/>
              <a:buNone/>
              <a:defRPr/>
            </a:lvl7pPr>
            <a:lvl8pPr lvl="7" algn="l">
              <a:lnSpc>
                <a:spcPct val="100000"/>
              </a:lnSpc>
              <a:spcBef>
                <a:spcPts val="0"/>
              </a:spcBef>
              <a:spcAft>
                <a:spcPts val="0"/>
              </a:spcAft>
              <a:buClr>
                <a:srgbClr val="000000"/>
              </a:buClr>
              <a:buSzPts val="1500"/>
              <a:buNone/>
              <a:defRPr/>
            </a:lvl8pPr>
            <a:lvl9pPr lvl="8" algn="l">
              <a:lnSpc>
                <a:spcPct val="100000"/>
              </a:lnSpc>
              <a:spcBef>
                <a:spcPts val="0"/>
              </a:spcBef>
              <a:spcAft>
                <a:spcPts val="0"/>
              </a:spcAft>
              <a:buClr>
                <a:srgbClr val="000000"/>
              </a:buClr>
              <a:buSzPts val="1500"/>
              <a:buNone/>
              <a:defRPr/>
            </a:lvl9pPr>
          </a:lstStyle>
          <a:p/>
        </p:txBody>
      </p:sp>
      <p:sp>
        <p:nvSpPr>
          <p:cNvPr id="56" name="Google Shape;56;p14"/>
          <p:cNvSpPr txBox="1"/>
          <p:nvPr>
            <p:ph idx="1" type="body"/>
          </p:nvPr>
        </p:nvSpPr>
        <p:spPr>
          <a:xfrm>
            <a:off x="345186" y="2002159"/>
            <a:ext cx="8453628" cy="125244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rgbClr val="000000"/>
              </a:buClr>
              <a:buSzPts val="1500"/>
              <a:buNone/>
              <a:defRPr/>
            </a:lvl1pPr>
            <a:lvl2pPr indent="-228600" lvl="1" marL="914400" algn="l">
              <a:lnSpc>
                <a:spcPct val="100000"/>
              </a:lnSpc>
              <a:spcBef>
                <a:spcPts val="0"/>
              </a:spcBef>
              <a:spcAft>
                <a:spcPts val="0"/>
              </a:spcAft>
              <a:buClr>
                <a:srgbClr val="000000"/>
              </a:buClr>
              <a:buSzPts val="1500"/>
              <a:buNone/>
              <a:defRPr/>
            </a:lvl2pPr>
            <a:lvl3pPr indent="-228600" lvl="2" marL="1371600" algn="l">
              <a:lnSpc>
                <a:spcPct val="100000"/>
              </a:lnSpc>
              <a:spcBef>
                <a:spcPts val="0"/>
              </a:spcBef>
              <a:spcAft>
                <a:spcPts val="0"/>
              </a:spcAft>
              <a:buClr>
                <a:srgbClr val="000000"/>
              </a:buClr>
              <a:buSzPts val="1500"/>
              <a:buNone/>
              <a:defRPr/>
            </a:lvl3pPr>
            <a:lvl4pPr indent="-228600" lvl="3" marL="1828800" algn="l">
              <a:lnSpc>
                <a:spcPct val="100000"/>
              </a:lnSpc>
              <a:spcBef>
                <a:spcPts val="0"/>
              </a:spcBef>
              <a:spcAft>
                <a:spcPts val="0"/>
              </a:spcAft>
              <a:buClr>
                <a:srgbClr val="000000"/>
              </a:buClr>
              <a:buSzPts val="1500"/>
              <a:buNone/>
              <a:defRPr/>
            </a:lvl4pPr>
            <a:lvl5pPr indent="-228600" lvl="4" marL="2286000" algn="l">
              <a:lnSpc>
                <a:spcPct val="100000"/>
              </a:lnSpc>
              <a:spcBef>
                <a:spcPts val="0"/>
              </a:spcBef>
              <a:spcAft>
                <a:spcPts val="0"/>
              </a:spcAft>
              <a:buClr>
                <a:srgbClr val="000000"/>
              </a:buClr>
              <a:buSzPts val="1500"/>
              <a:buNone/>
              <a:defRPr/>
            </a:lvl5pPr>
            <a:lvl6pPr indent="-228600" lvl="5" marL="2743200" algn="l">
              <a:lnSpc>
                <a:spcPct val="100000"/>
              </a:lnSpc>
              <a:spcBef>
                <a:spcPts val="0"/>
              </a:spcBef>
              <a:spcAft>
                <a:spcPts val="0"/>
              </a:spcAft>
              <a:buClr>
                <a:srgbClr val="000000"/>
              </a:buClr>
              <a:buSzPts val="1500"/>
              <a:buNone/>
              <a:defRPr/>
            </a:lvl6pPr>
            <a:lvl7pPr indent="-228600" lvl="6" marL="3200400" algn="l">
              <a:lnSpc>
                <a:spcPct val="100000"/>
              </a:lnSpc>
              <a:spcBef>
                <a:spcPts val="0"/>
              </a:spcBef>
              <a:spcAft>
                <a:spcPts val="0"/>
              </a:spcAft>
              <a:buClr>
                <a:srgbClr val="000000"/>
              </a:buClr>
              <a:buSzPts val="1500"/>
              <a:buNone/>
              <a:defRPr/>
            </a:lvl7pPr>
            <a:lvl8pPr indent="-228600" lvl="7" marL="3657600" algn="l">
              <a:lnSpc>
                <a:spcPct val="100000"/>
              </a:lnSpc>
              <a:spcBef>
                <a:spcPts val="0"/>
              </a:spcBef>
              <a:spcAft>
                <a:spcPts val="0"/>
              </a:spcAft>
              <a:buClr>
                <a:srgbClr val="000000"/>
              </a:buClr>
              <a:buSzPts val="1500"/>
              <a:buNone/>
              <a:defRPr/>
            </a:lvl8pPr>
            <a:lvl9pPr indent="-228600" lvl="8" marL="4114800" algn="l">
              <a:lnSpc>
                <a:spcPct val="100000"/>
              </a:lnSpc>
              <a:spcBef>
                <a:spcPts val="0"/>
              </a:spcBef>
              <a:spcAft>
                <a:spcPts val="0"/>
              </a:spcAft>
              <a:buClr>
                <a:srgbClr val="000000"/>
              </a:buClr>
              <a:buSzPts val="1500"/>
              <a:buNone/>
              <a:defRPr/>
            </a:lvl9pPr>
          </a:lstStyle>
          <a:p/>
        </p:txBody>
      </p:sp>
      <p:sp>
        <p:nvSpPr>
          <p:cNvPr id="57" name="Google Shape;57;p14"/>
          <p:cNvSpPr txBox="1"/>
          <p:nvPr>
            <p:ph idx="12" type="sldNum"/>
          </p:nvPr>
        </p:nvSpPr>
        <p:spPr>
          <a:xfrm>
            <a:off x="8441626" y="4970940"/>
            <a:ext cx="223711" cy="133234"/>
          </a:xfrm>
          <a:prstGeom prst="rect">
            <a:avLst/>
          </a:prstGeom>
          <a:noFill/>
          <a:ln>
            <a:noFill/>
          </a:ln>
        </p:spPr>
        <p:txBody>
          <a:bodyPr anchorCtr="0" anchor="t" bIns="0" lIns="0" spcFirstLastPara="1" rIns="0" wrap="square" tIns="0">
            <a:spAutoFit/>
          </a:bodyPr>
          <a:lstStyle>
            <a:lvl1pPr indent="25400" lvl="0"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indent="25400" lvl="1"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2pPr>
            <a:lvl3pPr indent="25400" lvl="2"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3pPr>
            <a:lvl4pPr indent="25400" lvl="3"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4pPr>
            <a:lvl5pPr indent="25400" lvl="4"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5pPr>
            <a:lvl6pPr indent="25400" lvl="5"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6pPr>
            <a:lvl7pPr indent="25400" lvl="6"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7pPr>
            <a:lvl8pPr indent="25400" lvl="7"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8pPr>
            <a:lvl9pPr indent="25400" lvl="8"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9pPr>
          </a:lstStyle>
          <a:p>
            <a:pPr indent="2540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8" name="Shape 58"/>
        <p:cNvGrpSpPr/>
        <p:nvPr/>
      </p:nvGrpSpPr>
      <p:grpSpPr>
        <a:xfrm>
          <a:off x="0" y="0"/>
          <a:ext cx="0" cy="0"/>
          <a:chOff x="0" y="0"/>
          <a:chExt cx="0" cy="0"/>
        </a:xfrm>
      </p:grpSpPr>
      <p:sp>
        <p:nvSpPr>
          <p:cNvPr id="59" name="Google Shape;59;p15"/>
          <p:cNvSpPr txBox="1"/>
          <p:nvPr>
            <p:ph type="title"/>
          </p:nvPr>
        </p:nvSpPr>
        <p:spPr>
          <a:xfrm>
            <a:off x="462046" y="1013782"/>
            <a:ext cx="8219908" cy="470632"/>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rgbClr val="000000"/>
              </a:buClr>
              <a:buSzPts val="1500"/>
              <a:buNone/>
              <a:defRPr/>
            </a:lvl1pPr>
            <a:lvl2pPr lvl="1" algn="l">
              <a:lnSpc>
                <a:spcPct val="100000"/>
              </a:lnSpc>
              <a:spcBef>
                <a:spcPts val="0"/>
              </a:spcBef>
              <a:spcAft>
                <a:spcPts val="0"/>
              </a:spcAft>
              <a:buClr>
                <a:srgbClr val="000000"/>
              </a:buClr>
              <a:buSzPts val="1500"/>
              <a:buNone/>
              <a:defRPr/>
            </a:lvl2pPr>
            <a:lvl3pPr lvl="2" algn="l">
              <a:lnSpc>
                <a:spcPct val="100000"/>
              </a:lnSpc>
              <a:spcBef>
                <a:spcPts val="0"/>
              </a:spcBef>
              <a:spcAft>
                <a:spcPts val="0"/>
              </a:spcAft>
              <a:buClr>
                <a:srgbClr val="000000"/>
              </a:buClr>
              <a:buSzPts val="1500"/>
              <a:buNone/>
              <a:defRPr/>
            </a:lvl3pPr>
            <a:lvl4pPr lvl="3" algn="l">
              <a:lnSpc>
                <a:spcPct val="100000"/>
              </a:lnSpc>
              <a:spcBef>
                <a:spcPts val="0"/>
              </a:spcBef>
              <a:spcAft>
                <a:spcPts val="0"/>
              </a:spcAft>
              <a:buClr>
                <a:srgbClr val="000000"/>
              </a:buClr>
              <a:buSzPts val="1500"/>
              <a:buNone/>
              <a:defRPr/>
            </a:lvl4pPr>
            <a:lvl5pPr lvl="4" algn="l">
              <a:lnSpc>
                <a:spcPct val="100000"/>
              </a:lnSpc>
              <a:spcBef>
                <a:spcPts val="0"/>
              </a:spcBef>
              <a:spcAft>
                <a:spcPts val="0"/>
              </a:spcAft>
              <a:buClr>
                <a:srgbClr val="000000"/>
              </a:buClr>
              <a:buSzPts val="1500"/>
              <a:buNone/>
              <a:defRPr/>
            </a:lvl5pPr>
            <a:lvl6pPr lvl="5" algn="l">
              <a:lnSpc>
                <a:spcPct val="100000"/>
              </a:lnSpc>
              <a:spcBef>
                <a:spcPts val="0"/>
              </a:spcBef>
              <a:spcAft>
                <a:spcPts val="0"/>
              </a:spcAft>
              <a:buClr>
                <a:srgbClr val="000000"/>
              </a:buClr>
              <a:buSzPts val="1500"/>
              <a:buNone/>
              <a:defRPr/>
            </a:lvl6pPr>
            <a:lvl7pPr lvl="6" algn="l">
              <a:lnSpc>
                <a:spcPct val="100000"/>
              </a:lnSpc>
              <a:spcBef>
                <a:spcPts val="0"/>
              </a:spcBef>
              <a:spcAft>
                <a:spcPts val="0"/>
              </a:spcAft>
              <a:buClr>
                <a:srgbClr val="000000"/>
              </a:buClr>
              <a:buSzPts val="1500"/>
              <a:buNone/>
              <a:defRPr/>
            </a:lvl7pPr>
            <a:lvl8pPr lvl="7" algn="l">
              <a:lnSpc>
                <a:spcPct val="100000"/>
              </a:lnSpc>
              <a:spcBef>
                <a:spcPts val="0"/>
              </a:spcBef>
              <a:spcAft>
                <a:spcPts val="0"/>
              </a:spcAft>
              <a:buClr>
                <a:srgbClr val="000000"/>
              </a:buClr>
              <a:buSzPts val="1500"/>
              <a:buNone/>
              <a:defRPr/>
            </a:lvl8pPr>
            <a:lvl9pPr lvl="8" algn="l">
              <a:lnSpc>
                <a:spcPct val="100000"/>
              </a:lnSpc>
              <a:spcBef>
                <a:spcPts val="0"/>
              </a:spcBef>
              <a:spcAft>
                <a:spcPts val="0"/>
              </a:spcAft>
              <a:buClr>
                <a:srgbClr val="000000"/>
              </a:buClr>
              <a:buSzPts val="1500"/>
              <a:buNone/>
              <a:defRPr/>
            </a:lvl9pPr>
          </a:lstStyle>
          <a:p/>
        </p:txBody>
      </p:sp>
      <p:sp>
        <p:nvSpPr>
          <p:cNvPr id="60" name="Google Shape;60;p15"/>
          <p:cNvSpPr txBox="1"/>
          <p:nvPr>
            <p:ph idx="1" type="body"/>
          </p:nvPr>
        </p:nvSpPr>
        <p:spPr>
          <a:xfrm>
            <a:off x="457200" y="1183005"/>
            <a:ext cx="3977640" cy="339471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rgbClr val="000000"/>
              </a:buClr>
              <a:buSzPts val="1500"/>
              <a:buNone/>
              <a:defRPr/>
            </a:lvl1pPr>
            <a:lvl2pPr indent="-228600" lvl="1" marL="914400" algn="l">
              <a:lnSpc>
                <a:spcPct val="100000"/>
              </a:lnSpc>
              <a:spcBef>
                <a:spcPts val="0"/>
              </a:spcBef>
              <a:spcAft>
                <a:spcPts val="0"/>
              </a:spcAft>
              <a:buClr>
                <a:srgbClr val="000000"/>
              </a:buClr>
              <a:buSzPts val="1500"/>
              <a:buNone/>
              <a:defRPr/>
            </a:lvl2pPr>
            <a:lvl3pPr indent="-228600" lvl="2" marL="1371600" algn="l">
              <a:lnSpc>
                <a:spcPct val="100000"/>
              </a:lnSpc>
              <a:spcBef>
                <a:spcPts val="0"/>
              </a:spcBef>
              <a:spcAft>
                <a:spcPts val="0"/>
              </a:spcAft>
              <a:buClr>
                <a:srgbClr val="000000"/>
              </a:buClr>
              <a:buSzPts val="1500"/>
              <a:buNone/>
              <a:defRPr/>
            </a:lvl3pPr>
            <a:lvl4pPr indent="-228600" lvl="3" marL="1828800" algn="l">
              <a:lnSpc>
                <a:spcPct val="100000"/>
              </a:lnSpc>
              <a:spcBef>
                <a:spcPts val="0"/>
              </a:spcBef>
              <a:spcAft>
                <a:spcPts val="0"/>
              </a:spcAft>
              <a:buClr>
                <a:srgbClr val="000000"/>
              </a:buClr>
              <a:buSzPts val="1500"/>
              <a:buNone/>
              <a:defRPr/>
            </a:lvl4pPr>
            <a:lvl5pPr indent="-228600" lvl="4" marL="2286000" algn="l">
              <a:lnSpc>
                <a:spcPct val="100000"/>
              </a:lnSpc>
              <a:spcBef>
                <a:spcPts val="0"/>
              </a:spcBef>
              <a:spcAft>
                <a:spcPts val="0"/>
              </a:spcAft>
              <a:buClr>
                <a:srgbClr val="000000"/>
              </a:buClr>
              <a:buSzPts val="1500"/>
              <a:buNone/>
              <a:defRPr/>
            </a:lvl5pPr>
            <a:lvl6pPr indent="-228600" lvl="5" marL="2743200" algn="l">
              <a:lnSpc>
                <a:spcPct val="100000"/>
              </a:lnSpc>
              <a:spcBef>
                <a:spcPts val="0"/>
              </a:spcBef>
              <a:spcAft>
                <a:spcPts val="0"/>
              </a:spcAft>
              <a:buClr>
                <a:srgbClr val="000000"/>
              </a:buClr>
              <a:buSzPts val="1500"/>
              <a:buNone/>
              <a:defRPr/>
            </a:lvl6pPr>
            <a:lvl7pPr indent="-228600" lvl="6" marL="3200400" algn="l">
              <a:lnSpc>
                <a:spcPct val="100000"/>
              </a:lnSpc>
              <a:spcBef>
                <a:spcPts val="0"/>
              </a:spcBef>
              <a:spcAft>
                <a:spcPts val="0"/>
              </a:spcAft>
              <a:buClr>
                <a:srgbClr val="000000"/>
              </a:buClr>
              <a:buSzPts val="1500"/>
              <a:buNone/>
              <a:defRPr/>
            </a:lvl7pPr>
            <a:lvl8pPr indent="-228600" lvl="7" marL="3657600" algn="l">
              <a:lnSpc>
                <a:spcPct val="100000"/>
              </a:lnSpc>
              <a:spcBef>
                <a:spcPts val="0"/>
              </a:spcBef>
              <a:spcAft>
                <a:spcPts val="0"/>
              </a:spcAft>
              <a:buClr>
                <a:srgbClr val="000000"/>
              </a:buClr>
              <a:buSzPts val="1500"/>
              <a:buNone/>
              <a:defRPr/>
            </a:lvl8pPr>
            <a:lvl9pPr indent="-228600" lvl="8" marL="4114800" algn="l">
              <a:lnSpc>
                <a:spcPct val="100000"/>
              </a:lnSpc>
              <a:spcBef>
                <a:spcPts val="0"/>
              </a:spcBef>
              <a:spcAft>
                <a:spcPts val="0"/>
              </a:spcAft>
              <a:buClr>
                <a:srgbClr val="000000"/>
              </a:buClr>
              <a:buSzPts val="1500"/>
              <a:buNone/>
              <a:defRPr/>
            </a:lvl9pPr>
          </a:lstStyle>
          <a:p/>
        </p:txBody>
      </p:sp>
      <p:sp>
        <p:nvSpPr>
          <p:cNvPr id="61" name="Google Shape;61;p15"/>
          <p:cNvSpPr txBox="1"/>
          <p:nvPr>
            <p:ph idx="2" type="body"/>
          </p:nvPr>
        </p:nvSpPr>
        <p:spPr>
          <a:xfrm>
            <a:off x="4709160" y="1183005"/>
            <a:ext cx="3977640" cy="339471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rgbClr val="000000"/>
              </a:buClr>
              <a:buSzPts val="1500"/>
              <a:buNone/>
              <a:defRPr/>
            </a:lvl1pPr>
            <a:lvl2pPr indent="-228600" lvl="1" marL="914400" algn="l">
              <a:lnSpc>
                <a:spcPct val="100000"/>
              </a:lnSpc>
              <a:spcBef>
                <a:spcPts val="0"/>
              </a:spcBef>
              <a:spcAft>
                <a:spcPts val="0"/>
              </a:spcAft>
              <a:buClr>
                <a:srgbClr val="000000"/>
              </a:buClr>
              <a:buSzPts val="1500"/>
              <a:buNone/>
              <a:defRPr/>
            </a:lvl2pPr>
            <a:lvl3pPr indent="-228600" lvl="2" marL="1371600" algn="l">
              <a:lnSpc>
                <a:spcPct val="100000"/>
              </a:lnSpc>
              <a:spcBef>
                <a:spcPts val="0"/>
              </a:spcBef>
              <a:spcAft>
                <a:spcPts val="0"/>
              </a:spcAft>
              <a:buClr>
                <a:srgbClr val="000000"/>
              </a:buClr>
              <a:buSzPts val="1500"/>
              <a:buNone/>
              <a:defRPr/>
            </a:lvl3pPr>
            <a:lvl4pPr indent="-228600" lvl="3" marL="1828800" algn="l">
              <a:lnSpc>
                <a:spcPct val="100000"/>
              </a:lnSpc>
              <a:spcBef>
                <a:spcPts val="0"/>
              </a:spcBef>
              <a:spcAft>
                <a:spcPts val="0"/>
              </a:spcAft>
              <a:buClr>
                <a:srgbClr val="000000"/>
              </a:buClr>
              <a:buSzPts val="1500"/>
              <a:buNone/>
              <a:defRPr/>
            </a:lvl4pPr>
            <a:lvl5pPr indent="-228600" lvl="4" marL="2286000" algn="l">
              <a:lnSpc>
                <a:spcPct val="100000"/>
              </a:lnSpc>
              <a:spcBef>
                <a:spcPts val="0"/>
              </a:spcBef>
              <a:spcAft>
                <a:spcPts val="0"/>
              </a:spcAft>
              <a:buClr>
                <a:srgbClr val="000000"/>
              </a:buClr>
              <a:buSzPts val="1500"/>
              <a:buNone/>
              <a:defRPr/>
            </a:lvl5pPr>
            <a:lvl6pPr indent="-228600" lvl="5" marL="2743200" algn="l">
              <a:lnSpc>
                <a:spcPct val="100000"/>
              </a:lnSpc>
              <a:spcBef>
                <a:spcPts val="0"/>
              </a:spcBef>
              <a:spcAft>
                <a:spcPts val="0"/>
              </a:spcAft>
              <a:buClr>
                <a:srgbClr val="000000"/>
              </a:buClr>
              <a:buSzPts val="1500"/>
              <a:buNone/>
              <a:defRPr/>
            </a:lvl6pPr>
            <a:lvl7pPr indent="-228600" lvl="6" marL="3200400" algn="l">
              <a:lnSpc>
                <a:spcPct val="100000"/>
              </a:lnSpc>
              <a:spcBef>
                <a:spcPts val="0"/>
              </a:spcBef>
              <a:spcAft>
                <a:spcPts val="0"/>
              </a:spcAft>
              <a:buClr>
                <a:srgbClr val="000000"/>
              </a:buClr>
              <a:buSzPts val="1500"/>
              <a:buNone/>
              <a:defRPr/>
            </a:lvl7pPr>
            <a:lvl8pPr indent="-228600" lvl="7" marL="3657600" algn="l">
              <a:lnSpc>
                <a:spcPct val="100000"/>
              </a:lnSpc>
              <a:spcBef>
                <a:spcPts val="0"/>
              </a:spcBef>
              <a:spcAft>
                <a:spcPts val="0"/>
              </a:spcAft>
              <a:buClr>
                <a:srgbClr val="000000"/>
              </a:buClr>
              <a:buSzPts val="1500"/>
              <a:buNone/>
              <a:defRPr/>
            </a:lvl8pPr>
            <a:lvl9pPr indent="-228600" lvl="8" marL="4114800" algn="l">
              <a:lnSpc>
                <a:spcPct val="100000"/>
              </a:lnSpc>
              <a:spcBef>
                <a:spcPts val="0"/>
              </a:spcBef>
              <a:spcAft>
                <a:spcPts val="0"/>
              </a:spcAft>
              <a:buClr>
                <a:srgbClr val="000000"/>
              </a:buClr>
              <a:buSzPts val="1500"/>
              <a:buNone/>
              <a:defRPr/>
            </a:lvl9pPr>
          </a:lstStyle>
          <a:p/>
        </p:txBody>
      </p:sp>
      <p:sp>
        <p:nvSpPr>
          <p:cNvPr id="62" name="Google Shape;62;p15"/>
          <p:cNvSpPr txBox="1"/>
          <p:nvPr>
            <p:ph idx="12" type="sldNum"/>
          </p:nvPr>
        </p:nvSpPr>
        <p:spPr>
          <a:xfrm>
            <a:off x="8441626" y="4970940"/>
            <a:ext cx="223711" cy="133234"/>
          </a:xfrm>
          <a:prstGeom prst="rect">
            <a:avLst/>
          </a:prstGeom>
          <a:noFill/>
          <a:ln>
            <a:noFill/>
          </a:ln>
        </p:spPr>
        <p:txBody>
          <a:bodyPr anchorCtr="0" anchor="t" bIns="0" lIns="0" spcFirstLastPara="1" rIns="0" wrap="square" tIns="0">
            <a:spAutoFit/>
          </a:bodyPr>
          <a:lstStyle>
            <a:lvl1pPr indent="25400" lvl="0"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indent="25400" lvl="1"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2pPr>
            <a:lvl3pPr indent="25400" lvl="2"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3pPr>
            <a:lvl4pPr indent="25400" lvl="3"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4pPr>
            <a:lvl5pPr indent="25400" lvl="4"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5pPr>
            <a:lvl6pPr indent="25400" lvl="5"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6pPr>
            <a:lvl7pPr indent="25400" lvl="6"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7pPr>
            <a:lvl8pPr indent="25400" lvl="7"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8pPr>
            <a:lvl9pPr indent="25400" lvl="8"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9pPr>
          </a:lstStyle>
          <a:p>
            <a:pPr indent="2540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title">
  <p:cSld name="TITLE">
    <p:spTree>
      <p:nvGrpSpPr>
        <p:cNvPr id="63" name="Shape 63"/>
        <p:cNvGrpSpPr/>
        <p:nvPr/>
      </p:nvGrpSpPr>
      <p:grpSpPr>
        <a:xfrm>
          <a:off x="0" y="0"/>
          <a:ext cx="0" cy="0"/>
          <a:chOff x="0" y="0"/>
          <a:chExt cx="0" cy="0"/>
        </a:xfrm>
      </p:grpSpPr>
      <p:sp>
        <p:nvSpPr>
          <p:cNvPr id="64" name="Google Shape;64;p16"/>
          <p:cNvSpPr txBox="1"/>
          <p:nvPr>
            <p:ph type="title"/>
          </p:nvPr>
        </p:nvSpPr>
        <p:spPr>
          <a:xfrm>
            <a:off x="462046" y="1013782"/>
            <a:ext cx="8219908" cy="470632"/>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rgbClr val="000000"/>
              </a:buClr>
              <a:buSzPts val="1500"/>
              <a:buNone/>
              <a:defRPr/>
            </a:lvl1pPr>
            <a:lvl2pPr lvl="1" algn="l">
              <a:lnSpc>
                <a:spcPct val="100000"/>
              </a:lnSpc>
              <a:spcBef>
                <a:spcPts val="0"/>
              </a:spcBef>
              <a:spcAft>
                <a:spcPts val="0"/>
              </a:spcAft>
              <a:buClr>
                <a:srgbClr val="000000"/>
              </a:buClr>
              <a:buSzPts val="1500"/>
              <a:buNone/>
              <a:defRPr/>
            </a:lvl2pPr>
            <a:lvl3pPr lvl="2" algn="l">
              <a:lnSpc>
                <a:spcPct val="100000"/>
              </a:lnSpc>
              <a:spcBef>
                <a:spcPts val="0"/>
              </a:spcBef>
              <a:spcAft>
                <a:spcPts val="0"/>
              </a:spcAft>
              <a:buClr>
                <a:srgbClr val="000000"/>
              </a:buClr>
              <a:buSzPts val="1500"/>
              <a:buNone/>
              <a:defRPr/>
            </a:lvl3pPr>
            <a:lvl4pPr lvl="3" algn="l">
              <a:lnSpc>
                <a:spcPct val="100000"/>
              </a:lnSpc>
              <a:spcBef>
                <a:spcPts val="0"/>
              </a:spcBef>
              <a:spcAft>
                <a:spcPts val="0"/>
              </a:spcAft>
              <a:buClr>
                <a:srgbClr val="000000"/>
              </a:buClr>
              <a:buSzPts val="1500"/>
              <a:buNone/>
              <a:defRPr/>
            </a:lvl4pPr>
            <a:lvl5pPr lvl="4" algn="l">
              <a:lnSpc>
                <a:spcPct val="100000"/>
              </a:lnSpc>
              <a:spcBef>
                <a:spcPts val="0"/>
              </a:spcBef>
              <a:spcAft>
                <a:spcPts val="0"/>
              </a:spcAft>
              <a:buClr>
                <a:srgbClr val="000000"/>
              </a:buClr>
              <a:buSzPts val="1500"/>
              <a:buNone/>
              <a:defRPr/>
            </a:lvl5pPr>
            <a:lvl6pPr lvl="5" algn="l">
              <a:lnSpc>
                <a:spcPct val="100000"/>
              </a:lnSpc>
              <a:spcBef>
                <a:spcPts val="0"/>
              </a:spcBef>
              <a:spcAft>
                <a:spcPts val="0"/>
              </a:spcAft>
              <a:buClr>
                <a:srgbClr val="000000"/>
              </a:buClr>
              <a:buSzPts val="1500"/>
              <a:buNone/>
              <a:defRPr/>
            </a:lvl6pPr>
            <a:lvl7pPr lvl="6" algn="l">
              <a:lnSpc>
                <a:spcPct val="100000"/>
              </a:lnSpc>
              <a:spcBef>
                <a:spcPts val="0"/>
              </a:spcBef>
              <a:spcAft>
                <a:spcPts val="0"/>
              </a:spcAft>
              <a:buClr>
                <a:srgbClr val="000000"/>
              </a:buClr>
              <a:buSzPts val="1500"/>
              <a:buNone/>
              <a:defRPr/>
            </a:lvl7pPr>
            <a:lvl8pPr lvl="7" algn="l">
              <a:lnSpc>
                <a:spcPct val="100000"/>
              </a:lnSpc>
              <a:spcBef>
                <a:spcPts val="0"/>
              </a:spcBef>
              <a:spcAft>
                <a:spcPts val="0"/>
              </a:spcAft>
              <a:buClr>
                <a:srgbClr val="000000"/>
              </a:buClr>
              <a:buSzPts val="1500"/>
              <a:buNone/>
              <a:defRPr/>
            </a:lvl8pPr>
            <a:lvl9pPr lvl="8" algn="l">
              <a:lnSpc>
                <a:spcPct val="100000"/>
              </a:lnSpc>
              <a:spcBef>
                <a:spcPts val="0"/>
              </a:spcBef>
              <a:spcAft>
                <a:spcPts val="0"/>
              </a:spcAft>
              <a:buClr>
                <a:srgbClr val="000000"/>
              </a:buClr>
              <a:buSzPts val="1500"/>
              <a:buNone/>
              <a:defRPr/>
            </a:lvl9pPr>
          </a:lstStyle>
          <a:p/>
        </p:txBody>
      </p:sp>
      <p:sp>
        <p:nvSpPr>
          <p:cNvPr id="65" name="Google Shape;65;p16"/>
          <p:cNvSpPr txBox="1"/>
          <p:nvPr>
            <p:ph idx="1" type="body"/>
          </p:nvPr>
        </p:nvSpPr>
        <p:spPr>
          <a:xfrm>
            <a:off x="345186" y="2002159"/>
            <a:ext cx="8453628" cy="125244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rgbClr val="000000"/>
              </a:buClr>
              <a:buSzPts val="1500"/>
              <a:buNone/>
              <a:defRPr/>
            </a:lvl1pPr>
            <a:lvl2pPr indent="-228600" lvl="1" marL="914400" algn="l">
              <a:lnSpc>
                <a:spcPct val="100000"/>
              </a:lnSpc>
              <a:spcBef>
                <a:spcPts val="0"/>
              </a:spcBef>
              <a:spcAft>
                <a:spcPts val="0"/>
              </a:spcAft>
              <a:buClr>
                <a:srgbClr val="000000"/>
              </a:buClr>
              <a:buSzPts val="1500"/>
              <a:buNone/>
              <a:defRPr/>
            </a:lvl2pPr>
            <a:lvl3pPr indent="-228600" lvl="2" marL="1371600" algn="l">
              <a:lnSpc>
                <a:spcPct val="100000"/>
              </a:lnSpc>
              <a:spcBef>
                <a:spcPts val="0"/>
              </a:spcBef>
              <a:spcAft>
                <a:spcPts val="0"/>
              </a:spcAft>
              <a:buClr>
                <a:srgbClr val="000000"/>
              </a:buClr>
              <a:buSzPts val="1500"/>
              <a:buNone/>
              <a:defRPr/>
            </a:lvl3pPr>
            <a:lvl4pPr indent="-228600" lvl="3" marL="1828800" algn="l">
              <a:lnSpc>
                <a:spcPct val="100000"/>
              </a:lnSpc>
              <a:spcBef>
                <a:spcPts val="0"/>
              </a:spcBef>
              <a:spcAft>
                <a:spcPts val="0"/>
              </a:spcAft>
              <a:buClr>
                <a:srgbClr val="000000"/>
              </a:buClr>
              <a:buSzPts val="1500"/>
              <a:buNone/>
              <a:defRPr/>
            </a:lvl4pPr>
            <a:lvl5pPr indent="-228600" lvl="4" marL="2286000" algn="l">
              <a:lnSpc>
                <a:spcPct val="100000"/>
              </a:lnSpc>
              <a:spcBef>
                <a:spcPts val="0"/>
              </a:spcBef>
              <a:spcAft>
                <a:spcPts val="0"/>
              </a:spcAft>
              <a:buClr>
                <a:srgbClr val="000000"/>
              </a:buClr>
              <a:buSzPts val="1500"/>
              <a:buNone/>
              <a:defRPr/>
            </a:lvl5pPr>
            <a:lvl6pPr indent="-228600" lvl="5" marL="2743200" algn="l">
              <a:lnSpc>
                <a:spcPct val="100000"/>
              </a:lnSpc>
              <a:spcBef>
                <a:spcPts val="0"/>
              </a:spcBef>
              <a:spcAft>
                <a:spcPts val="0"/>
              </a:spcAft>
              <a:buClr>
                <a:srgbClr val="000000"/>
              </a:buClr>
              <a:buSzPts val="1500"/>
              <a:buNone/>
              <a:defRPr/>
            </a:lvl6pPr>
            <a:lvl7pPr indent="-228600" lvl="6" marL="3200400" algn="l">
              <a:lnSpc>
                <a:spcPct val="100000"/>
              </a:lnSpc>
              <a:spcBef>
                <a:spcPts val="0"/>
              </a:spcBef>
              <a:spcAft>
                <a:spcPts val="0"/>
              </a:spcAft>
              <a:buClr>
                <a:srgbClr val="000000"/>
              </a:buClr>
              <a:buSzPts val="1500"/>
              <a:buNone/>
              <a:defRPr/>
            </a:lvl7pPr>
            <a:lvl8pPr indent="-228600" lvl="7" marL="3657600" algn="l">
              <a:lnSpc>
                <a:spcPct val="100000"/>
              </a:lnSpc>
              <a:spcBef>
                <a:spcPts val="0"/>
              </a:spcBef>
              <a:spcAft>
                <a:spcPts val="0"/>
              </a:spcAft>
              <a:buClr>
                <a:srgbClr val="000000"/>
              </a:buClr>
              <a:buSzPts val="1500"/>
              <a:buNone/>
              <a:defRPr/>
            </a:lvl8pPr>
            <a:lvl9pPr indent="-228600" lvl="8" marL="4114800" algn="l">
              <a:lnSpc>
                <a:spcPct val="100000"/>
              </a:lnSpc>
              <a:spcBef>
                <a:spcPts val="0"/>
              </a:spcBef>
              <a:spcAft>
                <a:spcPts val="0"/>
              </a:spcAft>
              <a:buClr>
                <a:srgbClr val="000000"/>
              </a:buClr>
              <a:buSzPts val="1500"/>
              <a:buNone/>
              <a:defRPr/>
            </a:lvl9pPr>
          </a:lstStyle>
          <a:p/>
        </p:txBody>
      </p:sp>
      <p:sp>
        <p:nvSpPr>
          <p:cNvPr id="66" name="Google Shape;66;p16"/>
          <p:cNvSpPr txBox="1"/>
          <p:nvPr>
            <p:ph idx="12" type="sldNum"/>
          </p:nvPr>
        </p:nvSpPr>
        <p:spPr>
          <a:xfrm>
            <a:off x="8441626" y="4970940"/>
            <a:ext cx="223711" cy="133234"/>
          </a:xfrm>
          <a:prstGeom prst="rect">
            <a:avLst/>
          </a:prstGeom>
          <a:noFill/>
          <a:ln>
            <a:noFill/>
          </a:ln>
        </p:spPr>
        <p:txBody>
          <a:bodyPr anchorCtr="0" anchor="t" bIns="0" lIns="0" spcFirstLastPara="1" rIns="0" wrap="square" tIns="0">
            <a:spAutoFit/>
          </a:bodyPr>
          <a:lstStyle>
            <a:lvl1pPr indent="25400" lvl="0"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indent="25400" lvl="1"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2pPr>
            <a:lvl3pPr indent="25400" lvl="2"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3pPr>
            <a:lvl4pPr indent="25400" lvl="3"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4pPr>
            <a:lvl5pPr indent="25400" lvl="4"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5pPr>
            <a:lvl6pPr indent="25400" lvl="5"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6pPr>
            <a:lvl7pPr indent="25400" lvl="6"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7pPr>
            <a:lvl8pPr indent="25400" lvl="7"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8pPr>
            <a:lvl9pPr indent="25400" lvl="8"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9pPr>
          </a:lstStyle>
          <a:p>
            <a:pPr indent="2540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7" name="Shape 67"/>
        <p:cNvGrpSpPr/>
        <p:nvPr/>
      </p:nvGrpSpPr>
      <p:grpSpPr>
        <a:xfrm>
          <a:off x="0" y="0"/>
          <a:ext cx="0" cy="0"/>
          <a:chOff x="0" y="0"/>
          <a:chExt cx="0" cy="0"/>
        </a:xfrm>
      </p:grpSpPr>
      <p:sp>
        <p:nvSpPr>
          <p:cNvPr id="68" name="Google Shape;68;p17"/>
          <p:cNvSpPr txBox="1"/>
          <p:nvPr>
            <p:ph idx="12" type="sldNum"/>
          </p:nvPr>
        </p:nvSpPr>
        <p:spPr>
          <a:xfrm>
            <a:off x="8441626" y="4970940"/>
            <a:ext cx="223711" cy="133234"/>
          </a:xfrm>
          <a:prstGeom prst="rect">
            <a:avLst/>
          </a:prstGeom>
          <a:noFill/>
          <a:ln>
            <a:noFill/>
          </a:ln>
        </p:spPr>
        <p:txBody>
          <a:bodyPr anchorCtr="0" anchor="t" bIns="0" lIns="0" spcFirstLastPara="1" rIns="0" wrap="square" tIns="0">
            <a:spAutoFit/>
          </a:bodyPr>
          <a:lstStyle>
            <a:lvl1pPr indent="25400" lvl="0"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indent="25400" lvl="1"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2pPr>
            <a:lvl3pPr indent="25400" lvl="2"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3pPr>
            <a:lvl4pPr indent="25400" lvl="3"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4pPr>
            <a:lvl5pPr indent="25400" lvl="4"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5pPr>
            <a:lvl6pPr indent="25400" lvl="5"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6pPr>
            <a:lvl7pPr indent="25400" lvl="6"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7pPr>
            <a:lvl8pPr indent="25400" lvl="7"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8pPr>
            <a:lvl9pPr indent="25400" lvl="8"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9pPr>
          </a:lstStyle>
          <a:p>
            <a:pPr indent="2540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0">
  <p:cSld name="Blank 0">
    <p:spTree>
      <p:nvGrpSpPr>
        <p:cNvPr id="69" name="Shape 69"/>
        <p:cNvGrpSpPr/>
        <p:nvPr/>
      </p:nvGrpSpPr>
      <p:grpSpPr>
        <a:xfrm>
          <a:off x="0" y="0"/>
          <a:ext cx="0" cy="0"/>
          <a:chOff x="0" y="0"/>
          <a:chExt cx="0" cy="0"/>
        </a:xfrm>
      </p:grpSpPr>
      <p:sp>
        <p:nvSpPr>
          <p:cNvPr id="70" name="Google Shape;70;p18"/>
          <p:cNvSpPr txBox="1"/>
          <p:nvPr>
            <p:ph idx="12" type="sldNum"/>
          </p:nvPr>
        </p:nvSpPr>
        <p:spPr>
          <a:xfrm>
            <a:off x="8441626" y="4970940"/>
            <a:ext cx="223711" cy="133234"/>
          </a:xfrm>
          <a:prstGeom prst="rect">
            <a:avLst/>
          </a:prstGeom>
          <a:noFill/>
          <a:ln>
            <a:noFill/>
          </a:ln>
        </p:spPr>
        <p:txBody>
          <a:bodyPr anchorCtr="0" anchor="t" bIns="0" lIns="0" spcFirstLastPara="1" rIns="0" wrap="square" tIns="0">
            <a:spAutoFit/>
          </a:bodyPr>
          <a:lstStyle>
            <a:lvl1pPr indent="25400" lvl="0"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indent="25400" lvl="1"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2pPr>
            <a:lvl3pPr indent="25400" lvl="2"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3pPr>
            <a:lvl4pPr indent="25400" lvl="3"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4pPr>
            <a:lvl5pPr indent="25400" lvl="4"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5pPr>
            <a:lvl6pPr indent="25400" lvl="5"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6pPr>
            <a:lvl7pPr indent="25400" lvl="6"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7pPr>
            <a:lvl8pPr indent="25400" lvl="7"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8pPr>
            <a:lvl9pPr indent="25400" lvl="8"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9pPr>
          </a:lstStyle>
          <a:p>
            <a:pPr indent="2540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1" name="Shape 71"/>
        <p:cNvGrpSpPr/>
        <p:nvPr/>
      </p:nvGrpSpPr>
      <p:grpSpPr>
        <a:xfrm>
          <a:off x="0" y="0"/>
          <a:ext cx="0" cy="0"/>
          <a:chOff x="0" y="0"/>
          <a:chExt cx="0" cy="0"/>
        </a:xfrm>
      </p:grpSpPr>
      <p:sp>
        <p:nvSpPr>
          <p:cNvPr id="72" name="Google Shape;72;p19"/>
          <p:cNvSpPr txBox="1"/>
          <p:nvPr>
            <p:ph type="title"/>
          </p:nvPr>
        </p:nvSpPr>
        <p:spPr>
          <a:xfrm>
            <a:off x="685800" y="1594485"/>
            <a:ext cx="7772400" cy="108013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rgbClr val="000000"/>
              </a:buClr>
              <a:buSzPts val="1500"/>
              <a:buNone/>
              <a:defRPr/>
            </a:lvl1pPr>
            <a:lvl2pPr lvl="1" algn="l">
              <a:lnSpc>
                <a:spcPct val="100000"/>
              </a:lnSpc>
              <a:spcBef>
                <a:spcPts val="0"/>
              </a:spcBef>
              <a:spcAft>
                <a:spcPts val="0"/>
              </a:spcAft>
              <a:buClr>
                <a:srgbClr val="000000"/>
              </a:buClr>
              <a:buSzPts val="1500"/>
              <a:buNone/>
              <a:defRPr/>
            </a:lvl2pPr>
            <a:lvl3pPr lvl="2" algn="l">
              <a:lnSpc>
                <a:spcPct val="100000"/>
              </a:lnSpc>
              <a:spcBef>
                <a:spcPts val="0"/>
              </a:spcBef>
              <a:spcAft>
                <a:spcPts val="0"/>
              </a:spcAft>
              <a:buClr>
                <a:srgbClr val="000000"/>
              </a:buClr>
              <a:buSzPts val="1500"/>
              <a:buNone/>
              <a:defRPr/>
            </a:lvl3pPr>
            <a:lvl4pPr lvl="3" algn="l">
              <a:lnSpc>
                <a:spcPct val="100000"/>
              </a:lnSpc>
              <a:spcBef>
                <a:spcPts val="0"/>
              </a:spcBef>
              <a:spcAft>
                <a:spcPts val="0"/>
              </a:spcAft>
              <a:buClr>
                <a:srgbClr val="000000"/>
              </a:buClr>
              <a:buSzPts val="1500"/>
              <a:buNone/>
              <a:defRPr/>
            </a:lvl4pPr>
            <a:lvl5pPr lvl="4" algn="l">
              <a:lnSpc>
                <a:spcPct val="100000"/>
              </a:lnSpc>
              <a:spcBef>
                <a:spcPts val="0"/>
              </a:spcBef>
              <a:spcAft>
                <a:spcPts val="0"/>
              </a:spcAft>
              <a:buClr>
                <a:srgbClr val="000000"/>
              </a:buClr>
              <a:buSzPts val="1500"/>
              <a:buNone/>
              <a:defRPr/>
            </a:lvl5pPr>
            <a:lvl6pPr lvl="5" algn="l">
              <a:lnSpc>
                <a:spcPct val="100000"/>
              </a:lnSpc>
              <a:spcBef>
                <a:spcPts val="0"/>
              </a:spcBef>
              <a:spcAft>
                <a:spcPts val="0"/>
              </a:spcAft>
              <a:buClr>
                <a:srgbClr val="000000"/>
              </a:buClr>
              <a:buSzPts val="1500"/>
              <a:buNone/>
              <a:defRPr/>
            </a:lvl6pPr>
            <a:lvl7pPr lvl="6" algn="l">
              <a:lnSpc>
                <a:spcPct val="100000"/>
              </a:lnSpc>
              <a:spcBef>
                <a:spcPts val="0"/>
              </a:spcBef>
              <a:spcAft>
                <a:spcPts val="0"/>
              </a:spcAft>
              <a:buClr>
                <a:srgbClr val="000000"/>
              </a:buClr>
              <a:buSzPts val="1500"/>
              <a:buNone/>
              <a:defRPr/>
            </a:lvl7pPr>
            <a:lvl8pPr lvl="7" algn="l">
              <a:lnSpc>
                <a:spcPct val="100000"/>
              </a:lnSpc>
              <a:spcBef>
                <a:spcPts val="0"/>
              </a:spcBef>
              <a:spcAft>
                <a:spcPts val="0"/>
              </a:spcAft>
              <a:buClr>
                <a:srgbClr val="000000"/>
              </a:buClr>
              <a:buSzPts val="1500"/>
              <a:buNone/>
              <a:defRPr/>
            </a:lvl8pPr>
            <a:lvl9pPr lvl="8" algn="l">
              <a:lnSpc>
                <a:spcPct val="100000"/>
              </a:lnSpc>
              <a:spcBef>
                <a:spcPts val="0"/>
              </a:spcBef>
              <a:spcAft>
                <a:spcPts val="0"/>
              </a:spcAft>
              <a:buClr>
                <a:srgbClr val="000000"/>
              </a:buClr>
              <a:buSzPts val="1500"/>
              <a:buNone/>
              <a:defRPr/>
            </a:lvl9pPr>
          </a:lstStyle>
          <a:p/>
        </p:txBody>
      </p:sp>
      <p:sp>
        <p:nvSpPr>
          <p:cNvPr id="73" name="Google Shape;73;p19"/>
          <p:cNvSpPr txBox="1"/>
          <p:nvPr>
            <p:ph idx="1" type="body"/>
          </p:nvPr>
        </p:nvSpPr>
        <p:spPr>
          <a:xfrm>
            <a:off x="1371600" y="2880360"/>
            <a:ext cx="6400800" cy="1285875"/>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rgbClr val="000000"/>
              </a:buClr>
              <a:buSzPts val="1500"/>
              <a:buNone/>
              <a:defRPr/>
            </a:lvl1pPr>
            <a:lvl2pPr indent="-228600" lvl="1" marL="914400" algn="l">
              <a:lnSpc>
                <a:spcPct val="100000"/>
              </a:lnSpc>
              <a:spcBef>
                <a:spcPts val="0"/>
              </a:spcBef>
              <a:spcAft>
                <a:spcPts val="0"/>
              </a:spcAft>
              <a:buClr>
                <a:srgbClr val="000000"/>
              </a:buClr>
              <a:buSzPts val="1500"/>
              <a:buNone/>
              <a:defRPr/>
            </a:lvl2pPr>
            <a:lvl3pPr indent="-228600" lvl="2" marL="1371600" algn="l">
              <a:lnSpc>
                <a:spcPct val="100000"/>
              </a:lnSpc>
              <a:spcBef>
                <a:spcPts val="0"/>
              </a:spcBef>
              <a:spcAft>
                <a:spcPts val="0"/>
              </a:spcAft>
              <a:buClr>
                <a:srgbClr val="000000"/>
              </a:buClr>
              <a:buSzPts val="1500"/>
              <a:buNone/>
              <a:defRPr/>
            </a:lvl3pPr>
            <a:lvl4pPr indent="-228600" lvl="3" marL="1828800" algn="l">
              <a:lnSpc>
                <a:spcPct val="100000"/>
              </a:lnSpc>
              <a:spcBef>
                <a:spcPts val="0"/>
              </a:spcBef>
              <a:spcAft>
                <a:spcPts val="0"/>
              </a:spcAft>
              <a:buClr>
                <a:srgbClr val="000000"/>
              </a:buClr>
              <a:buSzPts val="1500"/>
              <a:buNone/>
              <a:defRPr/>
            </a:lvl4pPr>
            <a:lvl5pPr indent="-228600" lvl="4" marL="2286000" algn="l">
              <a:lnSpc>
                <a:spcPct val="100000"/>
              </a:lnSpc>
              <a:spcBef>
                <a:spcPts val="0"/>
              </a:spcBef>
              <a:spcAft>
                <a:spcPts val="0"/>
              </a:spcAft>
              <a:buClr>
                <a:srgbClr val="000000"/>
              </a:buClr>
              <a:buSzPts val="1500"/>
              <a:buNone/>
              <a:defRPr/>
            </a:lvl5pPr>
            <a:lvl6pPr indent="-228600" lvl="5" marL="2743200" algn="l">
              <a:lnSpc>
                <a:spcPct val="100000"/>
              </a:lnSpc>
              <a:spcBef>
                <a:spcPts val="0"/>
              </a:spcBef>
              <a:spcAft>
                <a:spcPts val="0"/>
              </a:spcAft>
              <a:buClr>
                <a:srgbClr val="000000"/>
              </a:buClr>
              <a:buSzPts val="1500"/>
              <a:buNone/>
              <a:defRPr/>
            </a:lvl6pPr>
            <a:lvl7pPr indent="-228600" lvl="6" marL="3200400" algn="l">
              <a:lnSpc>
                <a:spcPct val="100000"/>
              </a:lnSpc>
              <a:spcBef>
                <a:spcPts val="0"/>
              </a:spcBef>
              <a:spcAft>
                <a:spcPts val="0"/>
              </a:spcAft>
              <a:buClr>
                <a:srgbClr val="000000"/>
              </a:buClr>
              <a:buSzPts val="1500"/>
              <a:buNone/>
              <a:defRPr/>
            </a:lvl7pPr>
            <a:lvl8pPr indent="-228600" lvl="7" marL="3657600" algn="l">
              <a:lnSpc>
                <a:spcPct val="100000"/>
              </a:lnSpc>
              <a:spcBef>
                <a:spcPts val="0"/>
              </a:spcBef>
              <a:spcAft>
                <a:spcPts val="0"/>
              </a:spcAft>
              <a:buClr>
                <a:srgbClr val="000000"/>
              </a:buClr>
              <a:buSzPts val="1500"/>
              <a:buNone/>
              <a:defRPr/>
            </a:lvl8pPr>
            <a:lvl9pPr indent="-228600" lvl="8" marL="4114800" algn="l">
              <a:lnSpc>
                <a:spcPct val="100000"/>
              </a:lnSpc>
              <a:spcBef>
                <a:spcPts val="0"/>
              </a:spcBef>
              <a:spcAft>
                <a:spcPts val="0"/>
              </a:spcAft>
              <a:buClr>
                <a:srgbClr val="000000"/>
              </a:buClr>
              <a:buSzPts val="1500"/>
              <a:buNone/>
              <a:defRPr/>
            </a:lvl9pPr>
          </a:lstStyle>
          <a:p/>
        </p:txBody>
      </p:sp>
      <p:sp>
        <p:nvSpPr>
          <p:cNvPr id="74" name="Google Shape;74;p19"/>
          <p:cNvSpPr txBox="1"/>
          <p:nvPr>
            <p:ph idx="12" type="sldNum"/>
          </p:nvPr>
        </p:nvSpPr>
        <p:spPr>
          <a:xfrm>
            <a:off x="8441626" y="4970940"/>
            <a:ext cx="223711" cy="133234"/>
          </a:xfrm>
          <a:prstGeom prst="rect">
            <a:avLst/>
          </a:prstGeom>
          <a:noFill/>
          <a:ln>
            <a:noFill/>
          </a:ln>
        </p:spPr>
        <p:txBody>
          <a:bodyPr anchorCtr="0" anchor="t" bIns="0" lIns="0" spcFirstLastPara="1" rIns="0" wrap="square" tIns="0">
            <a:spAutoFit/>
          </a:bodyPr>
          <a:lstStyle>
            <a:lvl1pPr indent="25400" lvl="0"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indent="25400" lvl="1"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2pPr>
            <a:lvl3pPr indent="25400" lvl="2"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3pPr>
            <a:lvl4pPr indent="25400" lvl="3"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4pPr>
            <a:lvl5pPr indent="25400" lvl="4"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5pPr>
            <a:lvl6pPr indent="25400" lvl="5"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6pPr>
            <a:lvl7pPr indent="25400" lvl="6"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7pPr>
            <a:lvl8pPr indent="25400" lvl="7"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8pPr>
            <a:lvl9pPr indent="25400" lvl="8"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9pPr>
          </a:lstStyle>
          <a:p>
            <a:pPr indent="2540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5" name="Shape 75"/>
        <p:cNvGrpSpPr/>
        <p:nvPr/>
      </p:nvGrpSpPr>
      <p:grpSpPr>
        <a:xfrm>
          <a:off x="0" y="0"/>
          <a:ext cx="0" cy="0"/>
          <a:chOff x="0" y="0"/>
          <a:chExt cx="0" cy="0"/>
        </a:xfrm>
      </p:grpSpPr>
      <p:sp>
        <p:nvSpPr>
          <p:cNvPr id="76" name="Google Shape;76;p20"/>
          <p:cNvSpPr txBox="1"/>
          <p:nvPr>
            <p:ph type="title"/>
          </p:nvPr>
        </p:nvSpPr>
        <p:spPr>
          <a:xfrm>
            <a:off x="462046" y="1013782"/>
            <a:ext cx="8219908" cy="470632"/>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rgbClr val="000000"/>
              </a:buClr>
              <a:buSzPts val="1500"/>
              <a:buNone/>
              <a:defRPr/>
            </a:lvl1pPr>
            <a:lvl2pPr lvl="1" algn="l">
              <a:lnSpc>
                <a:spcPct val="100000"/>
              </a:lnSpc>
              <a:spcBef>
                <a:spcPts val="0"/>
              </a:spcBef>
              <a:spcAft>
                <a:spcPts val="0"/>
              </a:spcAft>
              <a:buClr>
                <a:srgbClr val="000000"/>
              </a:buClr>
              <a:buSzPts val="1500"/>
              <a:buNone/>
              <a:defRPr/>
            </a:lvl2pPr>
            <a:lvl3pPr lvl="2" algn="l">
              <a:lnSpc>
                <a:spcPct val="100000"/>
              </a:lnSpc>
              <a:spcBef>
                <a:spcPts val="0"/>
              </a:spcBef>
              <a:spcAft>
                <a:spcPts val="0"/>
              </a:spcAft>
              <a:buClr>
                <a:srgbClr val="000000"/>
              </a:buClr>
              <a:buSzPts val="1500"/>
              <a:buNone/>
              <a:defRPr/>
            </a:lvl3pPr>
            <a:lvl4pPr lvl="3" algn="l">
              <a:lnSpc>
                <a:spcPct val="100000"/>
              </a:lnSpc>
              <a:spcBef>
                <a:spcPts val="0"/>
              </a:spcBef>
              <a:spcAft>
                <a:spcPts val="0"/>
              </a:spcAft>
              <a:buClr>
                <a:srgbClr val="000000"/>
              </a:buClr>
              <a:buSzPts val="1500"/>
              <a:buNone/>
              <a:defRPr/>
            </a:lvl4pPr>
            <a:lvl5pPr lvl="4" algn="l">
              <a:lnSpc>
                <a:spcPct val="100000"/>
              </a:lnSpc>
              <a:spcBef>
                <a:spcPts val="0"/>
              </a:spcBef>
              <a:spcAft>
                <a:spcPts val="0"/>
              </a:spcAft>
              <a:buClr>
                <a:srgbClr val="000000"/>
              </a:buClr>
              <a:buSzPts val="1500"/>
              <a:buNone/>
              <a:defRPr/>
            </a:lvl5pPr>
            <a:lvl6pPr lvl="5" algn="l">
              <a:lnSpc>
                <a:spcPct val="100000"/>
              </a:lnSpc>
              <a:spcBef>
                <a:spcPts val="0"/>
              </a:spcBef>
              <a:spcAft>
                <a:spcPts val="0"/>
              </a:spcAft>
              <a:buClr>
                <a:srgbClr val="000000"/>
              </a:buClr>
              <a:buSzPts val="1500"/>
              <a:buNone/>
              <a:defRPr/>
            </a:lvl6pPr>
            <a:lvl7pPr lvl="6" algn="l">
              <a:lnSpc>
                <a:spcPct val="100000"/>
              </a:lnSpc>
              <a:spcBef>
                <a:spcPts val="0"/>
              </a:spcBef>
              <a:spcAft>
                <a:spcPts val="0"/>
              </a:spcAft>
              <a:buClr>
                <a:srgbClr val="000000"/>
              </a:buClr>
              <a:buSzPts val="1500"/>
              <a:buNone/>
              <a:defRPr/>
            </a:lvl7pPr>
            <a:lvl8pPr lvl="7" algn="l">
              <a:lnSpc>
                <a:spcPct val="100000"/>
              </a:lnSpc>
              <a:spcBef>
                <a:spcPts val="0"/>
              </a:spcBef>
              <a:spcAft>
                <a:spcPts val="0"/>
              </a:spcAft>
              <a:buClr>
                <a:srgbClr val="000000"/>
              </a:buClr>
              <a:buSzPts val="1500"/>
              <a:buNone/>
              <a:defRPr/>
            </a:lvl8pPr>
            <a:lvl9pPr lvl="8" algn="l">
              <a:lnSpc>
                <a:spcPct val="100000"/>
              </a:lnSpc>
              <a:spcBef>
                <a:spcPts val="0"/>
              </a:spcBef>
              <a:spcAft>
                <a:spcPts val="0"/>
              </a:spcAft>
              <a:buClr>
                <a:srgbClr val="000000"/>
              </a:buClr>
              <a:buSzPts val="1500"/>
              <a:buNone/>
              <a:defRPr/>
            </a:lvl9pPr>
          </a:lstStyle>
          <a:p/>
        </p:txBody>
      </p:sp>
      <p:sp>
        <p:nvSpPr>
          <p:cNvPr id="77" name="Google Shape;77;p20"/>
          <p:cNvSpPr txBox="1"/>
          <p:nvPr>
            <p:ph idx="12" type="sldNum"/>
          </p:nvPr>
        </p:nvSpPr>
        <p:spPr>
          <a:xfrm>
            <a:off x="8441626" y="4970940"/>
            <a:ext cx="223711" cy="133234"/>
          </a:xfrm>
          <a:prstGeom prst="rect">
            <a:avLst/>
          </a:prstGeom>
          <a:noFill/>
          <a:ln>
            <a:noFill/>
          </a:ln>
        </p:spPr>
        <p:txBody>
          <a:bodyPr anchorCtr="0" anchor="t" bIns="0" lIns="0" spcFirstLastPara="1" rIns="0" wrap="square" tIns="0">
            <a:spAutoFit/>
          </a:bodyPr>
          <a:lstStyle>
            <a:lvl1pPr indent="25400" lvl="0"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indent="25400" lvl="1"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2pPr>
            <a:lvl3pPr indent="25400" lvl="2"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3pPr>
            <a:lvl4pPr indent="25400" lvl="3"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4pPr>
            <a:lvl5pPr indent="25400" lvl="4"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5pPr>
            <a:lvl6pPr indent="25400" lvl="5"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6pPr>
            <a:lvl7pPr indent="25400" lvl="6"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7pPr>
            <a:lvl8pPr indent="25400" lvl="7"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8pPr>
            <a:lvl9pPr indent="25400" lvl="8" mar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9pPr>
          </a:lstStyle>
          <a:p>
            <a:pPr indent="2540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62046" y="1013782"/>
            <a:ext cx="8219908" cy="470632"/>
          </a:xfrm>
          <a:prstGeom prst="rect">
            <a:avLst/>
          </a:prstGeom>
          <a:noFill/>
          <a:ln>
            <a:noFill/>
          </a:ln>
        </p:spPr>
        <p:txBody>
          <a:bodyPr anchorCtr="0" anchor="t" bIns="0" lIns="0" spcFirstLastPara="1" rIns="0" wrap="square" tIns="0">
            <a:normAutofit/>
          </a:bodyPr>
          <a:lstStyle>
            <a:lvl1pPr lvl="0" marR="0" rtl="0" algn="l">
              <a:lnSpc>
                <a:spcPct val="100000"/>
              </a:lnSpc>
              <a:spcBef>
                <a:spcPts val="0"/>
              </a:spcBef>
              <a:spcAft>
                <a:spcPts val="0"/>
              </a:spcAft>
              <a:buClr>
                <a:srgbClr val="000000"/>
              </a:buClr>
              <a:buSzPts val="1800"/>
              <a:buFont typeface="Times New Roman"/>
              <a:buNone/>
              <a:defRPr b="1" i="0" sz="18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800"/>
              <a:buFont typeface="Times New Roman"/>
              <a:buNone/>
              <a:defRPr b="1" i="0" sz="18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800"/>
              <a:buFont typeface="Times New Roman"/>
              <a:buNone/>
              <a:defRPr b="1" i="0" sz="18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800"/>
              <a:buFont typeface="Times New Roman"/>
              <a:buNone/>
              <a:defRPr b="1" i="0" sz="18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800"/>
              <a:buFont typeface="Times New Roman"/>
              <a:buNone/>
              <a:defRPr b="1" i="0" sz="18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800"/>
              <a:buFont typeface="Times New Roman"/>
              <a:buNone/>
              <a:defRPr b="1" i="0" sz="18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800"/>
              <a:buFont typeface="Times New Roman"/>
              <a:buNone/>
              <a:defRPr b="1" i="0" sz="18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800"/>
              <a:buFont typeface="Times New Roman"/>
              <a:buNone/>
              <a:defRPr b="1" i="0" sz="18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800"/>
              <a:buFont typeface="Times New Roman"/>
              <a:buNone/>
              <a:defRPr b="1" i="0" sz="1800" u="none" cap="none" strike="noStrike">
                <a:solidFill>
                  <a:srgbClr val="000000"/>
                </a:solidFill>
                <a:latin typeface="Times New Roman"/>
                <a:ea typeface="Times New Roman"/>
                <a:cs typeface="Times New Roman"/>
                <a:sym typeface="Times New Roman"/>
              </a:defRPr>
            </a:lvl9pPr>
          </a:lstStyle>
          <a:p/>
        </p:txBody>
      </p:sp>
      <p:sp>
        <p:nvSpPr>
          <p:cNvPr id="52" name="Google Shape;52;p13"/>
          <p:cNvSpPr txBox="1"/>
          <p:nvPr>
            <p:ph idx="1" type="body"/>
          </p:nvPr>
        </p:nvSpPr>
        <p:spPr>
          <a:xfrm>
            <a:off x="345186" y="2002159"/>
            <a:ext cx="8453628" cy="1252444"/>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2pPr>
            <a:lvl3pPr indent="-228600" lvl="2" marL="1371600" marR="0" rtl="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3pPr>
            <a:lvl4pPr indent="-228600" lvl="3" marL="1828800" marR="0" rtl="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4pPr>
            <a:lvl5pPr indent="-228600" lvl="4" marL="2286000" marR="0" rtl="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6pPr>
            <a:lvl7pPr indent="-228600" lvl="6" marL="3200400" marR="0" rtl="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7pPr>
            <a:lvl8pPr indent="-228600" lvl="7" marL="3657600" marR="0" rtl="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8pPr>
            <a:lvl9pPr indent="-228600" lvl="8" marL="4114800" marR="0" rtl="0" algn="l">
              <a:lnSpc>
                <a:spcPct val="100000"/>
              </a:lnSpc>
              <a:spcBef>
                <a:spcPts val="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9pPr>
          </a:lstStyle>
          <a:p/>
        </p:txBody>
      </p:sp>
      <p:sp>
        <p:nvSpPr>
          <p:cNvPr id="53" name="Google Shape;53;p13"/>
          <p:cNvSpPr txBox="1"/>
          <p:nvPr>
            <p:ph idx="12" type="sldNum"/>
          </p:nvPr>
        </p:nvSpPr>
        <p:spPr>
          <a:xfrm>
            <a:off x="8441626" y="4970940"/>
            <a:ext cx="223711" cy="133234"/>
          </a:xfrm>
          <a:prstGeom prst="rect">
            <a:avLst/>
          </a:prstGeom>
          <a:noFill/>
          <a:ln>
            <a:noFill/>
          </a:ln>
        </p:spPr>
        <p:txBody>
          <a:bodyPr anchorCtr="0" anchor="t" bIns="0" lIns="0" spcFirstLastPara="1" rIns="0" wrap="square" tIns="0">
            <a:spAutoFit/>
          </a:bodyPr>
          <a:lstStyle>
            <a:lvl1pPr indent="25400" lvl="0" marL="0" marR="0" rt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indent="25400" lvl="1" marL="0" marR="0" rt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2pPr>
            <a:lvl3pPr indent="25400" lvl="2" marL="0" marR="0" rt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3pPr>
            <a:lvl4pPr indent="25400" lvl="3" marL="0" marR="0" rt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4pPr>
            <a:lvl5pPr indent="25400" lvl="4" marL="0" marR="0" rt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5pPr>
            <a:lvl6pPr indent="25400" lvl="5" marL="0" marR="0" rt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6pPr>
            <a:lvl7pPr indent="25400" lvl="6" marL="0" marR="0" rt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7pPr>
            <a:lvl8pPr indent="25400" lvl="7" marL="0" marR="0" rt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8pPr>
            <a:lvl9pPr indent="25400" lvl="8" marL="0" marR="0" rtl="0" algn="l">
              <a:lnSpc>
                <a:spcPct val="117071"/>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9pPr>
          </a:lstStyle>
          <a:p>
            <a:pPr indent="2540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21"/>
          <p:cNvSpPr txBox="1"/>
          <p:nvPr>
            <p:ph type="title"/>
          </p:nvPr>
        </p:nvSpPr>
        <p:spPr>
          <a:xfrm>
            <a:off x="2335050" y="828050"/>
            <a:ext cx="4473900" cy="237900"/>
          </a:xfrm>
          <a:prstGeom prst="rect">
            <a:avLst/>
          </a:prstGeom>
          <a:noFill/>
          <a:ln>
            <a:noFill/>
          </a:ln>
        </p:spPr>
        <p:txBody>
          <a:bodyPr anchorCtr="0" anchor="t" bIns="0" lIns="0" spcFirstLastPara="1" rIns="0" wrap="square" tIns="0">
            <a:normAutofit fontScale="90000"/>
          </a:bodyPr>
          <a:lstStyle/>
          <a:p>
            <a:pPr indent="12700" lvl="0" marL="0" marR="0" rtl="0" algn="l">
              <a:lnSpc>
                <a:spcPct val="100000"/>
              </a:lnSpc>
              <a:spcBef>
                <a:spcPts val="0"/>
              </a:spcBef>
              <a:spcAft>
                <a:spcPts val="0"/>
              </a:spcAft>
              <a:buClr>
                <a:srgbClr val="000000"/>
              </a:buClr>
              <a:buSzPct val="100000"/>
              <a:buFont typeface="Arial"/>
              <a:buNone/>
            </a:pPr>
            <a:r>
              <a:rPr lang="en">
                <a:latin typeface="Arial"/>
                <a:ea typeface="Arial"/>
                <a:cs typeface="Arial"/>
                <a:sym typeface="Arial"/>
              </a:rPr>
              <a:t>                     </a:t>
            </a:r>
            <a:r>
              <a:rPr lang="en"/>
              <a:t>ZEROTH REVIEW</a:t>
            </a:r>
            <a:endParaRPr/>
          </a:p>
          <a:p>
            <a:pPr indent="0" lvl="0" marL="0" marR="0" rtl="0" algn="l">
              <a:lnSpc>
                <a:spcPct val="100000"/>
              </a:lnSpc>
              <a:spcBef>
                <a:spcPts val="0"/>
              </a:spcBef>
              <a:spcAft>
                <a:spcPts val="0"/>
              </a:spcAft>
              <a:buClr>
                <a:srgbClr val="000000"/>
              </a:buClr>
              <a:buSzPct val="100000"/>
              <a:buFont typeface="Arial"/>
              <a:buNone/>
            </a:pPr>
            <a:r>
              <a:rPr lang="en">
                <a:latin typeface="Arial"/>
                <a:ea typeface="Arial"/>
                <a:cs typeface="Arial"/>
                <a:sym typeface="Arial"/>
              </a:rPr>
              <a:t>                                 </a:t>
            </a:r>
            <a:r>
              <a:rPr b="0" lang="en"/>
              <a:t>ON</a:t>
            </a:r>
            <a:endParaRPr b="0"/>
          </a:p>
          <a:p>
            <a:pPr indent="12700" lvl="0" marL="0" marR="0" rtl="0" algn="ctr">
              <a:lnSpc>
                <a:spcPct val="100000"/>
              </a:lnSpc>
              <a:spcBef>
                <a:spcPts val="0"/>
              </a:spcBef>
              <a:spcAft>
                <a:spcPts val="0"/>
              </a:spcAft>
              <a:buClr>
                <a:srgbClr val="000000"/>
              </a:buClr>
              <a:buSzPct val="100000"/>
              <a:buFont typeface="Arial"/>
              <a:buNone/>
            </a:pPr>
            <a:r>
              <a:rPr lang="en"/>
              <a:t>IOT BASED SMART SECURITY SOLUTION FOR UNIQUE AUTHENTICATION</a:t>
            </a:r>
            <a:endParaRPr/>
          </a:p>
        </p:txBody>
      </p:sp>
      <p:sp>
        <p:nvSpPr>
          <p:cNvPr id="83" name="Google Shape;83;p21"/>
          <p:cNvSpPr txBox="1"/>
          <p:nvPr/>
        </p:nvSpPr>
        <p:spPr>
          <a:xfrm>
            <a:off x="2367150" y="185350"/>
            <a:ext cx="4409700" cy="507000"/>
          </a:xfrm>
          <a:prstGeom prst="rect">
            <a:avLst/>
          </a:prstGeom>
          <a:noFill/>
          <a:ln>
            <a:noFill/>
          </a:ln>
        </p:spPr>
        <p:txBody>
          <a:bodyPr anchorCtr="0" anchor="ctr" bIns="37675" lIns="37675" spcFirstLastPara="1" rIns="37675" wrap="square" tIns="37675">
            <a:spAutoFit/>
          </a:bodyPr>
          <a:lstStyle/>
          <a:p>
            <a:pPr indent="0" lvl="0" marL="0" marR="0" rtl="0" algn="ctr">
              <a:lnSpc>
                <a:spcPct val="100000"/>
              </a:lnSpc>
              <a:spcBef>
                <a:spcPts val="0"/>
              </a:spcBef>
              <a:spcAft>
                <a:spcPts val="0"/>
              </a:spcAft>
              <a:buClr>
                <a:srgbClr val="000000"/>
              </a:buClr>
              <a:buSzPts val="3000"/>
              <a:buFont typeface="Calibri"/>
              <a:buNone/>
            </a:pPr>
            <a:r>
              <a:rPr b="1" i="0" lang="en" sz="2800" u="none" cap="none" strike="noStrike">
                <a:solidFill>
                  <a:srgbClr val="000000"/>
                </a:solidFill>
                <a:latin typeface="Calibri"/>
                <a:ea typeface="Calibri"/>
                <a:cs typeface="Calibri"/>
                <a:sym typeface="Calibri"/>
              </a:rPr>
              <a:t>18ECP107L / M</a:t>
            </a:r>
            <a:r>
              <a:rPr b="1" lang="en" sz="2800">
                <a:latin typeface="Calibri"/>
                <a:ea typeface="Calibri"/>
                <a:cs typeface="Calibri"/>
                <a:sym typeface="Calibri"/>
              </a:rPr>
              <a:t>aj</a:t>
            </a:r>
            <a:r>
              <a:rPr b="1" i="0" lang="en" sz="2800" u="none" cap="none" strike="noStrike">
                <a:solidFill>
                  <a:srgbClr val="000000"/>
                </a:solidFill>
                <a:latin typeface="Calibri"/>
                <a:ea typeface="Calibri"/>
                <a:cs typeface="Calibri"/>
                <a:sym typeface="Calibri"/>
              </a:rPr>
              <a:t>or Project</a:t>
            </a:r>
            <a:endParaRPr sz="1000"/>
          </a:p>
        </p:txBody>
      </p:sp>
      <p:sp>
        <p:nvSpPr>
          <p:cNvPr id="84" name="Google Shape;84;p21"/>
          <p:cNvSpPr txBox="1"/>
          <p:nvPr/>
        </p:nvSpPr>
        <p:spPr>
          <a:xfrm>
            <a:off x="862949" y="2169250"/>
            <a:ext cx="7418100" cy="2769000"/>
          </a:xfrm>
          <a:prstGeom prst="rect">
            <a:avLst/>
          </a:prstGeom>
          <a:noFill/>
          <a:ln>
            <a:noFill/>
          </a:ln>
        </p:spPr>
        <p:txBody>
          <a:bodyPr anchorCtr="0" anchor="t" bIns="75400" lIns="75400" spcFirstLastPara="1" rIns="75400" wrap="square" tIns="75400">
            <a:spAutoFit/>
          </a:bodyPr>
          <a:lstStyle/>
          <a:p>
            <a:pPr indent="0" lvl="0" marL="0" marR="0" rtl="0" algn="l">
              <a:lnSpc>
                <a:spcPct val="100000"/>
              </a:lnSpc>
              <a:spcBef>
                <a:spcPts val="0"/>
              </a:spcBef>
              <a:spcAft>
                <a:spcPts val="0"/>
              </a:spcAft>
              <a:buClr>
                <a:srgbClr val="000000"/>
              </a:buClr>
              <a:buSzPts val="1700"/>
              <a:buFont typeface="Times New Roman"/>
              <a:buNone/>
            </a:pPr>
            <a:r>
              <a:rPr b="1" i="0" lang="en" sz="1700" u="none" cap="none" strike="noStrike">
                <a:solidFill>
                  <a:srgbClr val="000000"/>
                </a:solidFill>
                <a:latin typeface="Times New Roman"/>
                <a:ea typeface="Times New Roman"/>
                <a:cs typeface="Times New Roman"/>
                <a:sym typeface="Times New Roman"/>
              </a:rPr>
              <a:t>GUIDE NAME :</a:t>
            </a:r>
            <a:endParaRPr sz="1200"/>
          </a:p>
          <a:p>
            <a:pPr indent="0" lvl="0" marL="0" marR="0" rtl="0" algn="l">
              <a:lnSpc>
                <a:spcPct val="100000"/>
              </a:lnSpc>
              <a:spcBef>
                <a:spcPts val="0"/>
              </a:spcBef>
              <a:spcAft>
                <a:spcPts val="0"/>
              </a:spcAft>
              <a:buClr>
                <a:srgbClr val="000000"/>
              </a:buClr>
              <a:buSzPts val="1700"/>
              <a:buFont typeface="Times New Roman"/>
              <a:buNone/>
            </a:pPr>
            <a:r>
              <a:rPr lang="en" sz="1700">
                <a:latin typeface="Times New Roman"/>
                <a:ea typeface="Times New Roman"/>
                <a:cs typeface="Times New Roman"/>
                <a:sym typeface="Times New Roman"/>
              </a:rPr>
              <a:t>Mrs</a:t>
            </a:r>
            <a:r>
              <a:rPr b="0" i="0" lang="en" sz="1700" u="none" cap="none" strike="noStrike">
                <a:solidFill>
                  <a:srgbClr val="000000"/>
                </a:solidFill>
                <a:latin typeface="Times New Roman"/>
                <a:ea typeface="Times New Roman"/>
                <a:cs typeface="Times New Roman"/>
                <a:sym typeface="Times New Roman"/>
              </a:rPr>
              <a:t>. </a:t>
            </a:r>
            <a:r>
              <a:rPr lang="en" sz="1700">
                <a:latin typeface="Times New Roman"/>
                <a:ea typeface="Times New Roman"/>
                <a:cs typeface="Times New Roman"/>
                <a:sym typeface="Times New Roman"/>
              </a:rPr>
              <a:t>A</a:t>
            </a:r>
            <a:r>
              <a:rPr b="0" i="0" lang="en" sz="1700" u="none" cap="none" strike="noStrike">
                <a:solidFill>
                  <a:srgbClr val="000000"/>
                </a:solidFill>
                <a:latin typeface="Times New Roman"/>
                <a:ea typeface="Times New Roman"/>
                <a:cs typeface="Times New Roman"/>
                <a:sym typeface="Times New Roman"/>
              </a:rPr>
              <a:t>. </a:t>
            </a:r>
            <a:r>
              <a:rPr lang="en" sz="1700">
                <a:latin typeface="Times New Roman"/>
                <a:ea typeface="Times New Roman"/>
                <a:cs typeface="Times New Roman"/>
                <a:sym typeface="Times New Roman"/>
              </a:rPr>
              <a:t>Bhavani</a:t>
            </a:r>
            <a:r>
              <a:rPr b="0" i="0" lang="en" sz="1700" u="none" cap="none" strike="noStrike">
                <a:solidFill>
                  <a:srgbClr val="000000"/>
                </a:solidFill>
                <a:latin typeface="Times New Roman"/>
                <a:ea typeface="Times New Roman"/>
                <a:cs typeface="Times New Roman"/>
                <a:sym typeface="Times New Roman"/>
              </a:rPr>
              <a:t>, Assistant Professor / ECE, SRMIST, KTR  </a:t>
            </a:r>
            <a:endParaRPr b="0" i="0" sz="17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Times New Roman"/>
              <a:buNone/>
            </a:pPr>
            <a:r>
              <a:t/>
            </a:r>
            <a:endParaRPr sz="17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Times New Roman"/>
              <a:buNone/>
            </a:pPr>
            <a:r>
              <a:rPr b="1" i="0" lang="en" sz="1700" u="none" cap="none" strike="noStrike">
                <a:solidFill>
                  <a:srgbClr val="000000"/>
                </a:solidFill>
                <a:latin typeface="Times New Roman"/>
                <a:ea typeface="Times New Roman"/>
                <a:cs typeface="Times New Roman"/>
                <a:sym typeface="Times New Roman"/>
              </a:rPr>
              <a:t>COORDINATOR NAME:</a:t>
            </a:r>
            <a:endParaRPr b="1" i="0" sz="17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Times New Roman"/>
              <a:buNone/>
            </a:pPr>
            <a:r>
              <a:rPr lang="en" sz="1700">
                <a:latin typeface="Times New Roman"/>
                <a:ea typeface="Times New Roman"/>
                <a:cs typeface="Times New Roman"/>
                <a:sym typeface="Times New Roman"/>
              </a:rPr>
              <a:t>Dr. T. Rajalakshmi, Associate Professor / ECE, SRMIST, KTR</a:t>
            </a:r>
            <a:endParaRPr sz="17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Times New Roman"/>
              <a:buNone/>
            </a:pPr>
            <a:r>
              <a:t/>
            </a:r>
            <a:endParaRPr sz="17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Times New Roman"/>
              <a:buNone/>
            </a:pPr>
            <a:r>
              <a:rPr b="1" i="0" lang="en" sz="1700" u="none" cap="none" strike="noStrike">
                <a:solidFill>
                  <a:srgbClr val="000000"/>
                </a:solidFill>
                <a:latin typeface="Times New Roman"/>
                <a:ea typeface="Times New Roman"/>
                <a:cs typeface="Times New Roman"/>
                <a:sym typeface="Times New Roman"/>
              </a:rPr>
              <a:t>STUDENT NAME WITH REG NO:</a:t>
            </a:r>
            <a:endParaRPr sz="1200"/>
          </a:p>
          <a:p>
            <a:pPr indent="0" lvl="0" marL="0" marR="0" rtl="0" algn="just">
              <a:lnSpc>
                <a:spcPct val="100000"/>
              </a:lnSpc>
              <a:spcBef>
                <a:spcPts val="0"/>
              </a:spcBef>
              <a:spcAft>
                <a:spcPts val="0"/>
              </a:spcAft>
              <a:buClr>
                <a:srgbClr val="000000"/>
              </a:buClr>
              <a:buSzPts val="1700"/>
              <a:buFont typeface="Times New Roman"/>
              <a:buNone/>
            </a:pPr>
            <a:r>
              <a:rPr b="0" i="0" lang="en" sz="1700" u="none" cap="none" strike="noStrike">
                <a:solidFill>
                  <a:srgbClr val="000000"/>
                </a:solidFill>
                <a:latin typeface="Times New Roman"/>
                <a:ea typeface="Times New Roman"/>
                <a:cs typeface="Times New Roman"/>
                <a:sym typeface="Times New Roman"/>
              </a:rPr>
              <a:t>Mili Chaturvedi (RA191104010072),</a:t>
            </a:r>
            <a:r>
              <a:rPr lang="en" sz="1700">
                <a:latin typeface="Times New Roman"/>
                <a:ea typeface="Times New Roman"/>
                <a:cs typeface="Times New Roman"/>
                <a:sym typeface="Times New Roman"/>
              </a:rPr>
              <a:t> </a:t>
            </a:r>
            <a:r>
              <a:rPr b="0" i="0" lang="en" sz="1700" u="none" cap="none" strike="noStrike">
                <a:solidFill>
                  <a:srgbClr val="000000"/>
                </a:solidFill>
                <a:latin typeface="Times New Roman"/>
                <a:ea typeface="Times New Roman"/>
                <a:cs typeface="Times New Roman"/>
                <a:sym typeface="Times New Roman"/>
              </a:rPr>
              <a:t>4th Year / ECE, SRMIST, KTR</a:t>
            </a:r>
            <a:endParaRPr sz="1200"/>
          </a:p>
          <a:p>
            <a:pPr indent="0" lvl="0" marL="0" marR="0" rtl="0" algn="just">
              <a:lnSpc>
                <a:spcPct val="100000"/>
              </a:lnSpc>
              <a:spcBef>
                <a:spcPts val="0"/>
              </a:spcBef>
              <a:spcAft>
                <a:spcPts val="0"/>
              </a:spcAft>
              <a:buClr>
                <a:srgbClr val="000000"/>
              </a:buClr>
              <a:buSzPts val="1700"/>
              <a:buFont typeface="Times New Roman"/>
              <a:buNone/>
            </a:pPr>
            <a:r>
              <a:rPr b="0" i="0" lang="en" sz="1700" u="none" cap="none" strike="noStrike">
                <a:solidFill>
                  <a:srgbClr val="000000"/>
                </a:solidFill>
                <a:latin typeface="Times New Roman"/>
                <a:ea typeface="Times New Roman"/>
                <a:cs typeface="Times New Roman"/>
                <a:sym typeface="Times New Roman"/>
              </a:rPr>
              <a:t>Samarpan Das (RA191104010074), 4th Year / ECE, SRMIST, KTR</a:t>
            </a:r>
            <a:endParaRPr b="0" i="0" sz="1700" u="none" cap="none" strike="noStrike">
              <a:solidFill>
                <a:srgbClr val="000000"/>
              </a:solidFill>
              <a:latin typeface="Times New Roman"/>
              <a:ea typeface="Times New Roman"/>
              <a:cs typeface="Times New Roman"/>
              <a:sym typeface="Times New Roman"/>
            </a:endParaRPr>
          </a:p>
          <a:p>
            <a:pPr indent="0" lvl="0" marL="0" rtl="0" algn="just">
              <a:spcBef>
                <a:spcPts val="0"/>
              </a:spcBef>
              <a:spcAft>
                <a:spcPts val="0"/>
              </a:spcAft>
              <a:buClr>
                <a:srgbClr val="0D0D0D"/>
              </a:buClr>
              <a:buSzPts val="1700"/>
              <a:buFont typeface="Times New Roman"/>
              <a:buNone/>
            </a:pPr>
            <a:r>
              <a:rPr lang="en" sz="1700">
                <a:solidFill>
                  <a:srgbClr val="0D0D0D"/>
                </a:solidFill>
                <a:latin typeface="Times New Roman"/>
                <a:ea typeface="Times New Roman"/>
                <a:cs typeface="Times New Roman"/>
                <a:sym typeface="Times New Roman"/>
              </a:rPr>
              <a:t>G. Matura (RA1911004010113), 4th Year / ECE, SRMIST, KTR</a:t>
            </a:r>
            <a:endParaRPr sz="1700">
              <a:latin typeface="Times New Roman"/>
              <a:ea typeface="Times New Roman"/>
              <a:cs typeface="Times New Roman"/>
              <a:sym typeface="Times New Roman"/>
            </a:endParaRPr>
          </a:p>
        </p:txBody>
      </p:sp>
      <p:sp>
        <p:nvSpPr>
          <p:cNvPr id="85" name="Google Shape;85;p21"/>
          <p:cNvSpPr txBox="1"/>
          <p:nvPr>
            <p:ph idx="12" type="sldNum"/>
          </p:nvPr>
        </p:nvSpPr>
        <p:spPr>
          <a:xfrm>
            <a:off x="8441626" y="4970940"/>
            <a:ext cx="223800" cy="184800"/>
          </a:xfrm>
          <a:prstGeom prst="rect">
            <a:avLst/>
          </a:prstGeom>
        </p:spPr>
        <p:txBody>
          <a:bodyPr anchorCtr="0" anchor="t" bIns="0" lIns="0" spcFirstLastPara="1" rIns="0" wrap="square" tIns="0">
            <a:spAutoFit/>
          </a:bodyPr>
          <a:lstStyle/>
          <a:p>
            <a:pPr indent="25400" lvl="0" marL="0" rtl="0" algn="l">
              <a:spcBef>
                <a:spcPts val="0"/>
              </a:spcBef>
              <a:spcAft>
                <a:spcPts val="0"/>
              </a:spcAft>
              <a:buClr>
                <a:srgbClr val="000000"/>
              </a:buClr>
              <a:buSzPts val="1200"/>
              <a:buFont typeface="Arial"/>
              <a:buNone/>
            </a:pPr>
            <a:fld id="{00000000-1234-1234-1234-123412341234}" type="slidenum">
              <a:rPr lang="en"/>
              <a:t>‹#›</a:t>
            </a:fld>
            <a:endParaRPr/>
          </a:p>
        </p:txBody>
      </p:sp>
      <p:sp>
        <p:nvSpPr>
          <p:cNvPr id="86" name="Google Shape;86;p21"/>
          <p:cNvSpPr txBox="1"/>
          <p:nvPr/>
        </p:nvSpPr>
        <p:spPr>
          <a:xfrm>
            <a:off x="0" y="2413000"/>
            <a:ext cx="9144000" cy="39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87" name="Google Shape;87;p21"/>
          <p:cNvSpPr txBox="1"/>
          <p:nvPr/>
        </p:nvSpPr>
        <p:spPr>
          <a:xfrm>
            <a:off x="0" y="2413000"/>
            <a:ext cx="9144000" cy="39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88" name="Google Shape;88;p21"/>
          <p:cNvPicPr preferRelativeResize="0"/>
          <p:nvPr/>
        </p:nvPicPr>
        <p:blipFill rotWithShape="1">
          <a:blip r:embed="rId3">
            <a:alphaModFix/>
          </a:blip>
          <a:srcRect b="0" l="0" r="0" t="0"/>
          <a:stretch/>
        </p:blipFill>
        <p:spPr>
          <a:xfrm>
            <a:off x="7484188" y="39326"/>
            <a:ext cx="1188103" cy="4011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nvSpPr>
        <p:spPr>
          <a:xfrm>
            <a:off x="461222" y="4970940"/>
            <a:ext cx="726300" cy="184800"/>
          </a:xfrm>
          <a:prstGeom prst="rect">
            <a:avLst/>
          </a:prstGeom>
          <a:noFill/>
          <a:ln>
            <a:noFill/>
          </a:ln>
        </p:spPr>
        <p:txBody>
          <a:bodyPr anchorCtr="0" anchor="t" bIns="0" lIns="0" spcFirstLastPara="1" rIns="0" wrap="square" tIns="0">
            <a:spAutoFit/>
          </a:bodyPr>
          <a:lstStyle/>
          <a:p>
            <a:pPr indent="12700" lvl="0" marL="0" marR="0" rtl="0" algn="l">
              <a:lnSpc>
                <a:spcPct val="117071"/>
              </a:lnSpc>
              <a:spcBef>
                <a:spcPts val="0"/>
              </a:spcBef>
              <a:spcAft>
                <a:spcPts val="0"/>
              </a:spcAft>
              <a:buClr>
                <a:srgbClr val="000000"/>
              </a:buClr>
              <a:buSzPts val="1200"/>
              <a:buFont typeface="Arial"/>
              <a:buNone/>
            </a:pPr>
            <a:r>
              <a:t/>
            </a:r>
            <a:endParaRPr sz="1200"/>
          </a:p>
        </p:txBody>
      </p:sp>
      <p:sp>
        <p:nvSpPr>
          <p:cNvPr id="169" name="Google Shape;169;p30"/>
          <p:cNvSpPr txBox="1"/>
          <p:nvPr>
            <p:ph type="title"/>
          </p:nvPr>
        </p:nvSpPr>
        <p:spPr>
          <a:xfrm>
            <a:off x="3123304" y="105575"/>
            <a:ext cx="2897400" cy="429600"/>
          </a:xfrm>
          <a:prstGeom prst="rect">
            <a:avLst/>
          </a:prstGeom>
          <a:noFill/>
          <a:ln>
            <a:noFill/>
          </a:ln>
        </p:spPr>
        <p:txBody>
          <a:bodyPr anchorCtr="0" anchor="t" bIns="0" lIns="0" spcFirstLastPara="1" rIns="0" wrap="square" tIns="0">
            <a:noAutofit/>
          </a:bodyPr>
          <a:lstStyle/>
          <a:p>
            <a:pPr indent="12700" lvl="0" marL="0" rtl="0" algn="ctr">
              <a:lnSpc>
                <a:spcPct val="100000"/>
              </a:lnSpc>
              <a:spcBef>
                <a:spcPts val="0"/>
              </a:spcBef>
              <a:spcAft>
                <a:spcPts val="0"/>
              </a:spcAft>
              <a:buClr>
                <a:srgbClr val="000000"/>
              </a:buClr>
              <a:buSzPts val="3300"/>
              <a:buFont typeface="Times New Roman"/>
              <a:buNone/>
            </a:pPr>
            <a:r>
              <a:rPr lang="en" sz="3000"/>
              <a:t>REFERENCES</a:t>
            </a:r>
            <a:endParaRPr sz="3000"/>
          </a:p>
        </p:txBody>
      </p:sp>
      <p:sp>
        <p:nvSpPr>
          <p:cNvPr id="170" name="Google Shape;170;p30"/>
          <p:cNvSpPr txBox="1"/>
          <p:nvPr>
            <p:ph idx="4294967295" type="sldNum"/>
          </p:nvPr>
        </p:nvSpPr>
        <p:spPr>
          <a:xfrm>
            <a:off x="8441626" y="4970940"/>
            <a:ext cx="211835" cy="133234"/>
          </a:xfrm>
          <a:prstGeom prst="rect">
            <a:avLst/>
          </a:prstGeom>
          <a:noFill/>
          <a:ln>
            <a:noFill/>
          </a:ln>
        </p:spPr>
        <p:txBody>
          <a:bodyPr anchorCtr="0" anchor="t" bIns="0" lIns="0" spcFirstLastPara="1" rIns="0" wrap="square" tIns="0">
            <a:spAutoFit/>
          </a:bodyPr>
          <a:lstStyle/>
          <a:p>
            <a:pPr indent="25400" lvl="0" marL="0" rtl="0" algn="l">
              <a:lnSpc>
                <a:spcPct val="117071"/>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a:p>
        </p:txBody>
      </p:sp>
      <p:sp>
        <p:nvSpPr>
          <p:cNvPr id="171" name="Google Shape;171;p30"/>
          <p:cNvSpPr txBox="1"/>
          <p:nvPr/>
        </p:nvSpPr>
        <p:spPr>
          <a:xfrm>
            <a:off x="363799" y="724254"/>
            <a:ext cx="8308500" cy="4997100"/>
          </a:xfrm>
          <a:prstGeom prst="rect">
            <a:avLst/>
          </a:prstGeom>
          <a:noFill/>
          <a:ln>
            <a:noFill/>
          </a:ln>
        </p:spPr>
        <p:txBody>
          <a:bodyPr anchorCtr="0" anchor="t" bIns="75400" lIns="75400" spcFirstLastPara="1" rIns="75400" wrap="square" tIns="75400">
            <a:spAutoFit/>
          </a:bodyPr>
          <a:lstStyle/>
          <a:p>
            <a:pPr indent="-323850" lvl="0" marL="457200" rtl="0" algn="just">
              <a:lnSpc>
                <a:spcPct val="115000"/>
              </a:lnSpc>
              <a:spcBef>
                <a:spcPts val="12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W. Iqbal, H. Abbas, M. Daneshmand, B. Rauf and Y. A. Bangash, "An In-Depth Analysis of IoT Security Requirements, Challenges, and Their Countermeasures via Software-Defined Security," in IEEE Internet of Things Journal, vol. 7, no. 10, pp. 10250-10276, Oct. 2020, doi: 10.1109/JIOT.2020.2997651.</a:t>
            </a:r>
            <a:endParaRPr sz="1500">
              <a:solidFill>
                <a:schemeClr val="dk1"/>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K. Umamaheswari and P. Mahitha, "Smart security system for door access based on unique authentication," 2021 Fifth International Conference on I-SMAC (IoT in Social, Mobile, Analytics and Cloud) (I-SMAC), Palladam, India, 2021, pp. 1474-1477, doi: 10.1109/I-SMAC52330.2021.9640855.</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D. Breitenbacher, I. Homoliak, Y. L. Aung, Y. Elovici and N. O. Tippenhauer, "HADES-IoT: A Practical and Effective Host-Based Anomaly Detection System for IoT Devices (Extended Version)," in IEEE Internet of Things Journal, vol. 9, no. 12, pp. 9640-9658, 15 June15, 2022, doi: 10.1109/JIOT.2021.3135789.</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 Choi and J. Choi, "Ontology-Based Security Context Reasoning for Power IoT-Cloud Security Service," in IEEE Access, vol. 7, pp. 110510-110517, 2019, doi: 10.1109/ACCESS.2019.2933859.</a:t>
            </a:r>
            <a:endParaRPr sz="15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0" lvl="0" marL="457200" marR="63500" rtl="0" algn="l">
              <a:spcBef>
                <a:spcPts val="1200"/>
              </a:spcBef>
              <a:spcAft>
                <a:spcPts val="0"/>
              </a:spcAft>
              <a:buNone/>
            </a:pPr>
            <a:r>
              <a:t/>
            </a:r>
            <a:endParaRPr sz="1500" u="sng">
              <a:solidFill>
                <a:schemeClr val="dk1"/>
              </a:solidFill>
              <a:latin typeface="Times New Roman"/>
              <a:ea typeface="Times New Roman"/>
              <a:cs typeface="Times New Roman"/>
              <a:sym typeface="Times New Roman"/>
            </a:endParaRPr>
          </a:p>
        </p:txBody>
      </p:sp>
      <p:pic>
        <p:nvPicPr>
          <p:cNvPr id="172" name="Google Shape;172;p30"/>
          <p:cNvPicPr preferRelativeResize="0"/>
          <p:nvPr/>
        </p:nvPicPr>
        <p:blipFill rotWithShape="1">
          <a:blip r:embed="rId3">
            <a:alphaModFix/>
          </a:blip>
          <a:srcRect b="0" l="0" r="0" t="0"/>
          <a:stretch/>
        </p:blipFill>
        <p:spPr>
          <a:xfrm>
            <a:off x="7484189" y="39326"/>
            <a:ext cx="1188103" cy="401141"/>
          </a:xfrm>
          <a:prstGeom prst="rect">
            <a:avLst/>
          </a:prstGeom>
          <a:noFill/>
          <a:ln>
            <a:noFill/>
          </a:ln>
        </p:spPr>
      </p:pic>
      <p:sp>
        <p:nvSpPr>
          <p:cNvPr id="173" name="Google Shape;173;p30"/>
          <p:cNvSpPr txBox="1"/>
          <p:nvPr/>
        </p:nvSpPr>
        <p:spPr>
          <a:xfrm>
            <a:off x="0" y="4786450"/>
            <a:ext cx="3000000" cy="369300"/>
          </a:xfrm>
          <a:prstGeom prst="rect">
            <a:avLst/>
          </a:prstGeom>
          <a:noFill/>
          <a:ln>
            <a:noFill/>
          </a:ln>
        </p:spPr>
        <p:txBody>
          <a:bodyPr anchorCtr="0" anchor="t" bIns="91425" lIns="91425" spcFirstLastPara="1" rIns="91425" wrap="square" tIns="91425">
            <a:spAutoFit/>
          </a:bodyPr>
          <a:lstStyle/>
          <a:p>
            <a:pPr indent="12700" lvl="0" marL="0" rtl="0" algn="l">
              <a:lnSpc>
                <a:spcPct val="117071"/>
              </a:lnSpc>
              <a:spcBef>
                <a:spcPts val="0"/>
              </a:spcBef>
              <a:spcAft>
                <a:spcPts val="0"/>
              </a:spcAft>
              <a:buNone/>
            </a:pPr>
            <a:r>
              <a:rPr lang="en" sz="1200">
                <a:solidFill>
                  <a:schemeClr val="dk1"/>
                </a:solidFill>
              </a:rPr>
              <a:t>30</a:t>
            </a:r>
            <a:r>
              <a:rPr lang="en" sz="1200">
                <a:solidFill>
                  <a:schemeClr val="dk1"/>
                </a:solidFill>
              </a:rPr>
              <a:t>/01/2023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grpSp>
        <p:nvGrpSpPr>
          <p:cNvPr id="178" name="Google Shape;178;p31"/>
          <p:cNvGrpSpPr/>
          <p:nvPr/>
        </p:nvGrpSpPr>
        <p:grpSpPr>
          <a:xfrm>
            <a:off x="3045749" y="2410156"/>
            <a:ext cx="1794286" cy="336819"/>
            <a:chOff x="-1" y="-2"/>
            <a:chExt cx="1993650" cy="498990"/>
          </a:xfrm>
        </p:grpSpPr>
        <p:sp>
          <p:nvSpPr>
            <p:cNvPr id="179" name="Google Shape;179;p31"/>
            <p:cNvSpPr/>
            <p:nvPr/>
          </p:nvSpPr>
          <p:spPr>
            <a:xfrm>
              <a:off x="-1" y="-1"/>
              <a:ext cx="1993649" cy="498986"/>
            </a:xfrm>
            <a:prstGeom prst="rect">
              <a:avLst/>
            </a:prstGeom>
            <a:blipFill rotWithShape="1">
              <a:blip r:embed="rId3">
                <a:alphaModFix/>
              </a:blip>
              <a:stretch>
                <a:fillRect b="0" l="0" r="0" t="0"/>
              </a:stretch>
            </a:blipFill>
            <a:ln>
              <a:noFill/>
            </a:ln>
          </p:spPr>
          <p:txBody>
            <a:bodyPr anchorCtr="0" anchor="t" bIns="37700" lIns="37700" spcFirstLastPara="1" rIns="37700" wrap="square" tIns="37700">
              <a:noAutofit/>
            </a:bodyPr>
            <a:lstStyle/>
            <a:p>
              <a:pPr indent="0" lvl="0" marL="0" marR="0" rtl="0" algn="l">
                <a:lnSpc>
                  <a:spcPct val="100000"/>
                </a:lnSpc>
                <a:spcBef>
                  <a:spcPts val="0"/>
                </a:spcBef>
                <a:spcAft>
                  <a:spcPts val="0"/>
                </a:spcAft>
                <a:buClr>
                  <a:srgbClr val="000000"/>
                </a:buClr>
                <a:buSzPts val="1200"/>
                <a:buFont typeface="Calibri"/>
                <a:buNone/>
              </a:pPr>
              <a:r>
                <a:t/>
              </a:r>
              <a:endParaRPr b="0" i="0" sz="1200" u="none" cap="none" strike="noStrike">
                <a:solidFill>
                  <a:srgbClr val="000000"/>
                </a:solidFill>
                <a:latin typeface="Arial"/>
                <a:ea typeface="Arial"/>
                <a:cs typeface="Arial"/>
                <a:sym typeface="Arial"/>
              </a:endParaRPr>
            </a:p>
          </p:txBody>
        </p:sp>
        <p:sp>
          <p:nvSpPr>
            <p:cNvPr id="180" name="Google Shape;180;p31"/>
            <p:cNvSpPr/>
            <p:nvPr/>
          </p:nvSpPr>
          <p:spPr>
            <a:xfrm>
              <a:off x="932815" y="314071"/>
              <a:ext cx="139067" cy="124716"/>
            </a:xfrm>
            <a:prstGeom prst="rect">
              <a:avLst/>
            </a:prstGeom>
            <a:blipFill rotWithShape="1">
              <a:blip r:embed="rId4">
                <a:alphaModFix/>
              </a:blip>
              <a:stretch>
                <a:fillRect b="0" l="0" r="0" t="0"/>
              </a:stretch>
            </a:blipFill>
            <a:ln>
              <a:noFill/>
            </a:ln>
          </p:spPr>
          <p:txBody>
            <a:bodyPr anchorCtr="0" anchor="t" bIns="37700" lIns="37700" spcFirstLastPara="1" rIns="37700" wrap="square" tIns="37700">
              <a:noAutofit/>
            </a:bodyPr>
            <a:lstStyle/>
            <a:p>
              <a:pPr indent="0" lvl="0" marL="0" marR="0" rtl="0" algn="l">
                <a:lnSpc>
                  <a:spcPct val="100000"/>
                </a:lnSpc>
                <a:spcBef>
                  <a:spcPts val="0"/>
                </a:spcBef>
                <a:spcAft>
                  <a:spcPts val="0"/>
                </a:spcAft>
                <a:buClr>
                  <a:srgbClr val="000000"/>
                </a:buClr>
                <a:buSzPts val="1200"/>
                <a:buFont typeface="Calibri"/>
                <a:buNone/>
              </a:pPr>
              <a:r>
                <a:t/>
              </a:r>
              <a:endParaRPr b="0" i="0" sz="1200" u="none" cap="none" strike="noStrike">
                <a:solidFill>
                  <a:srgbClr val="000000"/>
                </a:solidFill>
                <a:latin typeface="Arial"/>
                <a:ea typeface="Arial"/>
                <a:cs typeface="Arial"/>
                <a:sym typeface="Arial"/>
              </a:endParaRPr>
            </a:p>
          </p:txBody>
        </p:sp>
        <p:grpSp>
          <p:nvGrpSpPr>
            <p:cNvPr id="181" name="Google Shape;181;p31"/>
            <p:cNvGrpSpPr/>
            <p:nvPr/>
          </p:nvGrpSpPr>
          <p:grpSpPr>
            <a:xfrm>
              <a:off x="0" y="-2"/>
              <a:ext cx="1993649" cy="498990"/>
              <a:chOff x="0" y="0"/>
              <a:chExt cx="1993648" cy="498987"/>
            </a:xfrm>
          </p:grpSpPr>
          <p:sp>
            <p:nvSpPr>
              <p:cNvPr id="182" name="Google Shape;182;p31"/>
              <p:cNvSpPr/>
              <p:nvPr/>
            </p:nvSpPr>
            <p:spPr>
              <a:xfrm>
                <a:off x="1249934" y="127253"/>
                <a:ext cx="324107" cy="363732"/>
              </a:xfrm>
              <a:custGeom>
                <a:rect b="b" l="l" r="r" t="t"/>
                <a:pathLst>
                  <a:path extrusionOk="0" h="21600" w="21600">
                    <a:moveTo>
                      <a:pt x="13635" y="0"/>
                    </a:moveTo>
                    <a:lnTo>
                      <a:pt x="16547" y="379"/>
                    </a:lnTo>
                    <a:lnTo>
                      <a:pt x="18936" y="1429"/>
                    </a:lnTo>
                    <a:lnTo>
                      <a:pt x="20776" y="3473"/>
                    </a:lnTo>
                    <a:lnTo>
                      <a:pt x="21515" y="6310"/>
                    </a:lnTo>
                    <a:lnTo>
                      <a:pt x="21600" y="8477"/>
                    </a:lnTo>
                    <a:lnTo>
                      <a:pt x="21600" y="21600"/>
                    </a:lnTo>
                    <a:lnTo>
                      <a:pt x="15328" y="21600"/>
                    </a:lnTo>
                    <a:lnTo>
                      <a:pt x="15328" y="10823"/>
                    </a:lnTo>
                    <a:lnTo>
                      <a:pt x="15303" y="9261"/>
                    </a:lnTo>
                    <a:lnTo>
                      <a:pt x="14930" y="6396"/>
                    </a:lnTo>
                    <a:lnTo>
                      <a:pt x="13149" y="4591"/>
                    </a:lnTo>
                    <a:lnTo>
                      <a:pt x="11443" y="4276"/>
                    </a:lnTo>
                    <a:lnTo>
                      <a:pt x="10651" y="4326"/>
                    </a:lnTo>
                    <a:lnTo>
                      <a:pt x="7926" y="5504"/>
                    </a:lnTo>
                    <a:lnTo>
                      <a:pt x="6540" y="7976"/>
                    </a:lnTo>
                    <a:lnTo>
                      <a:pt x="6302" y="10405"/>
                    </a:lnTo>
                    <a:lnTo>
                      <a:pt x="6272" y="12037"/>
                    </a:lnTo>
                    <a:lnTo>
                      <a:pt x="6272" y="21600"/>
                    </a:lnTo>
                    <a:lnTo>
                      <a:pt x="0" y="21600"/>
                    </a:lnTo>
                    <a:lnTo>
                      <a:pt x="0" y="483"/>
                    </a:lnTo>
                    <a:lnTo>
                      <a:pt x="5823" y="483"/>
                    </a:lnTo>
                    <a:lnTo>
                      <a:pt x="5823" y="3582"/>
                    </a:lnTo>
                    <a:lnTo>
                      <a:pt x="7474" y="2017"/>
                    </a:lnTo>
                    <a:lnTo>
                      <a:pt x="9326" y="897"/>
                    </a:lnTo>
                    <a:lnTo>
                      <a:pt x="11380" y="225"/>
                    </a:lnTo>
                    <a:lnTo>
                      <a:pt x="13635" y="0"/>
                    </a:lnTo>
                    <a:close/>
                  </a:path>
                </a:pathLst>
              </a:custGeom>
              <a:noFill/>
              <a:ln cap="flat" cmpd="sng" w="12175">
                <a:solidFill>
                  <a:srgbClr val="396086"/>
                </a:solidFill>
                <a:prstDash val="solid"/>
                <a:round/>
                <a:headEnd len="sm" w="sm" type="none"/>
                <a:tailEnd len="sm" w="sm" type="none"/>
              </a:ln>
            </p:spPr>
            <p:txBody>
              <a:bodyPr anchorCtr="0" anchor="t" bIns="37700" lIns="37700" spcFirstLastPara="1" rIns="37700" wrap="square" tIns="37700">
                <a:noAutofit/>
              </a:bodyPr>
              <a:lstStyle/>
              <a:p>
                <a:pPr indent="0" lvl="0" marL="0" marR="0" rtl="0" algn="l">
                  <a:lnSpc>
                    <a:spcPct val="100000"/>
                  </a:lnSpc>
                  <a:spcBef>
                    <a:spcPts val="0"/>
                  </a:spcBef>
                  <a:spcAft>
                    <a:spcPts val="0"/>
                  </a:spcAft>
                  <a:buClr>
                    <a:srgbClr val="000000"/>
                  </a:buClr>
                  <a:buSzPts val="1200"/>
                  <a:buFont typeface="Calibri"/>
                  <a:buNone/>
                </a:pPr>
                <a:r>
                  <a:t/>
                </a:r>
                <a:endParaRPr b="0" i="0" sz="1200" u="none" cap="none" strike="noStrike">
                  <a:solidFill>
                    <a:srgbClr val="000000"/>
                  </a:solidFill>
                  <a:latin typeface="Arial"/>
                  <a:ea typeface="Arial"/>
                  <a:cs typeface="Arial"/>
                  <a:sym typeface="Arial"/>
                </a:endParaRPr>
              </a:p>
            </p:txBody>
          </p:sp>
          <p:sp>
            <p:nvSpPr>
              <p:cNvPr id="183" name="Google Shape;183;p31"/>
              <p:cNvSpPr/>
              <p:nvPr/>
            </p:nvSpPr>
            <p:spPr>
              <a:xfrm>
                <a:off x="844802" y="127253"/>
                <a:ext cx="333887" cy="371734"/>
              </a:xfrm>
              <a:custGeom>
                <a:rect b="b" l="l" r="r" t="t"/>
                <a:pathLst>
                  <a:path extrusionOk="0" h="21600" w="21600">
                    <a:moveTo>
                      <a:pt x="10590" y="0"/>
                    </a:moveTo>
                    <a:lnTo>
                      <a:pt x="14147" y="217"/>
                    </a:lnTo>
                    <a:lnTo>
                      <a:pt x="16662" y="871"/>
                    </a:lnTo>
                    <a:lnTo>
                      <a:pt x="18983" y="2430"/>
                    </a:lnTo>
                    <a:lnTo>
                      <a:pt x="20074" y="4957"/>
                    </a:lnTo>
                    <a:lnTo>
                      <a:pt x="20277" y="7963"/>
                    </a:lnTo>
                    <a:lnTo>
                      <a:pt x="20211" y="14346"/>
                    </a:lnTo>
                    <a:lnTo>
                      <a:pt x="20230" y="15618"/>
                    </a:lnTo>
                    <a:lnTo>
                      <a:pt x="20507" y="18360"/>
                    </a:lnTo>
                    <a:lnTo>
                      <a:pt x="21600" y="21135"/>
                    </a:lnTo>
                    <a:lnTo>
                      <a:pt x="15578" y="21135"/>
                    </a:lnTo>
                    <a:lnTo>
                      <a:pt x="15450" y="20831"/>
                    </a:lnTo>
                    <a:lnTo>
                      <a:pt x="15311" y="20460"/>
                    </a:lnTo>
                    <a:lnTo>
                      <a:pt x="15159" y="20023"/>
                    </a:lnTo>
                    <a:lnTo>
                      <a:pt x="14994" y="19519"/>
                    </a:lnTo>
                    <a:lnTo>
                      <a:pt x="14887" y="19194"/>
                    </a:lnTo>
                    <a:lnTo>
                      <a:pt x="14814" y="18980"/>
                    </a:lnTo>
                    <a:lnTo>
                      <a:pt x="14773" y="18877"/>
                    </a:lnTo>
                    <a:lnTo>
                      <a:pt x="13981" y="19515"/>
                    </a:lnTo>
                    <a:lnTo>
                      <a:pt x="13160" y="20068"/>
                    </a:lnTo>
                    <a:lnTo>
                      <a:pt x="10534" y="21217"/>
                    </a:lnTo>
                    <a:lnTo>
                      <a:pt x="7649" y="21600"/>
                    </a:lnTo>
                    <a:lnTo>
                      <a:pt x="5964" y="21492"/>
                    </a:lnTo>
                    <a:lnTo>
                      <a:pt x="3163" y="20626"/>
                    </a:lnTo>
                    <a:lnTo>
                      <a:pt x="1151" y="18944"/>
                    </a:lnTo>
                    <a:lnTo>
                      <a:pt x="128" y="16756"/>
                    </a:lnTo>
                    <a:lnTo>
                      <a:pt x="0" y="15490"/>
                    </a:lnTo>
                    <a:lnTo>
                      <a:pt x="58" y="14639"/>
                    </a:lnTo>
                    <a:lnTo>
                      <a:pt x="928" y="12368"/>
                    </a:lnTo>
                    <a:lnTo>
                      <a:pt x="2749" y="10670"/>
                    </a:lnTo>
                    <a:lnTo>
                      <a:pt x="5591" y="9583"/>
                    </a:lnTo>
                    <a:lnTo>
                      <a:pt x="8380" y="8996"/>
                    </a:lnTo>
                    <a:lnTo>
                      <a:pt x="10354" y="8638"/>
                    </a:lnTo>
                    <a:lnTo>
                      <a:pt x="11998" y="8296"/>
                    </a:lnTo>
                    <a:lnTo>
                      <a:pt x="13312" y="7968"/>
                    </a:lnTo>
                    <a:lnTo>
                      <a:pt x="14296" y="7653"/>
                    </a:lnTo>
                    <a:lnTo>
                      <a:pt x="14296" y="7107"/>
                    </a:lnTo>
                    <a:lnTo>
                      <a:pt x="13433" y="4856"/>
                    </a:lnTo>
                    <a:lnTo>
                      <a:pt x="10163" y="4184"/>
                    </a:lnTo>
                    <a:lnTo>
                      <a:pt x="9395" y="4220"/>
                    </a:lnTo>
                    <a:lnTo>
                      <a:pt x="6803" y="5551"/>
                    </a:lnTo>
                    <a:lnTo>
                      <a:pt x="6154" y="6774"/>
                    </a:lnTo>
                    <a:lnTo>
                      <a:pt x="624" y="5882"/>
                    </a:lnTo>
                    <a:lnTo>
                      <a:pt x="1895" y="3273"/>
                    </a:lnTo>
                    <a:lnTo>
                      <a:pt x="3837" y="1439"/>
                    </a:lnTo>
                    <a:lnTo>
                      <a:pt x="6659" y="360"/>
                    </a:lnTo>
                    <a:lnTo>
                      <a:pt x="8486" y="90"/>
                    </a:lnTo>
                    <a:lnTo>
                      <a:pt x="10590" y="0"/>
                    </a:lnTo>
                    <a:close/>
                  </a:path>
                </a:pathLst>
              </a:custGeom>
              <a:noFill/>
              <a:ln cap="flat" cmpd="sng" w="12175">
                <a:solidFill>
                  <a:srgbClr val="396086"/>
                </a:solidFill>
                <a:prstDash val="solid"/>
                <a:round/>
                <a:headEnd len="sm" w="sm" type="none"/>
                <a:tailEnd len="sm" w="sm" type="none"/>
              </a:ln>
            </p:spPr>
            <p:txBody>
              <a:bodyPr anchorCtr="0" anchor="t" bIns="37700" lIns="37700" spcFirstLastPara="1" rIns="37700" wrap="square" tIns="37700">
                <a:noAutofit/>
              </a:bodyPr>
              <a:lstStyle/>
              <a:p>
                <a:pPr indent="0" lvl="0" marL="0" marR="0" rtl="0" algn="l">
                  <a:lnSpc>
                    <a:spcPct val="100000"/>
                  </a:lnSpc>
                  <a:spcBef>
                    <a:spcPts val="0"/>
                  </a:spcBef>
                  <a:spcAft>
                    <a:spcPts val="0"/>
                  </a:spcAft>
                  <a:buClr>
                    <a:srgbClr val="000000"/>
                  </a:buClr>
                  <a:buSzPts val="1200"/>
                  <a:buFont typeface="Calibri"/>
                  <a:buNone/>
                </a:pPr>
                <a:r>
                  <a:t/>
                </a:r>
                <a:endParaRPr b="0" i="0" sz="1200" u="none" cap="none" strike="noStrike">
                  <a:solidFill>
                    <a:srgbClr val="000000"/>
                  </a:solidFill>
                  <a:latin typeface="Arial"/>
                  <a:ea typeface="Arial"/>
                  <a:cs typeface="Arial"/>
                  <a:sym typeface="Arial"/>
                </a:endParaRPr>
              </a:p>
            </p:txBody>
          </p:sp>
          <p:sp>
            <p:nvSpPr>
              <p:cNvPr id="184" name="Google Shape;184;p31"/>
              <p:cNvSpPr/>
              <p:nvPr/>
            </p:nvSpPr>
            <p:spPr>
              <a:xfrm>
                <a:off x="1664842" y="0"/>
                <a:ext cx="328806" cy="490985"/>
              </a:xfrm>
              <a:custGeom>
                <a:rect b="b" l="l" r="r" t="t"/>
                <a:pathLst>
                  <a:path extrusionOk="0" h="21600" w="21600">
                    <a:moveTo>
                      <a:pt x="0" y="0"/>
                    </a:moveTo>
                    <a:lnTo>
                      <a:pt x="6182" y="0"/>
                    </a:lnTo>
                    <a:lnTo>
                      <a:pt x="6182" y="11465"/>
                    </a:lnTo>
                    <a:lnTo>
                      <a:pt x="13416" y="5956"/>
                    </a:lnTo>
                    <a:lnTo>
                      <a:pt x="21024" y="5956"/>
                    </a:lnTo>
                    <a:lnTo>
                      <a:pt x="13040" y="11672"/>
                    </a:lnTo>
                    <a:lnTo>
                      <a:pt x="21600" y="21600"/>
                    </a:lnTo>
                    <a:lnTo>
                      <a:pt x="14934" y="21600"/>
                    </a:lnTo>
                    <a:lnTo>
                      <a:pt x="9060" y="14571"/>
                    </a:lnTo>
                    <a:lnTo>
                      <a:pt x="6182" y="16588"/>
                    </a:lnTo>
                    <a:lnTo>
                      <a:pt x="6182" y="21600"/>
                    </a:lnTo>
                    <a:lnTo>
                      <a:pt x="0" y="21600"/>
                    </a:lnTo>
                    <a:lnTo>
                      <a:pt x="0" y="0"/>
                    </a:lnTo>
                    <a:close/>
                  </a:path>
                </a:pathLst>
              </a:custGeom>
              <a:noFill/>
              <a:ln cap="flat" cmpd="sng" w="12175">
                <a:solidFill>
                  <a:srgbClr val="396086"/>
                </a:solidFill>
                <a:prstDash val="solid"/>
                <a:round/>
                <a:headEnd len="sm" w="sm" type="none"/>
                <a:tailEnd len="sm" w="sm" type="none"/>
              </a:ln>
            </p:spPr>
            <p:txBody>
              <a:bodyPr anchorCtr="0" anchor="t" bIns="37700" lIns="37700" spcFirstLastPara="1" rIns="37700" wrap="square" tIns="37700">
                <a:noAutofit/>
              </a:bodyPr>
              <a:lstStyle/>
              <a:p>
                <a:pPr indent="0" lvl="0" marL="0" marR="0" rtl="0" algn="l">
                  <a:lnSpc>
                    <a:spcPct val="100000"/>
                  </a:lnSpc>
                  <a:spcBef>
                    <a:spcPts val="0"/>
                  </a:spcBef>
                  <a:spcAft>
                    <a:spcPts val="0"/>
                  </a:spcAft>
                  <a:buClr>
                    <a:srgbClr val="000000"/>
                  </a:buClr>
                  <a:buSzPts val="1200"/>
                  <a:buFont typeface="Calibri"/>
                  <a:buNone/>
                </a:pPr>
                <a:r>
                  <a:t/>
                </a:r>
                <a:endParaRPr b="0" i="0" sz="1200" u="none" cap="none" strike="noStrike">
                  <a:solidFill>
                    <a:srgbClr val="000000"/>
                  </a:solidFill>
                  <a:latin typeface="Arial"/>
                  <a:ea typeface="Arial"/>
                  <a:cs typeface="Arial"/>
                  <a:sym typeface="Arial"/>
                </a:endParaRPr>
              </a:p>
            </p:txBody>
          </p:sp>
          <p:sp>
            <p:nvSpPr>
              <p:cNvPr id="185" name="Google Shape;185;p31"/>
              <p:cNvSpPr/>
              <p:nvPr/>
            </p:nvSpPr>
            <p:spPr>
              <a:xfrm>
                <a:off x="451611" y="0"/>
                <a:ext cx="323852" cy="490985"/>
              </a:xfrm>
              <a:custGeom>
                <a:rect b="b" l="l" r="r" t="t"/>
                <a:pathLst>
                  <a:path extrusionOk="0" h="21600" w="21600">
                    <a:moveTo>
                      <a:pt x="0" y="0"/>
                    </a:moveTo>
                    <a:lnTo>
                      <a:pt x="6277" y="0"/>
                    </a:lnTo>
                    <a:lnTo>
                      <a:pt x="6277" y="7945"/>
                    </a:lnTo>
                    <a:lnTo>
                      <a:pt x="7870" y="6918"/>
                    </a:lnTo>
                    <a:lnTo>
                      <a:pt x="9611" y="6185"/>
                    </a:lnTo>
                    <a:lnTo>
                      <a:pt x="11500" y="5745"/>
                    </a:lnTo>
                    <a:lnTo>
                      <a:pt x="13536" y="5598"/>
                    </a:lnTo>
                    <a:lnTo>
                      <a:pt x="14595" y="5632"/>
                    </a:lnTo>
                    <a:lnTo>
                      <a:pt x="17449" y="6129"/>
                    </a:lnTo>
                    <a:lnTo>
                      <a:pt x="19578" y="7092"/>
                    </a:lnTo>
                    <a:lnTo>
                      <a:pt x="21079" y="8822"/>
                    </a:lnTo>
                    <a:lnTo>
                      <a:pt x="21518" y="10590"/>
                    </a:lnTo>
                    <a:lnTo>
                      <a:pt x="21600" y="12420"/>
                    </a:lnTo>
                    <a:lnTo>
                      <a:pt x="21600" y="21600"/>
                    </a:lnTo>
                    <a:lnTo>
                      <a:pt x="15323" y="21600"/>
                    </a:lnTo>
                    <a:lnTo>
                      <a:pt x="15323" y="13337"/>
                    </a:lnTo>
                    <a:lnTo>
                      <a:pt x="15301" y="12218"/>
                    </a:lnTo>
                    <a:lnTo>
                      <a:pt x="14968" y="10213"/>
                    </a:lnTo>
                    <a:lnTo>
                      <a:pt x="13226" y="8988"/>
                    </a:lnTo>
                    <a:lnTo>
                      <a:pt x="11435" y="8766"/>
                    </a:lnTo>
                    <a:lnTo>
                      <a:pt x="10676" y="8798"/>
                    </a:lnTo>
                    <a:lnTo>
                      <a:pt x="8074" y="9552"/>
                    </a:lnTo>
                    <a:lnTo>
                      <a:pt x="6602" y="11344"/>
                    </a:lnTo>
                    <a:lnTo>
                      <a:pt x="6277" y="13761"/>
                    </a:lnTo>
                    <a:lnTo>
                      <a:pt x="6277" y="21600"/>
                    </a:lnTo>
                    <a:lnTo>
                      <a:pt x="0" y="21600"/>
                    </a:lnTo>
                    <a:lnTo>
                      <a:pt x="0" y="0"/>
                    </a:lnTo>
                    <a:close/>
                  </a:path>
                </a:pathLst>
              </a:custGeom>
              <a:noFill/>
              <a:ln cap="flat" cmpd="sng" w="12175">
                <a:solidFill>
                  <a:srgbClr val="396086"/>
                </a:solidFill>
                <a:prstDash val="solid"/>
                <a:round/>
                <a:headEnd len="sm" w="sm" type="none"/>
                <a:tailEnd len="sm" w="sm" type="none"/>
              </a:ln>
            </p:spPr>
            <p:txBody>
              <a:bodyPr anchorCtr="0" anchor="t" bIns="37700" lIns="37700" spcFirstLastPara="1" rIns="37700" wrap="square" tIns="37700">
                <a:noAutofit/>
              </a:bodyPr>
              <a:lstStyle/>
              <a:p>
                <a:pPr indent="0" lvl="0" marL="0" marR="0" rtl="0" algn="l">
                  <a:lnSpc>
                    <a:spcPct val="100000"/>
                  </a:lnSpc>
                  <a:spcBef>
                    <a:spcPts val="0"/>
                  </a:spcBef>
                  <a:spcAft>
                    <a:spcPts val="0"/>
                  </a:spcAft>
                  <a:buClr>
                    <a:srgbClr val="000000"/>
                  </a:buClr>
                  <a:buSzPts val="1200"/>
                  <a:buFont typeface="Calibri"/>
                  <a:buNone/>
                </a:pPr>
                <a:r>
                  <a:t/>
                </a:r>
                <a:endParaRPr b="0" i="0" sz="1200" u="none" cap="none" strike="noStrike">
                  <a:solidFill>
                    <a:srgbClr val="000000"/>
                  </a:solidFill>
                  <a:latin typeface="Arial"/>
                  <a:ea typeface="Arial"/>
                  <a:cs typeface="Arial"/>
                  <a:sym typeface="Arial"/>
                </a:endParaRPr>
              </a:p>
            </p:txBody>
          </p:sp>
          <p:sp>
            <p:nvSpPr>
              <p:cNvPr id="186" name="Google Shape;186;p31"/>
              <p:cNvSpPr/>
              <p:nvPr/>
            </p:nvSpPr>
            <p:spPr>
              <a:xfrm>
                <a:off x="0" y="0"/>
                <a:ext cx="390017" cy="490985"/>
              </a:xfrm>
              <a:custGeom>
                <a:rect b="b" l="l" r="r" t="t"/>
                <a:pathLst>
                  <a:path extrusionOk="0" h="21600" w="21600">
                    <a:moveTo>
                      <a:pt x="0" y="0"/>
                    </a:moveTo>
                    <a:lnTo>
                      <a:pt x="21600" y="0"/>
                    </a:lnTo>
                    <a:lnTo>
                      <a:pt x="21600" y="3654"/>
                    </a:lnTo>
                    <a:lnTo>
                      <a:pt x="13554" y="3654"/>
                    </a:lnTo>
                    <a:lnTo>
                      <a:pt x="13554" y="21600"/>
                    </a:lnTo>
                    <a:lnTo>
                      <a:pt x="8060" y="21600"/>
                    </a:lnTo>
                    <a:lnTo>
                      <a:pt x="8060" y="3654"/>
                    </a:lnTo>
                    <a:lnTo>
                      <a:pt x="0" y="3654"/>
                    </a:lnTo>
                    <a:lnTo>
                      <a:pt x="0" y="0"/>
                    </a:lnTo>
                    <a:close/>
                  </a:path>
                </a:pathLst>
              </a:custGeom>
              <a:noFill/>
              <a:ln cap="flat" cmpd="sng" w="12175">
                <a:solidFill>
                  <a:srgbClr val="396086"/>
                </a:solidFill>
                <a:prstDash val="solid"/>
                <a:round/>
                <a:headEnd len="sm" w="sm" type="none"/>
                <a:tailEnd len="sm" w="sm" type="none"/>
              </a:ln>
            </p:spPr>
            <p:txBody>
              <a:bodyPr anchorCtr="0" anchor="t" bIns="37700" lIns="37700" spcFirstLastPara="1" rIns="37700" wrap="square" tIns="37700">
                <a:noAutofit/>
              </a:bodyPr>
              <a:lstStyle/>
              <a:p>
                <a:pPr indent="0" lvl="0" marL="0" marR="0" rtl="0" algn="l">
                  <a:lnSpc>
                    <a:spcPct val="100000"/>
                  </a:lnSpc>
                  <a:spcBef>
                    <a:spcPts val="0"/>
                  </a:spcBef>
                  <a:spcAft>
                    <a:spcPts val="0"/>
                  </a:spcAft>
                  <a:buClr>
                    <a:srgbClr val="000000"/>
                  </a:buClr>
                  <a:buSzPts val="1200"/>
                  <a:buFont typeface="Calibri"/>
                  <a:buNone/>
                </a:pPr>
                <a:r>
                  <a:t/>
                </a:r>
                <a:endParaRPr b="0" i="0" sz="1200" u="none" cap="none" strike="noStrike">
                  <a:solidFill>
                    <a:srgbClr val="000000"/>
                  </a:solidFill>
                  <a:latin typeface="Arial"/>
                  <a:ea typeface="Arial"/>
                  <a:cs typeface="Arial"/>
                  <a:sym typeface="Arial"/>
                </a:endParaRPr>
              </a:p>
            </p:txBody>
          </p:sp>
        </p:grpSp>
      </p:grpSp>
      <p:grpSp>
        <p:nvGrpSpPr>
          <p:cNvPr id="187" name="Google Shape;187;p31"/>
          <p:cNvGrpSpPr/>
          <p:nvPr/>
        </p:nvGrpSpPr>
        <p:grpSpPr>
          <a:xfrm>
            <a:off x="5025426" y="2496054"/>
            <a:ext cx="1042650" cy="342905"/>
            <a:chOff x="-2" y="-1"/>
            <a:chExt cx="1158499" cy="508006"/>
          </a:xfrm>
        </p:grpSpPr>
        <p:sp>
          <p:nvSpPr>
            <p:cNvPr id="188" name="Google Shape;188;p31"/>
            <p:cNvSpPr/>
            <p:nvPr/>
          </p:nvSpPr>
          <p:spPr>
            <a:xfrm>
              <a:off x="0" y="-1"/>
              <a:ext cx="1158496" cy="508003"/>
            </a:xfrm>
            <a:prstGeom prst="rect">
              <a:avLst/>
            </a:prstGeom>
            <a:blipFill rotWithShape="1">
              <a:blip r:embed="rId5">
                <a:alphaModFix/>
              </a:blip>
              <a:stretch>
                <a:fillRect b="0" l="0" r="0" t="0"/>
              </a:stretch>
            </a:blipFill>
            <a:ln>
              <a:noFill/>
            </a:ln>
          </p:spPr>
          <p:txBody>
            <a:bodyPr anchorCtr="0" anchor="t" bIns="37700" lIns="37700" spcFirstLastPara="1" rIns="37700" wrap="square" tIns="37700">
              <a:noAutofit/>
            </a:bodyPr>
            <a:lstStyle/>
            <a:p>
              <a:pPr indent="0" lvl="0" marL="0" marR="0" rtl="0" algn="l">
                <a:lnSpc>
                  <a:spcPct val="100000"/>
                </a:lnSpc>
                <a:spcBef>
                  <a:spcPts val="0"/>
                </a:spcBef>
                <a:spcAft>
                  <a:spcPts val="0"/>
                </a:spcAft>
                <a:buClr>
                  <a:srgbClr val="000000"/>
                </a:buClr>
                <a:buSzPts val="1200"/>
                <a:buFont typeface="Calibri"/>
                <a:buNone/>
              </a:pPr>
              <a:r>
                <a:t/>
              </a:r>
              <a:endParaRPr b="0" i="0" sz="1200" u="none" cap="none" strike="noStrike">
                <a:solidFill>
                  <a:srgbClr val="000000"/>
                </a:solidFill>
                <a:latin typeface="Arial"/>
                <a:ea typeface="Arial"/>
                <a:cs typeface="Arial"/>
                <a:sym typeface="Arial"/>
              </a:endParaRPr>
            </a:p>
          </p:txBody>
        </p:sp>
        <p:sp>
          <p:nvSpPr>
            <p:cNvPr id="189" name="Google Shape;189;p31"/>
            <p:cNvSpPr/>
            <p:nvPr/>
          </p:nvSpPr>
          <p:spPr>
            <a:xfrm>
              <a:off x="488061" y="70612"/>
              <a:ext cx="186057" cy="230507"/>
            </a:xfrm>
            <a:prstGeom prst="rect">
              <a:avLst/>
            </a:prstGeom>
            <a:blipFill rotWithShape="1">
              <a:blip r:embed="rId6">
                <a:alphaModFix/>
              </a:blip>
              <a:stretch>
                <a:fillRect b="0" l="0" r="0" t="0"/>
              </a:stretch>
            </a:blipFill>
            <a:ln>
              <a:noFill/>
            </a:ln>
          </p:spPr>
          <p:txBody>
            <a:bodyPr anchorCtr="0" anchor="t" bIns="37700" lIns="37700" spcFirstLastPara="1" rIns="37700" wrap="square" tIns="37700">
              <a:noAutofit/>
            </a:bodyPr>
            <a:lstStyle/>
            <a:p>
              <a:pPr indent="0" lvl="0" marL="0" marR="0" rtl="0" algn="l">
                <a:lnSpc>
                  <a:spcPct val="100000"/>
                </a:lnSpc>
                <a:spcBef>
                  <a:spcPts val="0"/>
                </a:spcBef>
                <a:spcAft>
                  <a:spcPts val="0"/>
                </a:spcAft>
                <a:buClr>
                  <a:srgbClr val="000000"/>
                </a:buClr>
                <a:buSzPts val="1200"/>
                <a:buFont typeface="Calibri"/>
                <a:buNone/>
              </a:pPr>
              <a:r>
                <a:t/>
              </a:r>
              <a:endParaRPr b="0" i="0" sz="1200" u="none" cap="none" strike="noStrike">
                <a:solidFill>
                  <a:srgbClr val="000000"/>
                </a:solidFill>
                <a:latin typeface="Arial"/>
                <a:ea typeface="Arial"/>
                <a:cs typeface="Arial"/>
                <a:sym typeface="Arial"/>
              </a:endParaRPr>
            </a:p>
          </p:txBody>
        </p:sp>
        <p:grpSp>
          <p:nvGrpSpPr>
            <p:cNvPr id="190" name="Google Shape;190;p31"/>
            <p:cNvGrpSpPr/>
            <p:nvPr/>
          </p:nvGrpSpPr>
          <p:grpSpPr>
            <a:xfrm>
              <a:off x="-2" y="-1"/>
              <a:ext cx="1158499" cy="508006"/>
              <a:chOff x="-1" y="0"/>
              <a:chExt cx="1158497" cy="508004"/>
            </a:xfrm>
          </p:grpSpPr>
          <p:sp>
            <p:nvSpPr>
              <p:cNvPr id="191" name="Google Shape;191;p31"/>
              <p:cNvSpPr/>
              <p:nvPr/>
            </p:nvSpPr>
            <p:spPr>
              <a:xfrm>
                <a:off x="835027" y="8126"/>
                <a:ext cx="323469" cy="363605"/>
              </a:xfrm>
              <a:custGeom>
                <a:rect b="b" l="l" r="r" t="t"/>
                <a:pathLst>
                  <a:path extrusionOk="0" h="21600" w="21600">
                    <a:moveTo>
                      <a:pt x="0" y="0"/>
                    </a:moveTo>
                    <a:lnTo>
                      <a:pt x="6284" y="0"/>
                    </a:lnTo>
                    <a:lnTo>
                      <a:pt x="6284" y="9702"/>
                    </a:lnTo>
                    <a:lnTo>
                      <a:pt x="6306" y="11715"/>
                    </a:lnTo>
                    <a:lnTo>
                      <a:pt x="6481" y="14446"/>
                    </a:lnTo>
                    <a:lnTo>
                      <a:pt x="7895" y="16756"/>
                    </a:lnTo>
                    <a:lnTo>
                      <a:pt x="10219" y="17345"/>
                    </a:lnTo>
                    <a:lnTo>
                      <a:pt x="11005" y="17296"/>
                    </a:lnTo>
                    <a:lnTo>
                      <a:pt x="13693" y="16141"/>
                    </a:lnTo>
                    <a:lnTo>
                      <a:pt x="15055" y="13814"/>
                    </a:lnTo>
                    <a:lnTo>
                      <a:pt x="15287" y="10967"/>
                    </a:lnTo>
                    <a:lnTo>
                      <a:pt x="15316" y="8910"/>
                    </a:lnTo>
                    <a:lnTo>
                      <a:pt x="15316" y="0"/>
                    </a:lnTo>
                    <a:lnTo>
                      <a:pt x="21600" y="0"/>
                    </a:lnTo>
                    <a:lnTo>
                      <a:pt x="21600" y="21125"/>
                    </a:lnTo>
                    <a:lnTo>
                      <a:pt x="15765" y="21125"/>
                    </a:lnTo>
                    <a:lnTo>
                      <a:pt x="15765" y="17964"/>
                    </a:lnTo>
                    <a:lnTo>
                      <a:pt x="15066" y="18763"/>
                    </a:lnTo>
                    <a:lnTo>
                      <a:pt x="12356" y="20627"/>
                    </a:lnTo>
                    <a:lnTo>
                      <a:pt x="9056" y="21539"/>
                    </a:lnTo>
                    <a:lnTo>
                      <a:pt x="7895" y="21600"/>
                    </a:lnTo>
                    <a:lnTo>
                      <a:pt x="6730" y="21542"/>
                    </a:lnTo>
                    <a:lnTo>
                      <a:pt x="3604" y="20664"/>
                    </a:lnTo>
                    <a:lnTo>
                      <a:pt x="1340" y="18840"/>
                    </a:lnTo>
                    <a:lnTo>
                      <a:pt x="214" y="16026"/>
                    </a:lnTo>
                    <a:lnTo>
                      <a:pt x="0" y="13369"/>
                    </a:lnTo>
                    <a:lnTo>
                      <a:pt x="0" y="0"/>
                    </a:lnTo>
                    <a:close/>
                  </a:path>
                </a:pathLst>
              </a:custGeom>
              <a:noFill/>
              <a:ln cap="flat" cmpd="sng" w="12175">
                <a:solidFill>
                  <a:srgbClr val="396086"/>
                </a:solidFill>
                <a:prstDash val="solid"/>
                <a:round/>
                <a:headEnd len="sm" w="sm" type="none"/>
                <a:tailEnd len="sm" w="sm" type="none"/>
              </a:ln>
            </p:spPr>
            <p:txBody>
              <a:bodyPr anchorCtr="0" anchor="t" bIns="37700" lIns="37700" spcFirstLastPara="1" rIns="37700" wrap="square" tIns="37700">
                <a:noAutofit/>
              </a:bodyPr>
              <a:lstStyle/>
              <a:p>
                <a:pPr indent="0" lvl="0" marL="0" marR="0" rtl="0" algn="l">
                  <a:lnSpc>
                    <a:spcPct val="100000"/>
                  </a:lnSpc>
                  <a:spcBef>
                    <a:spcPts val="0"/>
                  </a:spcBef>
                  <a:spcAft>
                    <a:spcPts val="0"/>
                  </a:spcAft>
                  <a:buClr>
                    <a:srgbClr val="000000"/>
                  </a:buClr>
                  <a:buSzPts val="1200"/>
                  <a:buFont typeface="Calibri"/>
                  <a:buNone/>
                </a:pPr>
                <a:r>
                  <a:t/>
                </a:r>
                <a:endParaRPr b="0" i="0" sz="1200" u="none" cap="none" strike="noStrike">
                  <a:solidFill>
                    <a:srgbClr val="000000"/>
                  </a:solidFill>
                  <a:latin typeface="Arial"/>
                  <a:ea typeface="Arial"/>
                  <a:cs typeface="Arial"/>
                  <a:sym typeface="Arial"/>
                </a:endParaRPr>
              </a:p>
            </p:txBody>
          </p:sp>
          <p:sp>
            <p:nvSpPr>
              <p:cNvPr id="192" name="Google Shape;192;p31"/>
              <p:cNvSpPr/>
              <p:nvPr/>
            </p:nvSpPr>
            <p:spPr>
              <a:xfrm>
                <a:off x="-1" y="8126"/>
                <a:ext cx="365763" cy="499878"/>
              </a:xfrm>
              <a:custGeom>
                <a:rect b="b" l="l" r="r" t="t"/>
                <a:pathLst>
                  <a:path extrusionOk="0" h="21600" w="21600">
                    <a:moveTo>
                      <a:pt x="0" y="0"/>
                    </a:moveTo>
                    <a:lnTo>
                      <a:pt x="5917" y="0"/>
                    </a:lnTo>
                    <a:lnTo>
                      <a:pt x="10942" y="10910"/>
                    </a:lnTo>
                    <a:lnTo>
                      <a:pt x="15840" y="0"/>
                    </a:lnTo>
                    <a:lnTo>
                      <a:pt x="21600" y="0"/>
                    </a:lnTo>
                    <a:lnTo>
                      <a:pt x="14182" y="14784"/>
                    </a:lnTo>
                    <a:lnTo>
                      <a:pt x="12855" y="17462"/>
                    </a:lnTo>
                    <a:lnTo>
                      <a:pt x="11796" y="19124"/>
                    </a:lnTo>
                    <a:lnTo>
                      <a:pt x="10357" y="20431"/>
                    </a:lnTo>
                    <a:lnTo>
                      <a:pt x="7822" y="21353"/>
                    </a:lnTo>
                    <a:lnTo>
                      <a:pt x="4987" y="21600"/>
                    </a:lnTo>
                    <a:lnTo>
                      <a:pt x="4188" y="21585"/>
                    </a:lnTo>
                    <a:lnTo>
                      <a:pt x="3399" y="21538"/>
                    </a:lnTo>
                    <a:lnTo>
                      <a:pt x="2619" y="21461"/>
                    </a:lnTo>
                    <a:lnTo>
                      <a:pt x="1845" y="21353"/>
                    </a:lnTo>
                    <a:lnTo>
                      <a:pt x="1350" y="18170"/>
                    </a:lnTo>
                    <a:lnTo>
                      <a:pt x="1986" y="18253"/>
                    </a:lnTo>
                    <a:lnTo>
                      <a:pt x="2588" y="18313"/>
                    </a:lnTo>
                    <a:lnTo>
                      <a:pt x="3159" y="18350"/>
                    </a:lnTo>
                    <a:lnTo>
                      <a:pt x="3697" y="18362"/>
                    </a:lnTo>
                    <a:lnTo>
                      <a:pt x="4606" y="18310"/>
                    </a:lnTo>
                    <a:lnTo>
                      <a:pt x="7006" y="17084"/>
                    </a:lnTo>
                    <a:lnTo>
                      <a:pt x="7995" y="15410"/>
                    </a:lnTo>
                    <a:lnTo>
                      <a:pt x="0" y="0"/>
                    </a:lnTo>
                    <a:close/>
                  </a:path>
                </a:pathLst>
              </a:custGeom>
              <a:noFill/>
              <a:ln cap="flat" cmpd="sng" w="12175">
                <a:solidFill>
                  <a:srgbClr val="396086"/>
                </a:solidFill>
                <a:prstDash val="solid"/>
                <a:round/>
                <a:headEnd len="sm" w="sm" type="none"/>
                <a:tailEnd len="sm" w="sm" type="none"/>
              </a:ln>
            </p:spPr>
            <p:txBody>
              <a:bodyPr anchorCtr="0" anchor="t" bIns="37700" lIns="37700" spcFirstLastPara="1" rIns="37700" wrap="square" tIns="37700">
                <a:noAutofit/>
              </a:bodyPr>
              <a:lstStyle/>
              <a:p>
                <a:pPr indent="0" lvl="0" marL="0" marR="0" rtl="0" algn="l">
                  <a:lnSpc>
                    <a:spcPct val="100000"/>
                  </a:lnSpc>
                  <a:spcBef>
                    <a:spcPts val="0"/>
                  </a:spcBef>
                  <a:spcAft>
                    <a:spcPts val="0"/>
                  </a:spcAft>
                  <a:buClr>
                    <a:srgbClr val="000000"/>
                  </a:buClr>
                  <a:buSzPts val="1200"/>
                  <a:buFont typeface="Calibri"/>
                  <a:buNone/>
                </a:pPr>
                <a:r>
                  <a:t/>
                </a:r>
                <a:endParaRPr b="0" i="0" sz="1200" u="none" cap="none" strike="noStrike">
                  <a:solidFill>
                    <a:srgbClr val="000000"/>
                  </a:solidFill>
                  <a:latin typeface="Arial"/>
                  <a:ea typeface="Arial"/>
                  <a:cs typeface="Arial"/>
                  <a:sym typeface="Arial"/>
                </a:endParaRPr>
              </a:p>
            </p:txBody>
          </p:sp>
          <p:sp>
            <p:nvSpPr>
              <p:cNvPr id="193" name="Google Shape;193;p31"/>
              <p:cNvSpPr/>
              <p:nvPr/>
            </p:nvSpPr>
            <p:spPr>
              <a:xfrm>
                <a:off x="397764" y="0"/>
                <a:ext cx="367032" cy="371731"/>
              </a:xfrm>
              <a:custGeom>
                <a:rect b="b" l="l" r="r" t="t"/>
                <a:pathLst>
                  <a:path extrusionOk="0" h="21600" w="21600">
                    <a:moveTo>
                      <a:pt x="10778" y="0"/>
                    </a:moveTo>
                    <a:lnTo>
                      <a:pt x="13046" y="191"/>
                    </a:lnTo>
                    <a:lnTo>
                      <a:pt x="16937" y="1715"/>
                    </a:lnTo>
                    <a:lnTo>
                      <a:pt x="19888" y="4671"/>
                    </a:lnTo>
                    <a:lnTo>
                      <a:pt x="21410" y="8520"/>
                    </a:lnTo>
                    <a:lnTo>
                      <a:pt x="21600" y="10745"/>
                    </a:lnTo>
                    <a:lnTo>
                      <a:pt x="21408" y="12987"/>
                    </a:lnTo>
                    <a:lnTo>
                      <a:pt x="19875" y="16875"/>
                    </a:lnTo>
                    <a:lnTo>
                      <a:pt x="16902" y="19866"/>
                    </a:lnTo>
                    <a:lnTo>
                      <a:pt x="13042" y="21408"/>
                    </a:lnTo>
                    <a:lnTo>
                      <a:pt x="10815" y="21600"/>
                    </a:lnTo>
                    <a:lnTo>
                      <a:pt x="9395" y="21520"/>
                    </a:lnTo>
                    <a:lnTo>
                      <a:pt x="6652" y="20878"/>
                    </a:lnTo>
                    <a:lnTo>
                      <a:pt x="4101" y="19599"/>
                    </a:lnTo>
                    <a:lnTo>
                      <a:pt x="2117" y="17717"/>
                    </a:lnTo>
                    <a:lnTo>
                      <a:pt x="763" y="15245"/>
                    </a:lnTo>
                    <a:lnTo>
                      <a:pt x="84" y="12223"/>
                    </a:lnTo>
                    <a:lnTo>
                      <a:pt x="0" y="10509"/>
                    </a:lnTo>
                    <a:lnTo>
                      <a:pt x="84" y="9158"/>
                    </a:lnTo>
                    <a:lnTo>
                      <a:pt x="763" y="6523"/>
                    </a:lnTo>
                    <a:lnTo>
                      <a:pt x="2110" y="4038"/>
                    </a:lnTo>
                    <a:lnTo>
                      <a:pt x="4035" y="2092"/>
                    </a:lnTo>
                    <a:lnTo>
                      <a:pt x="6491" y="756"/>
                    </a:lnTo>
                    <a:lnTo>
                      <a:pt x="9277" y="84"/>
                    </a:lnTo>
                    <a:lnTo>
                      <a:pt x="10778" y="0"/>
                    </a:lnTo>
                    <a:close/>
                  </a:path>
                </a:pathLst>
              </a:custGeom>
              <a:noFill/>
              <a:ln cap="flat" cmpd="sng" w="12175">
                <a:solidFill>
                  <a:srgbClr val="396086"/>
                </a:solidFill>
                <a:prstDash val="solid"/>
                <a:round/>
                <a:headEnd len="sm" w="sm" type="none"/>
                <a:tailEnd len="sm" w="sm" type="none"/>
              </a:ln>
            </p:spPr>
            <p:txBody>
              <a:bodyPr anchorCtr="0" anchor="t" bIns="37700" lIns="37700" spcFirstLastPara="1" rIns="37700" wrap="square" tIns="37700">
                <a:noAutofit/>
              </a:bodyPr>
              <a:lstStyle/>
              <a:p>
                <a:pPr indent="0" lvl="0" marL="0" marR="0" rtl="0" algn="l">
                  <a:lnSpc>
                    <a:spcPct val="100000"/>
                  </a:lnSpc>
                  <a:spcBef>
                    <a:spcPts val="0"/>
                  </a:spcBef>
                  <a:spcAft>
                    <a:spcPts val="0"/>
                  </a:spcAft>
                  <a:buClr>
                    <a:srgbClr val="000000"/>
                  </a:buClr>
                  <a:buSzPts val="1200"/>
                  <a:buFont typeface="Calibri"/>
                  <a:buNone/>
                </a:pPr>
                <a:r>
                  <a:t/>
                </a:r>
                <a:endParaRPr b="0" i="0" sz="1200" u="none" cap="none" strike="noStrike">
                  <a:solidFill>
                    <a:srgbClr val="000000"/>
                  </a:solidFill>
                  <a:latin typeface="Arial"/>
                  <a:ea typeface="Arial"/>
                  <a:cs typeface="Arial"/>
                  <a:sym typeface="Arial"/>
                </a:endParaRPr>
              </a:p>
            </p:txBody>
          </p:sp>
        </p:grpSp>
      </p:grpSp>
      <p:pic>
        <p:nvPicPr>
          <p:cNvPr id="194" name="Google Shape;194;p31"/>
          <p:cNvPicPr preferRelativeResize="0"/>
          <p:nvPr/>
        </p:nvPicPr>
        <p:blipFill rotWithShape="1">
          <a:blip r:embed="rId7">
            <a:alphaModFix/>
          </a:blip>
          <a:srcRect b="0" l="0" r="0" t="0"/>
          <a:stretch/>
        </p:blipFill>
        <p:spPr>
          <a:xfrm>
            <a:off x="7484189" y="39326"/>
            <a:ext cx="1188103" cy="401141"/>
          </a:xfrm>
          <a:prstGeom prst="rect">
            <a:avLst/>
          </a:prstGeom>
          <a:noFill/>
          <a:ln>
            <a:noFill/>
          </a:ln>
        </p:spPr>
      </p:pic>
      <p:sp>
        <p:nvSpPr>
          <p:cNvPr id="195" name="Google Shape;195;p31"/>
          <p:cNvSpPr txBox="1"/>
          <p:nvPr>
            <p:ph idx="12" type="sldNum"/>
          </p:nvPr>
        </p:nvSpPr>
        <p:spPr>
          <a:xfrm>
            <a:off x="8441626" y="4970940"/>
            <a:ext cx="223800" cy="184800"/>
          </a:xfrm>
          <a:prstGeom prst="rect">
            <a:avLst/>
          </a:prstGeom>
        </p:spPr>
        <p:txBody>
          <a:bodyPr anchorCtr="0" anchor="t" bIns="0" lIns="0" spcFirstLastPara="1" rIns="0" wrap="square" tIns="0">
            <a:spAutoFit/>
          </a:bodyPr>
          <a:lstStyle/>
          <a:p>
            <a:pPr indent="25400" lvl="0" marL="0" rtl="0" algn="l">
              <a:spcBef>
                <a:spcPts val="0"/>
              </a:spcBef>
              <a:spcAft>
                <a:spcPts val="0"/>
              </a:spcAft>
              <a:buClr>
                <a:srgbClr val="000000"/>
              </a:buClr>
              <a:buSzPts val="1200"/>
              <a:buFont typeface="Arial"/>
              <a:buNone/>
            </a:pPr>
            <a:fld id="{00000000-1234-1234-1234-123412341234}" type="slidenum">
              <a:rPr lang="en"/>
              <a:t>‹#›</a:t>
            </a:fld>
            <a:endParaRPr/>
          </a:p>
        </p:txBody>
      </p:sp>
      <p:sp>
        <p:nvSpPr>
          <p:cNvPr id="196" name="Google Shape;196;p31"/>
          <p:cNvSpPr txBox="1"/>
          <p:nvPr/>
        </p:nvSpPr>
        <p:spPr>
          <a:xfrm>
            <a:off x="0" y="4786450"/>
            <a:ext cx="3000000" cy="369300"/>
          </a:xfrm>
          <a:prstGeom prst="rect">
            <a:avLst/>
          </a:prstGeom>
          <a:noFill/>
          <a:ln>
            <a:noFill/>
          </a:ln>
        </p:spPr>
        <p:txBody>
          <a:bodyPr anchorCtr="0" anchor="t" bIns="91425" lIns="91425" spcFirstLastPara="1" rIns="91425" wrap="square" tIns="91425">
            <a:spAutoFit/>
          </a:bodyPr>
          <a:lstStyle/>
          <a:p>
            <a:pPr indent="12700" lvl="0" marL="0" rtl="0" algn="l">
              <a:lnSpc>
                <a:spcPct val="117071"/>
              </a:lnSpc>
              <a:spcBef>
                <a:spcPts val="0"/>
              </a:spcBef>
              <a:spcAft>
                <a:spcPts val="0"/>
              </a:spcAft>
              <a:buNone/>
            </a:pPr>
            <a:r>
              <a:rPr lang="en" sz="1200">
                <a:solidFill>
                  <a:schemeClr val="dk1"/>
                </a:solidFill>
              </a:rPr>
              <a:t>30</a:t>
            </a:r>
            <a:r>
              <a:rPr lang="en" sz="1200">
                <a:solidFill>
                  <a:schemeClr val="dk1"/>
                </a:solidFill>
              </a:rPr>
              <a:t>/01/2023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2"/>
          <p:cNvSpPr txBox="1"/>
          <p:nvPr/>
        </p:nvSpPr>
        <p:spPr>
          <a:xfrm>
            <a:off x="461225" y="4970950"/>
            <a:ext cx="844800" cy="184800"/>
          </a:xfrm>
          <a:prstGeom prst="rect">
            <a:avLst/>
          </a:prstGeom>
          <a:noFill/>
          <a:ln>
            <a:noFill/>
          </a:ln>
        </p:spPr>
        <p:txBody>
          <a:bodyPr anchorCtr="0" anchor="t" bIns="0" lIns="0" spcFirstLastPara="1" rIns="0" wrap="square" tIns="0">
            <a:spAutoFit/>
          </a:bodyPr>
          <a:lstStyle/>
          <a:p>
            <a:pPr indent="12700" lvl="0" marL="0" marR="0" rtl="0" algn="l">
              <a:lnSpc>
                <a:spcPct val="117071"/>
              </a:lnSpc>
              <a:spcBef>
                <a:spcPts val="0"/>
              </a:spcBef>
              <a:spcAft>
                <a:spcPts val="0"/>
              </a:spcAft>
              <a:buClr>
                <a:srgbClr val="000000"/>
              </a:buClr>
              <a:buSzPts val="1200"/>
              <a:buFont typeface="Arial"/>
              <a:buNone/>
            </a:pPr>
            <a:r>
              <a:t/>
            </a:r>
            <a:endParaRPr sz="1200"/>
          </a:p>
        </p:txBody>
      </p:sp>
      <p:sp>
        <p:nvSpPr>
          <p:cNvPr id="94" name="Google Shape;94;p22"/>
          <p:cNvSpPr txBox="1"/>
          <p:nvPr>
            <p:ph type="title"/>
          </p:nvPr>
        </p:nvSpPr>
        <p:spPr>
          <a:xfrm>
            <a:off x="3846746" y="254665"/>
            <a:ext cx="1450500" cy="429600"/>
          </a:xfrm>
          <a:prstGeom prst="rect">
            <a:avLst/>
          </a:prstGeom>
          <a:noFill/>
          <a:ln>
            <a:noFill/>
          </a:ln>
        </p:spPr>
        <p:txBody>
          <a:bodyPr anchorCtr="0" anchor="t" bIns="0" lIns="0" spcFirstLastPara="1" rIns="0" wrap="square" tIns="0">
            <a:noAutofit/>
          </a:bodyPr>
          <a:lstStyle/>
          <a:p>
            <a:pPr indent="12700" lvl="0" marL="0" rtl="0" algn="ctr">
              <a:lnSpc>
                <a:spcPct val="100000"/>
              </a:lnSpc>
              <a:spcBef>
                <a:spcPts val="0"/>
              </a:spcBef>
              <a:spcAft>
                <a:spcPts val="0"/>
              </a:spcAft>
              <a:buClr>
                <a:srgbClr val="000000"/>
              </a:buClr>
              <a:buSzPts val="3300"/>
              <a:buFont typeface="Times New Roman"/>
              <a:buNone/>
            </a:pPr>
            <a:r>
              <a:rPr lang="en" sz="3000"/>
              <a:t>INDEX</a:t>
            </a:r>
            <a:endParaRPr sz="3000"/>
          </a:p>
        </p:txBody>
      </p:sp>
      <p:graphicFrame>
        <p:nvGraphicFramePr>
          <p:cNvPr id="95" name="Google Shape;95;p22"/>
          <p:cNvGraphicFramePr/>
          <p:nvPr/>
        </p:nvGraphicFramePr>
        <p:xfrm>
          <a:off x="730738" y="1210999"/>
          <a:ext cx="3000000" cy="3000000"/>
        </p:xfrm>
        <a:graphic>
          <a:graphicData uri="http://schemas.openxmlformats.org/drawingml/2006/table">
            <a:tbl>
              <a:tblPr firstRow="1">
                <a:noFill/>
                <a:tableStyleId>{42FC0281-C6BC-432C-815E-5F69A5FAD7B7}</a:tableStyleId>
              </a:tblPr>
              <a:tblGrid>
                <a:gridCol w="1762325"/>
                <a:gridCol w="6275925"/>
              </a:tblGrid>
              <a:tr h="398975">
                <a:tc>
                  <a:txBody>
                    <a:bodyPr/>
                    <a:lstStyle/>
                    <a:p>
                      <a:pPr indent="0" lvl="0" marL="0" marR="0" rtl="0" algn="ctr">
                        <a:lnSpc>
                          <a:spcPct val="100000"/>
                        </a:lnSpc>
                        <a:spcBef>
                          <a:spcPts val="0"/>
                        </a:spcBef>
                        <a:spcAft>
                          <a:spcPts val="0"/>
                        </a:spcAft>
                        <a:buClr>
                          <a:schemeClr val="dk1"/>
                        </a:buClr>
                        <a:buSzPts val="1900"/>
                        <a:buFont typeface="Times New Roman"/>
                        <a:buNone/>
                      </a:pPr>
                      <a:r>
                        <a:rPr b="1" lang="en" sz="1900" u="none" cap="none" strike="noStrike">
                          <a:latin typeface="Times New Roman"/>
                          <a:ea typeface="Times New Roman"/>
                          <a:cs typeface="Times New Roman"/>
                          <a:sym typeface="Times New Roman"/>
                        </a:rPr>
                        <a:t>S. No.</a:t>
                      </a:r>
                      <a:endParaRPr sz="900"/>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Times New Roman"/>
                        <a:buNone/>
                      </a:pPr>
                      <a:r>
                        <a:rPr b="1" lang="en" sz="1900">
                          <a:latin typeface="Times New Roman"/>
                          <a:ea typeface="Times New Roman"/>
                          <a:cs typeface="Times New Roman"/>
                          <a:sym typeface="Times New Roman"/>
                        </a:rPr>
                        <a:t>CONTENTS</a:t>
                      </a:r>
                      <a:endParaRPr sz="900"/>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8950">
                <a:tc>
                  <a:txBody>
                    <a:bodyPr/>
                    <a:lstStyle/>
                    <a:p>
                      <a:pPr indent="0" lvl="0" marL="0" marR="0" rtl="0" algn="ctr">
                        <a:lnSpc>
                          <a:spcPct val="100000"/>
                        </a:lnSpc>
                        <a:spcBef>
                          <a:spcPts val="0"/>
                        </a:spcBef>
                        <a:spcAft>
                          <a:spcPts val="0"/>
                        </a:spcAft>
                        <a:buClr>
                          <a:schemeClr val="dk1"/>
                        </a:buClr>
                        <a:buSzPts val="1900"/>
                        <a:buFont typeface="Times New Roman"/>
                        <a:buNone/>
                      </a:pPr>
                      <a:r>
                        <a:rPr lang="en" sz="1500" u="none" cap="none" strike="noStrike">
                          <a:latin typeface="Times New Roman"/>
                          <a:ea typeface="Times New Roman"/>
                          <a:cs typeface="Times New Roman"/>
                          <a:sym typeface="Times New Roman"/>
                        </a:rPr>
                        <a:t>1.</a:t>
                      </a:r>
                      <a:endParaRPr sz="1500">
                        <a:latin typeface="Times New Roman"/>
                        <a:ea typeface="Times New Roman"/>
                        <a:cs typeface="Times New Roman"/>
                        <a:sym typeface="Times New Roman"/>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Times New Roman"/>
                        <a:buNone/>
                      </a:pPr>
                      <a:r>
                        <a:rPr lang="en" sz="1500" u="none" cap="none" strike="noStrike">
                          <a:latin typeface="Times New Roman"/>
                          <a:ea typeface="Times New Roman"/>
                          <a:cs typeface="Times New Roman"/>
                          <a:sym typeface="Times New Roman"/>
                        </a:rPr>
                        <a:t>INTRODUCTION</a:t>
                      </a:r>
                      <a:endParaRPr sz="1500">
                        <a:latin typeface="Times New Roman"/>
                        <a:ea typeface="Times New Roman"/>
                        <a:cs typeface="Times New Roman"/>
                        <a:sym typeface="Times New Roman"/>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8950">
                <a:tc>
                  <a:txBody>
                    <a:bodyPr/>
                    <a:lstStyle/>
                    <a:p>
                      <a:pPr indent="0" lvl="0" marL="0" marR="0" rtl="0" algn="ctr">
                        <a:lnSpc>
                          <a:spcPct val="100000"/>
                        </a:lnSpc>
                        <a:spcBef>
                          <a:spcPts val="0"/>
                        </a:spcBef>
                        <a:spcAft>
                          <a:spcPts val="0"/>
                        </a:spcAft>
                        <a:buClr>
                          <a:schemeClr val="dk1"/>
                        </a:buClr>
                        <a:buSzPts val="1900"/>
                        <a:buFont typeface="Times New Roman"/>
                        <a:buNone/>
                      </a:pPr>
                      <a:r>
                        <a:rPr lang="en" sz="1500" u="none" cap="none" strike="noStrike">
                          <a:latin typeface="Times New Roman"/>
                          <a:ea typeface="Times New Roman"/>
                          <a:cs typeface="Times New Roman"/>
                          <a:sym typeface="Times New Roman"/>
                        </a:rPr>
                        <a:t>2.</a:t>
                      </a:r>
                      <a:endParaRPr sz="1500">
                        <a:latin typeface="Times New Roman"/>
                        <a:ea typeface="Times New Roman"/>
                        <a:cs typeface="Times New Roman"/>
                        <a:sym typeface="Times New Roman"/>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Times New Roman"/>
                        <a:buNone/>
                      </a:pPr>
                      <a:r>
                        <a:rPr lang="en" sz="1500" u="none" cap="none" strike="noStrike">
                          <a:latin typeface="Times New Roman"/>
                          <a:ea typeface="Times New Roman"/>
                          <a:cs typeface="Times New Roman"/>
                          <a:sym typeface="Times New Roman"/>
                        </a:rPr>
                        <a:t>MOTIVATION</a:t>
                      </a:r>
                      <a:endParaRPr sz="1500">
                        <a:latin typeface="Times New Roman"/>
                        <a:ea typeface="Times New Roman"/>
                        <a:cs typeface="Times New Roman"/>
                        <a:sym typeface="Times New Roman"/>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8950">
                <a:tc>
                  <a:txBody>
                    <a:bodyPr/>
                    <a:lstStyle/>
                    <a:p>
                      <a:pPr indent="0" lvl="0" marL="0" marR="0" rtl="0" algn="ctr">
                        <a:lnSpc>
                          <a:spcPct val="100000"/>
                        </a:lnSpc>
                        <a:spcBef>
                          <a:spcPts val="0"/>
                        </a:spcBef>
                        <a:spcAft>
                          <a:spcPts val="0"/>
                        </a:spcAft>
                        <a:buClr>
                          <a:schemeClr val="dk1"/>
                        </a:buClr>
                        <a:buSzPts val="1900"/>
                        <a:buFont typeface="Times New Roman"/>
                        <a:buNone/>
                      </a:pPr>
                      <a:r>
                        <a:rPr lang="en" sz="1500" u="none" cap="none" strike="noStrike">
                          <a:latin typeface="Times New Roman"/>
                          <a:ea typeface="Times New Roman"/>
                          <a:cs typeface="Times New Roman"/>
                          <a:sym typeface="Times New Roman"/>
                        </a:rPr>
                        <a:t>3.</a:t>
                      </a:r>
                      <a:endParaRPr sz="1500">
                        <a:latin typeface="Times New Roman"/>
                        <a:ea typeface="Times New Roman"/>
                        <a:cs typeface="Times New Roman"/>
                        <a:sym typeface="Times New Roman"/>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Times New Roman"/>
                        <a:buNone/>
                      </a:pPr>
                      <a:r>
                        <a:rPr lang="en" sz="1500" u="none" cap="none" strike="noStrike">
                          <a:latin typeface="Times New Roman"/>
                          <a:ea typeface="Times New Roman"/>
                          <a:cs typeface="Times New Roman"/>
                          <a:sym typeface="Times New Roman"/>
                        </a:rPr>
                        <a:t>LITERATURE SURVEY</a:t>
                      </a:r>
                      <a:endParaRPr sz="1500">
                        <a:latin typeface="Times New Roman"/>
                        <a:ea typeface="Times New Roman"/>
                        <a:cs typeface="Times New Roman"/>
                        <a:sym typeface="Times New Roman"/>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8950">
                <a:tc>
                  <a:txBody>
                    <a:bodyPr/>
                    <a:lstStyle/>
                    <a:p>
                      <a:pPr indent="0" lvl="0" marL="0" marR="0" rtl="0" algn="ctr">
                        <a:lnSpc>
                          <a:spcPct val="100000"/>
                        </a:lnSpc>
                        <a:spcBef>
                          <a:spcPts val="0"/>
                        </a:spcBef>
                        <a:spcAft>
                          <a:spcPts val="0"/>
                        </a:spcAft>
                        <a:buClr>
                          <a:schemeClr val="dk1"/>
                        </a:buClr>
                        <a:buSzPts val="1900"/>
                        <a:buFont typeface="Times New Roman"/>
                        <a:buNone/>
                      </a:pPr>
                      <a:r>
                        <a:rPr lang="en" sz="1500" u="none" cap="none" strike="noStrike">
                          <a:latin typeface="Times New Roman"/>
                          <a:ea typeface="Times New Roman"/>
                          <a:cs typeface="Times New Roman"/>
                          <a:sym typeface="Times New Roman"/>
                        </a:rPr>
                        <a:t>4.</a:t>
                      </a:r>
                      <a:endParaRPr sz="1500">
                        <a:latin typeface="Times New Roman"/>
                        <a:ea typeface="Times New Roman"/>
                        <a:cs typeface="Times New Roman"/>
                        <a:sym typeface="Times New Roman"/>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Times New Roman"/>
                        <a:buNone/>
                      </a:pPr>
                      <a:r>
                        <a:rPr lang="en" sz="1500" u="none" cap="none" strike="noStrike">
                          <a:latin typeface="Times New Roman"/>
                          <a:ea typeface="Times New Roman"/>
                          <a:cs typeface="Times New Roman"/>
                          <a:sym typeface="Times New Roman"/>
                        </a:rPr>
                        <a:t>METHODOLOGY (WORK PLAN)</a:t>
                      </a:r>
                      <a:endParaRPr sz="1500">
                        <a:latin typeface="Times New Roman"/>
                        <a:ea typeface="Times New Roman"/>
                        <a:cs typeface="Times New Roman"/>
                        <a:sym typeface="Times New Roman"/>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8950">
                <a:tc>
                  <a:txBody>
                    <a:bodyPr/>
                    <a:lstStyle/>
                    <a:p>
                      <a:pPr indent="0" lvl="0" marL="0" marR="0" rtl="0" algn="ctr">
                        <a:lnSpc>
                          <a:spcPct val="100000"/>
                        </a:lnSpc>
                        <a:spcBef>
                          <a:spcPts val="0"/>
                        </a:spcBef>
                        <a:spcAft>
                          <a:spcPts val="0"/>
                        </a:spcAft>
                        <a:buClr>
                          <a:schemeClr val="dk1"/>
                        </a:buClr>
                        <a:buSzPts val="1900"/>
                        <a:buFont typeface="Times New Roman"/>
                        <a:buNone/>
                      </a:pPr>
                      <a:r>
                        <a:rPr lang="en" sz="1500" u="none" cap="none" strike="noStrike">
                          <a:latin typeface="Times New Roman"/>
                          <a:ea typeface="Times New Roman"/>
                          <a:cs typeface="Times New Roman"/>
                          <a:sym typeface="Times New Roman"/>
                        </a:rPr>
                        <a:t>5.</a:t>
                      </a:r>
                      <a:endParaRPr sz="1500">
                        <a:latin typeface="Times New Roman"/>
                        <a:ea typeface="Times New Roman"/>
                        <a:cs typeface="Times New Roman"/>
                        <a:sym typeface="Times New Roman"/>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Times New Roman"/>
                        <a:buNone/>
                      </a:pPr>
                      <a:r>
                        <a:rPr lang="en" sz="1500" u="none" cap="none" strike="noStrike">
                          <a:latin typeface="Times New Roman"/>
                          <a:ea typeface="Times New Roman"/>
                          <a:cs typeface="Times New Roman"/>
                          <a:sym typeface="Times New Roman"/>
                        </a:rPr>
                        <a:t>CONCLUSION</a:t>
                      </a:r>
                      <a:endParaRPr sz="1500">
                        <a:latin typeface="Times New Roman"/>
                        <a:ea typeface="Times New Roman"/>
                        <a:cs typeface="Times New Roman"/>
                        <a:sym typeface="Times New Roman"/>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8950">
                <a:tc>
                  <a:txBody>
                    <a:bodyPr/>
                    <a:lstStyle/>
                    <a:p>
                      <a:pPr indent="0" lvl="0" marL="0" marR="0" rtl="0" algn="ctr">
                        <a:lnSpc>
                          <a:spcPct val="100000"/>
                        </a:lnSpc>
                        <a:spcBef>
                          <a:spcPts val="0"/>
                        </a:spcBef>
                        <a:spcAft>
                          <a:spcPts val="0"/>
                        </a:spcAft>
                        <a:buClr>
                          <a:schemeClr val="dk1"/>
                        </a:buClr>
                        <a:buSzPts val="1900"/>
                        <a:buFont typeface="Times New Roman"/>
                        <a:buNone/>
                      </a:pPr>
                      <a:r>
                        <a:rPr lang="en" sz="1500" u="none" cap="none" strike="noStrike">
                          <a:latin typeface="Times New Roman"/>
                          <a:ea typeface="Times New Roman"/>
                          <a:cs typeface="Times New Roman"/>
                          <a:sym typeface="Times New Roman"/>
                        </a:rPr>
                        <a:t>6.</a:t>
                      </a:r>
                      <a:endParaRPr sz="1500">
                        <a:latin typeface="Times New Roman"/>
                        <a:ea typeface="Times New Roman"/>
                        <a:cs typeface="Times New Roman"/>
                        <a:sym typeface="Times New Roman"/>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Times New Roman"/>
                        <a:buNone/>
                      </a:pPr>
                      <a:r>
                        <a:rPr lang="en" sz="1500" u="none" cap="none" strike="noStrike">
                          <a:latin typeface="Times New Roman"/>
                          <a:ea typeface="Times New Roman"/>
                          <a:cs typeface="Times New Roman"/>
                          <a:sym typeface="Times New Roman"/>
                        </a:rPr>
                        <a:t>REFERENCE</a:t>
                      </a:r>
                      <a:endParaRPr sz="1500">
                        <a:latin typeface="Times New Roman"/>
                        <a:ea typeface="Times New Roman"/>
                        <a:cs typeface="Times New Roman"/>
                        <a:sym typeface="Times New Roman"/>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96" name="Google Shape;96;p22"/>
          <p:cNvSpPr txBox="1"/>
          <p:nvPr>
            <p:ph idx="4294967295" type="sldNum"/>
          </p:nvPr>
        </p:nvSpPr>
        <p:spPr>
          <a:xfrm>
            <a:off x="8441626" y="4970940"/>
            <a:ext cx="134716" cy="133234"/>
          </a:xfrm>
          <a:prstGeom prst="rect">
            <a:avLst/>
          </a:prstGeom>
          <a:noFill/>
          <a:ln>
            <a:noFill/>
          </a:ln>
        </p:spPr>
        <p:txBody>
          <a:bodyPr anchorCtr="0" anchor="t" bIns="0" lIns="0" spcFirstLastPara="1" rIns="0" wrap="square" tIns="0">
            <a:spAutoFit/>
          </a:bodyPr>
          <a:lstStyle/>
          <a:p>
            <a:pPr indent="25400" lvl="0" marL="0" rtl="0" algn="l">
              <a:lnSpc>
                <a:spcPct val="117071"/>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a:p>
        </p:txBody>
      </p:sp>
      <p:pic>
        <p:nvPicPr>
          <p:cNvPr id="97" name="Google Shape;97;p22"/>
          <p:cNvPicPr preferRelativeResize="0"/>
          <p:nvPr/>
        </p:nvPicPr>
        <p:blipFill rotWithShape="1">
          <a:blip r:embed="rId3">
            <a:alphaModFix/>
          </a:blip>
          <a:srcRect b="0" l="0" r="0" t="0"/>
          <a:stretch/>
        </p:blipFill>
        <p:spPr>
          <a:xfrm>
            <a:off x="7484189" y="39326"/>
            <a:ext cx="1188103" cy="401141"/>
          </a:xfrm>
          <a:prstGeom prst="rect">
            <a:avLst/>
          </a:prstGeom>
          <a:noFill/>
          <a:ln>
            <a:noFill/>
          </a:ln>
        </p:spPr>
      </p:pic>
      <p:sp>
        <p:nvSpPr>
          <p:cNvPr id="98" name="Google Shape;98;p22"/>
          <p:cNvSpPr txBox="1"/>
          <p:nvPr/>
        </p:nvSpPr>
        <p:spPr>
          <a:xfrm>
            <a:off x="0" y="4774200"/>
            <a:ext cx="3000000" cy="369300"/>
          </a:xfrm>
          <a:prstGeom prst="rect">
            <a:avLst/>
          </a:prstGeom>
          <a:noFill/>
          <a:ln>
            <a:noFill/>
          </a:ln>
        </p:spPr>
        <p:txBody>
          <a:bodyPr anchorCtr="0" anchor="t" bIns="91425" lIns="91425" spcFirstLastPara="1" rIns="91425" wrap="square" tIns="91425">
            <a:spAutoFit/>
          </a:bodyPr>
          <a:lstStyle/>
          <a:p>
            <a:pPr indent="12700" lvl="0" marL="0" rtl="0" algn="l">
              <a:lnSpc>
                <a:spcPct val="117071"/>
              </a:lnSpc>
              <a:spcBef>
                <a:spcPts val="0"/>
              </a:spcBef>
              <a:spcAft>
                <a:spcPts val="0"/>
              </a:spcAft>
              <a:buNone/>
            </a:pPr>
            <a:r>
              <a:rPr lang="en" sz="1200">
                <a:solidFill>
                  <a:schemeClr val="dk1"/>
                </a:solidFill>
              </a:rPr>
              <a:t>30</a:t>
            </a:r>
            <a:r>
              <a:rPr lang="en" sz="1200">
                <a:solidFill>
                  <a:schemeClr val="dk1"/>
                </a:solidFill>
              </a:rPr>
              <a:t>/01/2023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3"/>
          <p:cNvSpPr txBox="1"/>
          <p:nvPr/>
        </p:nvSpPr>
        <p:spPr>
          <a:xfrm>
            <a:off x="461222" y="4970940"/>
            <a:ext cx="726300" cy="184800"/>
          </a:xfrm>
          <a:prstGeom prst="rect">
            <a:avLst/>
          </a:prstGeom>
          <a:noFill/>
          <a:ln>
            <a:noFill/>
          </a:ln>
        </p:spPr>
        <p:txBody>
          <a:bodyPr anchorCtr="0" anchor="t" bIns="0" lIns="0" spcFirstLastPara="1" rIns="0" wrap="square" tIns="0">
            <a:spAutoFit/>
          </a:bodyPr>
          <a:lstStyle/>
          <a:p>
            <a:pPr indent="12700" lvl="0" marL="0" marR="0" rtl="0" algn="l">
              <a:lnSpc>
                <a:spcPct val="117071"/>
              </a:lnSpc>
              <a:spcBef>
                <a:spcPts val="0"/>
              </a:spcBef>
              <a:spcAft>
                <a:spcPts val="0"/>
              </a:spcAft>
              <a:buClr>
                <a:srgbClr val="000000"/>
              </a:buClr>
              <a:buSzPts val="1200"/>
              <a:buFont typeface="Arial"/>
              <a:buNone/>
            </a:pPr>
            <a:r>
              <a:t/>
            </a:r>
            <a:endParaRPr sz="1200"/>
          </a:p>
        </p:txBody>
      </p:sp>
      <p:sp>
        <p:nvSpPr>
          <p:cNvPr id="104" name="Google Shape;104;p23"/>
          <p:cNvSpPr txBox="1"/>
          <p:nvPr>
            <p:ph type="title"/>
          </p:nvPr>
        </p:nvSpPr>
        <p:spPr>
          <a:xfrm>
            <a:off x="2602761" y="270859"/>
            <a:ext cx="4021200" cy="425100"/>
          </a:xfrm>
          <a:prstGeom prst="rect">
            <a:avLst/>
          </a:prstGeom>
          <a:noFill/>
          <a:ln>
            <a:noFill/>
          </a:ln>
        </p:spPr>
        <p:txBody>
          <a:bodyPr anchorCtr="0" anchor="t" bIns="0" lIns="0" spcFirstLastPara="1" rIns="0" wrap="square" tIns="0">
            <a:noAutofit/>
          </a:bodyPr>
          <a:lstStyle/>
          <a:p>
            <a:pPr indent="12700" lvl="0" marL="0" rtl="0" algn="ctr">
              <a:lnSpc>
                <a:spcPct val="100000"/>
              </a:lnSpc>
              <a:spcBef>
                <a:spcPts val="0"/>
              </a:spcBef>
              <a:spcAft>
                <a:spcPts val="0"/>
              </a:spcAft>
              <a:buClr>
                <a:srgbClr val="000000"/>
              </a:buClr>
              <a:buSzPts val="3300"/>
              <a:buFont typeface="Times New Roman"/>
              <a:buNone/>
            </a:pPr>
            <a:r>
              <a:rPr lang="en" sz="3000"/>
              <a:t>INTRODUCTION</a:t>
            </a:r>
            <a:endParaRPr sz="3000"/>
          </a:p>
        </p:txBody>
      </p:sp>
      <p:sp>
        <p:nvSpPr>
          <p:cNvPr id="105" name="Google Shape;105;p23"/>
          <p:cNvSpPr txBox="1"/>
          <p:nvPr>
            <p:ph idx="4294967295" type="sldNum"/>
          </p:nvPr>
        </p:nvSpPr>
        <p:spPr>
          <a:xfrm>
            <a:off x="8441626" y="4970940"/>
            <a:ext cx="134716" cy="133234"/>
          </a:xfrm>
          <a:prstGeom prst="rect">
            <a:avLst/>
          </a:prstGeom>
          <a:noFill/>
          <a:ln>
            <a:noFill/>
          </a:ln>
        </p:spPr>
        <p:txBody>
          <a:bodyPr anchorCtr="0" anchor="t" bIns="0" lIns="0" spcFirstLastPara="1" rIns="0" wrap="square" tIns="0">
            <a:spAutoFit/>
          </a:bodyPr>
          <a:lstStyle/>
          <a:p>
            <a:pPr indent="25400" lvl="0" marL="0" rtl="0" algn="l">
              <a:lnSpc>
                <a:spcPct val="117071"/>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a:p>
        </p:txBody>
      </p:sp>
      <p:sp>
        <p:nvSpPr>
          <p:cNvPr id="106" name="Google Shape;106;p23"/>
          <p:cNvSpPr txBox="1"/>
          <p:nvPr/>
        </p:nvSpPr>
        <p:spPr>
          <a:xfrm>
            <a:off x="264000" y="1326675"/>
            <a:ext cx="8486100" cy="2922900"/>
          </a:xfrm>
          <a:prstGeom prst="rect">
            <a:avLst/>
          </a:prstGeom>
          <a:noFill/>
          <a:ln>
            <a:noFill/>
          </a:ln>
        </p:spPr>
        <p:txBody>
          <a:bodyPr anchorCtr="0" anchor="ctr" bIns="75400" lIns="75400" spcFirstLastPara="1" rIns="75400" wrap="square" tIns="75400">
            <a:noAutofit/>
          </a:bodyPr>
          <a:lstStyle/>
          <a:p>
            <a:pPr indent="-323850" lvl="0" marL="457200" marR="0" rtl="0" algn="just">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IOT, Internet of things is the field of computer science technology that has made it very easy to store data and work on the databases keeping collected information of user (either individual or in bulk).</a:t>
            </a:r>
            <a:endParaRPr sz="1500">
              <a:latin typeface="Times New Roman"/>
              <a:ea typeface="Times New Roman"/>
              <a:cs typeface="Times New Roman"/>
              <a:sym typeface="Times New Roman"/>
            </a:endParaRPr>
          </a:p>
          <a:p>
            <a:pPr indent="-323850" lvl="0" marL="457200" marR="0" rtl="0" algn="just">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Installing a smart security system that has biometric details along with basic information of an individual could be a smart solution to many of such cases. </a:t>
            </a:r>
            <a:endParaRPr sz="1500">
              <a:latin typeface="Times New Roman"/>
              <a:ea typeface="Times New Roman"/>
              <a:cs typeface="Times New Roman"/>
              <a:sym typeface="Times New Roman"/>
            </a:endParaRPr>
          </a:p>
          <a:p>
            <a:pPr indent="-323850" lvl="0" marL="457200" marR="0" rtl="0" algn="just">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This system would contain biometric details of parameters such as fingerprint, face recognition technique, along with the other details.</a:t>
            </a:r>
            <a:endParaRPr sz="1500">
              <a:latin typeface="Times New Roman"/>
              <a:ea typeface="Times New Roman"/>
              <a:cs typeface="Times New Roman"/>
              <a:sym typeface="Times New Roman"/>
            </a:endParaRPr>
          </a:p>
          <a:p>
            <a:pPr indent="-323850" lvl="0" marL="457200" marR="0" rtl="0" algn="just">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Only after the details of biometric prints match with the sample provided, an otp will be generated and sent to the users mobile number provided in the details. </a:t>
            </a:r>
            <a:endParaRPr sz="1500">
              <a:latin typeface="Times New Roman"/>
              <a:ea typeface="Times New Roman"/>
              <a:cs typeface="Times New Roman"/>
              <a:sym typeface="Times New Roman"/>
            </a:endParaRPr>
          </a:p>
          <a:p>
            <a:pPr indent="-323850" lvl="0" marL="457200" marR="0" rtl="0" algn="just">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This process would confirm that the user is authentic consumer.</a:t>
            </a:r>
            <a:endParaRPr sz="1500">
              <a:latin typeface="Times New Roman"/>
              <a:ea typeface="Times New Roman"/>
              <a:cs typeface="Times New Roman"/>
              <a:sym typeface="Times New Roman"/>
            </a:endParaRPr>
          </a:p>
        </p:txBody>
      </p:sp>
      <p:pic>
        <p:nvPicPr>
          <p:cNvPr id="107" name="Google Shape;107;p23"/>
          <p:cNvPicPr preferRelativeResize="0"/>
          <p:nvPr/>
        </p:nvPicPr>
        <p:blipFill rotWithShape="1">
          <a:blip r:embed="rId3">
            <a:alphaModFix/>
          </a:blip>
          <a:srcRect b="0" l="0" r="0" t="0"/>
          <a:stretch/>
        </p:blipFill>
        <p:spPr>
          <a:xfrm>
            <a:off x="7484189" y="39326"/>
            <a:ext cx="1188103" cy="401141"/>
          </a:xfrm>
          <a:prstGeom prst="rect">
            <a:avLst/>
          </a:prstGeom>
          <a:noFill/>
          <a:ln>
            <a:noFill/>
          </a:ln>
        </p:spPr>
      </p:pic>
      <p:sp>
        <p:nvSpPr>
          <p:cNvPr id="108" name="Google Shape;108;p2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12700" lvl="0" marL="0" rtl="0" algn="l">
              <a:lnSpc>
                <a:spcPct val="117071"/>
              </a:lnSpc>
              <a:spcBef>
                <a:spcPts val="0"/>
              </a:spcBef>
              <a:spcAft>
                <a:spcPts val="0"/>
              </a:spcAft>
              <a:buNone/>
            </a:pPr>
            <a:r>
              <a:t/>
            </a:r>
            <a:endParaRPr/>
          </a:p>
        </p:txBody>
      </p:sp>
      <p:sp>
        <p:nvSpPr>
          <p:cNvPr id="109" name="Google Shape;109;p23"/>
          <p:cNvSpPr txBox="1"/>
          <p:nvPr/>
        </p:nvSpPr>
        <p:spPr>
          <a:xfrm>
            <a:off x="0" y="4774200"/>
            <a:ext cx="3000000" cy="369300"/>
          </a:xfrm>
          <a:prstGeom prst="rect">
            <a:avLst/>
          </a:prstGeom>
          <a:noFill/>
          <a:ln>
            <a:noFill/>
          </a:ln>
        </p:spPr>
        <p:txBody>
          <a:bodyPr anchorCtr="0" anchor="t" bIns="91425" lIns="91425" spcFirstLastPara="1" rIns="91425" wrap="square" tIns="91425">
            <a:spAutoFit/>
          </a:bodyPr>
          <a:lstStyle/>
          <a:p>
            <a:pPr indent="12700" lvl="0" marL="0" rtl="0" algn="l">
              <a:lnSpc>
                <a:spcPct val="117071"/>
              </a:lnSpc>
              <a:spcBef>
                <a:spcPts val="0"/>
              </a:spcBef>
              <a:spcAft>
                <a:spcPts val="0"/>
              </a:spcAft>
              <a:buNone/>
            </a:pPr>
            <a:r>
              <a:rPr lang="en" sz="1200">
                <a:solidFill>
                  <a:schemeClr val="dk1"/>
                </a:solidFill>
              </a:rPr>
              <a:t>30</a:t>
            </a:r>
            <a:r>
              <a:rPr lang="en" sz="1200">
                <a:solidFill>
                  <a:schemeClr val="dk1"/>
                </a:solidFill>
              </a:rPr>
              <a:t>/01/2023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4"/>
          <p:cNvSpPr txBox="1"/>
          <p:nvPr>
            <p:ph type="title"/>
          </p:nvPr>
        </p:nvSpPr>
        <p:spPr>
          <a:xfrm>
            <a:off x="3325054" y="143975"/>
            <a:ext cx="2651100" cy="4707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rgbClr val="000000"/>
              </a:buClr>
              <a:buSzPts val="3300"/>
              <a:buFont typeface="Times New Roman"/>
              <a:buNone/>
            </a:pPr>
            <a:r>
              <a:rPr lang="en" sz="3000"/>
              <a:t>MOTIVATION</a:t>
            </a:r>
            <a:endParaRPr sz="3000"/>
          </a:p>
        </p:txBody>
      </p:sp>
      <p:sp>
        <p:nvSpPr>
          <p:cNvPr id="115" name="Google Shape;115;p24"/>
          <p:cNvSpPr txBox="1"/>
          <p:nvPr>
            <p:ph idx="1" type="body"/>
          </p:nvPr>
        </p:nvSpPr>
        <p:spPr>
          <a:xfrm>
            <a:off x="270350" y="1251650"/>
            <a:ext cx="8395200" cy="1252500"/>
          </a:xfrm>
          <a:prstGeom prst="rect">
            <a:avLst/>
          </a:prstGeom>
          <a:noFill/>
          <a:ln>
            <a:noFill/>
          </a:ln>
        </p:spPr>
        <p:txBody>
          <a:bodyPr anchorCtr="0" anchor="t" bIns="0" lIns="0" spcFirstLastPara="1" rIns="0" wrap="square" tIns="0">
            <a:noAutofit/>
          </a:bodyPr>
          <a:lstStyle/>
          <a:p>
            <a:pPr indent="-323850" lvl="0" marL="914400" rtl="0" algn="just">
              <a:lnSpc>
                <a:spcPct val="150000"/>
              </a:lnSpc>
              <a:spcBef>
                <a:spcPts val="0"/>
              </a:spcBef>
              <a:spcAft>
                <a:spcPts val="0"/>
              </a:spcAft>
              <a:buSzPts val="1500"/>
              <a:buChar char="●"/>
            </a:pPr>
            <a:r>
              <a:rPr lang="en" sz="1500"/>
              <a:t>Growing Fraud cases. According to data recently made public by cybersecurity company Flashpoint, after the government, the banking industry will see the second-highest number of data breaches globally in 2022. Banks in the United States were the hardest hit, followed by those in Argentina, Brazil, and China.</a:t>
            </a:r>
            <a:endParaRPr sz="1500"/>
          </a:p>
          <a:p>
            <a:pPr indent="-323850" lvl="0" marL="914400" rtl="0" algn="just">
              <a:lnSpc>
                <a:spcPct val="150000"/>
              </a:lnSpc>
              <a:spcBef>
                <a:spcPts val="0"/>
              </a:spcBef>
              <a:spcAft>
                <a:spcPts val="0"/>
              </a:spcAft>
              <a:buSzPts val="1500"/>
              <a:buChar char="●"/>
            </a:pPr>
            <a:r>
              <a:rPr lang="en" sz="1500"/>
              <a:t>Source- americanbanker.com/list/10-biggest-financial-data-breaches-of-2022</a:t>
            </a:r>
            <a:endParaRPr sz="1500"/>
          </a:p>
          <a:p>
            <a:pPr indent="-323850" lvl="0" marL="914400" rtl="0" algn="just">
              <a:lnSpc>
                <a:spcPct val="150000"/>
              </a:lnSpc>
              <a:spcBef>
                <a:spcPts val="0"/>
              </a:spcBef>
              <a:spcAft>
                <a:spcPts val="0"/>
              </a:spcAft>
              <a:buSzPts val="1500"/>
              <a:buChar char="●"/>
            </a:pPr>
            <a:r>
              <a:rPr lang="en" sz="1500"/>
              <a:t>So to be cautious and develop a system in our country with the resources we can be provided is a must. And this was our motivation to be cautiously taking steps forward.</a:t>
            </a:r>
            <a:endParaRPr sz="1500"/>
          </a:p>
          <a:p>
            <a:pPr indent="-323850" lvl="0" marL="914400" rtl="0" algn="just">
              <a:lnSpc>
                <a:spcPct val="150000"/>
              </a:lnSpc>
              <a:spcBef>
                <a:spcPts val="0"/>
              </a:spcBef>
              <a:spcAft>
                <a:spcPts val="0"/>
              </a:spcAft>
              <a:buSzPts val="1500"/>
              <a:buChar char="●"/>
            </a:pPr>
            <a:r>
              <a:rPr lang="en" sz="1500"/>
              <a:t>Growing cases where items are bought by giving just the identity photocopy by another person and missued. </a:t>
            </a:r>
            <a:endParaRPr sz="1500"/>
          </a:p>
          <a:p>
            <a:pPr indent="0" lvl="0" marL="457200" rtl="0" algn="just">
              <a:lnSpc>
                <a:spcPct val="150000"/>
              </a:lnSpc>
              <a:spcBef>
                <a:spcPts val="0"/>
              </a:spcBef>
              <a:spcAft>
                <a:spcPts val="0"/>
              </a:spcAft>
              <a:buNone/>
            </a:pPr>
            <a:r>
              <a:t/>
            </a:r>
            <a:endParaRPr sz="1500"/>
          </a:p>
        </p:txBody>
      </p:sp>
      <p:pic>
        <p:nvPicPr>
          <p:cNvPr id="116" name="Google Shape;116;p24"/>
          <p:cNvPicPr preferRelativeResize="0"/>
          <p:nvPr/>
        </p:nvPicPr>
        <p:blipFill rotWithShape="1">
          <a:blip r:embed="rId3">
            <a:alphaModFix/>
          </a:blip>
          <a:srcRect b="0" l="0" r="0" t="0"/>
          <a:stretch/>
        </p:blipFill>
        <p:spPr>
          <a:xfrm>
            <a:off x="7484189" y="39326"/>
            <a:ext cx="1188103" cy="401141"/>
          </a:xfrm>
          <a:prstGeom prst="rect">
            <a:avLst/>
          </a:prstGeom>
          <a:noFill/>
          <a:ln>
            <a:noFill/>
          </a:ln>
        </p:spPr>
      </p:pic>
      <p:sp>
        <p:nvSpPr>
          <p:cNvPr id="117" name="Google Shape;117;p24"/>
          <p:cNvSpPr txBox="1"/>
          <p:nvPr>
            <p:ph idx="12" type="sldNum"/>
          </p:nvPr>
        </p:nvSpPr>
        <p:spPr>
          <a:xfrm>
            <a:off x="8441626" y="4970940"/>
            <a:ext cx="223800" cy="184800"/>
          </a:xfrm>
          <a:prstGeom prst="rect">
            <a:avLst/>
          </a:prstGeom>
        </p:spPr>
        <p:txBody>
          <a:bodyPr anchorCtr="0" anchor="t" bIns="0" lIns="0" spcFirstLastPara="1" rIns="0" wrap="square" tIns="0">
            <a:spAutoFit/>
          </a:bodyPr>
          <a:lstStyle/>
          <a:p>
            <a:pPr indent="25400" lvl="0" marL="0" rtl="0" algn="l">
              <a:spcBef>
                <a:spcPts val="0"/>
              </a:spcBef>
              <a:spcAft>
                <a:spcPts val="0"/>
              </a:spcAft>
              <a:buClr>
                <a:srgbClr val="000000"/>
              </a:buClr>
              <a:buSzPts val="1200"/>
              <a:buFont typeface="Arial"/>
              <a:buNone/>
            </a:pPr>
            <a:fld id="{00000000-1234-1234-1234-123412341234}" type="slidenum">
              <a:rPr lang="en"/>
              <a:t>‹#›</a:t>
            </a:fld>
            <a:endParaRPr/>
          </a:p>
        </p:txBody>
      </p:sp>
      <p:sp>
        <p:nvSpPr>
          <p:cNvPr id="118" name="Google Shape;118;p24"/>
          <p:cNvSpPr txBox="1"/>
          <p:nvPr/>
        </p:nvSpPr>
        <p:spPr>
          <a:xfrm>
            <a:off x="0" y="4774200"/>
            <a:ext cx="3000000" cy="369300"/>
          </a:xfrm>
          <a:prstGeom prst="rect">
            <a:avLst/>
          </a:prstGeom>
          <a:noFill/>
          <a:ln>
            <a:noFill/>
          </a:ln>
        </p:spPr>
        <p:txBody>
          <a:bodyPr anchorCtr="0" anchor="t" bIns="91425" lIns="91425" spcFirstLastPara="1" rIns="91425" wrap="square" tIns="91425">
            <a:spAutoFit/>
          </a:bodyPr>
          <a:lstStyle/>
          <a:p>
            <a:pPr indent="12700" lvl="0" marL="0" rtl="0" algn="l">
              <a:lnSpc>
                <a:spcPct val="117071"/>
              </a:lnSpc>
              <a:spcBef>
                <a:spcPts val="0"/>
              </a:spcBef>
              <a:spcAft>
                <a:spcPts val="0"/>
              </a:spcAft>
              <a:buNone/>
            </a:pPr>
            <a:r>
              <a:rPr lang="en" sz="1200">
                <a:solidFill>
                  <a:schemeClr val="dk1"/>
                </a:solidFill>
              </a:rPr>
              <a:t>30</a:t>
            </a:r>
            <a:r>
              <a:rPr lang="en" sz="1200">
                <a:solidFill>
                  <a:schemeClr val="dk1"/>
                </a:solidFill>
              </a:rPr>
              <a:t>/01/2023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ph idx="12" type="sldNum"/>
          </p:nvPr>
        </p:nvSpPr>
        <p:spPr>
          <a:xfrm>
            <a:off x="8441626" y="4970940"/>
            <a:ext cx="223800" cy="184800"/>
          </a:xfrm>
          <a:prstGeom prst="rect">
            <a:avLst/>
          </a:prstGeom>
        </p:spPr>
        <p:txBody>
          <a:bodyPr anchorCtr="0" anchor="t" bIns="0" lIns="0" spcFirstLastPara="1" rIns="0" wrap="square" tIns="0">
            <a:spAutoFit/>
          </a:bodyPr>
          <a:lstStyle/>
          <a:p>
            <a:pPr indent="25400" lvl="0" marL="0" rtl="0" algn="l">
              <a:spcBef>
                <a:spcPts val="0"/>
              </a:spcBef>
              <a:spcAft>
                <a:spcPts val="0"/>
              </a:spcAft>
              <a:buClr>
                <a:srgbClr val="000000"/>
              </a:buClr>
              <a:buSzPts val="1200"/>
              <a:buFont typeface="Arial"/>
              <a:buNone/>
            </a:pPr>
            <a:fld id="{00000000-1234-1234-1234-123412341234}" type="slidenum">
              <a:rPr lang="en"/>
              <a:t>‹#›</a:t>
            </a:fld>
            <a:endParaRPr/>
          </a:p>
        </p:txBody>
      </p:sp>
      <p:graphicFrame>
        <p:nvGraphicFramePr>
          <p:cNvPr id="124" name="Google Shape;124;p25"/>
          <p:cNvGraphicFramePr/>
          <p:nvPr/>
        </p:nvGraphicFramePr>
        <p:xfrm>
          <a:off x="499275" y="788511"/>
          <a:ext cx="3000000" cy="3000000"/>
        </p:xfrm>
        <a:graphic>
          <a:graphicData uri="http://schemas.openxmlformats.org/drawingml/2006/table">
            <a:tbl>
              <a:tblPr>
                <a:noFill/>
                <a:tableStyleId>{6B26D687-1E6B-4E69-8300-B80F3D22363B}</a:tableStyleId>
              </a:tblPr>
              <a:tblGrid>
                <a:gridCol w="4072725"/>
                <a:gridCol w="4072725"/>
              </a:tblGrid>
              <a:tr h="345375">
                <a:tc>
                  <a:txBody>
                    <a:bodyPr/>
                    <a:lstStyle/>
                    <a:p>
                      <a:pPr indent="0" lvl="0" marL="0" rtl="0" algn="ctr">
                        <a:spcBef>
                          <a:spcPts val="0"/>
                        </a:spcBef>
                        <a:spcAft>
                          <a:spcPts val="0"/>
                        </a:spcAft>
                        <a:buNone/>
                      </a:pPr>
                      <a:r>
                        <a:rPr b="1" lang="en" sz="1100">
                          <a:solidFill>
                            <a:schemeClr val="dk1"/>
                          </a:solidFill>
                        </a:rPr>
                        <a:t>AUTHORS, TITLE, JOURNAL</a:t>
                      </a:r>
                      <a:endParaRPr>
                        <a:solidFill>
                          <a:schemeClr val="dk1"/>
                        </a:solidFill>
                      </a:endParaRPr>
                    </a:p>
                  </a:txBody>
                  <a:tcPr marT="91425" marB="91425" marR="91425" marL="91425"/>
                </a:tc>
                <a:tc>
                  <a:txBody>
                    <a:bodyPr/>
                    <a:lstStyle/>
                    <a:p>
                      <a:pPr indent="0" lvl="0" marL="0" rtl="0" algn="ctr">
                        <a:spcBef>
                          <a:spcPts val="0"/>
                        </a:spcBef>
                        <a:spcAft>
                          <a:spcPts val="0"/>
                        </a:spcAft>
                        <a:buClr>
                          <a:schemeClr val="lt1"/>
                        </a:buClr>
                        <a:buSzPts val="1100"/>
                        <a:buFont typeface="Helvetica Neue"/>
                        <a:buNone/>
                      </a:pPr>
                      <a:r>
                        <a:rPr b="1" lang="en" sz="1100">
                          <a:solidFill>
                            <a:schemeClr val="dk1"/>
                          </a:solidFill>
                        </a:rPr>
                        <a:t>INFERENCE</a:t>
                      </a:r>
                      <a:endParaRPr>
                        <a:solidFill>
                          <a:schemeClr val="dk1"/>
                        </a:solidFill>
                      </a:endParaRPr>
                    </a:p>
                  </a:txBody>
                  <a:tcPr marT="91425" marB="91425" marR="91425" marL="91425"/>
                </a:tc>
              </a:tr>
              <a:tr h="969525">
                <a:tc>
                  <a:txBody>
                    <a:bodyPr/>
                    <a:lstStyle/>
                    <a:p>
                      <a:pPr indent="0" lvl="0" marL="0" rtl="0" algn="just">
                        <a:spcBef>
                          <a:spcPts val="0"/>
                        </a:spcBef>
                        <a:spcAft>
                          <a:spcPts val="0"/>
                        </a:spcAft>
                        <a:buNone/>
                      </a:pPr>
                      <a:r>
                        <a:rPr lang="en" sz="900">
                          <a:solidFill>
                            <a:schemeClr val="dk1"/>
                          </a:solidFill>
                          <a:latin typeface="Times New Roman"/>
                          <a:ea typeface="Times New Roman"/>
                          <a:cs typeface="Times New Roman"/>
                          <a:sym typeface="Times New Roman"/>
                        </a:rPr>
                        <a:t>X. Yang, S. Yang, J. Liu, C. Wang, Y. Chen and N. Saxena, "Enabling Finger-Touch-Based Mobile User Authentication via Physical Vibrations on IoT Devices," in IEEE Transactions on Mobile Computing, vol. 21, no. 10, pp. 3565-3580, 1 Oct. 2022, doi: 10.1109/TMC.2021.3057083.</a:t>
                      </a:r>
                      <a:endParaRPr sz="900">
                        <a:solidFill>
                          <a:schemeClr val="dk1"/>
                        </a:solidFill>
                        <a:latin typeface="Times New Roman"/>
                        <a:ea typeface="Times New Roman"/>
                        <a:cs typeface="Times New Roman"/>
                        <a:sym typeface="Times New Roman"/>
                      </a:endParaRPr>
                    </a:p>
                  </a:txBody>
                  <a:tcPr marT="91425" marB="91425" marR="91425" marL="91425" anchor="ctr"/>
                </a:tc>
                <a:tc>
                  <a:txBody>
                    <a:bodyPr/>
                    <a:lstStyle/>
                    <a:p>
                      <a:pPr indent="0" lvl="0" marL="0" rtl="0" algn="just">
                        <a:lnSpc>
                          <a:spcPct val="115000"/>
                        </a:lnSpc>
                        <a:spcBef>
                          <a:spcPts val="1200"/>
                        </a:spcBef>
                        <a:spcAft>
                          <a:spcPts val="0"/>
                        </a:spcAft>
                        <a:buClr>
                          <a:schemeClr val="dk1"/>
                        </a:buClr>
                        <a:buSzPts val="1100"/>
                        <a:buFont typeface="Arial"/>
                        <a:buNone/>
                      </a:pPr>
                      <a:r>
                        <a:rPr lang="en" sz="900">
                          <a:solidFill>
                            <a:srgbClr val="231F20"/>
                          </a:solidFill>
                          <a:latin typeface="Times New Roman"/>
                          <a:ea typeface="Times New Roman"/>
                          <a:cs typeface="Times New Roman"/>
                          <a:sym typeface="Times New Roman"/>
                        </a:rPr>
                        <a:t>In this paper, we propose a system that implements the idea of low-cost low-power tangible user authentication beyond touch screens to any solid surface to support smart access applications (e.g., apartment entrances, vehicle doors, or smart appliances).</a:t>
                      </a:r>
                      <a:endParaRPr sz="900">
                        <a:solidFill>
                          <a:srgbClr val="231F20"/>
                        </a:solidFill>
                        <a:latin typeface="Times New Roman"/>
                        <a:ea typeface="Times New Roman"/>
                        <a:cs typeface="Times New Roman"/>
                        <a:sym typeface="Times New Roman"/>
                      </a:endParaRPr>
                    </a:p>
                    <a:p>
                      <a:pPr indent="0" lvl="0" marL="0" rtl="0" algn="just">
                        <a:spcBef>
                          <a:spcPts val="1200"/>
                        </a:spcBef>
                        <a:spcAft>
                          <a:spcPts val="0"/>
                        </a:spcAft>
                        <a:buNone/>
                      </a:pPr>
                      <a:r>
                        <a:t/>
                      </a:r>
                      <a:endParaRPr b="1" sz="1100">
                        <a:solidFill>
                          <a:schemeClr val="dk1"/>
                        </a:solidFill>
                      </a:endParaRPr>
                    </a:p>
                  </a:txBody>
                  <a:tcPr marT="91425" marB="91425" marR="91425" marL="91425" anchor="b"/>
                </a:tc>
              </a:tr>
              <a:tr h="873100">
                <a:tc>
                  <a:txBody>
                    <a:bodyPr/>
                    <a:lstStyle/>
                    <a:p>
                      <a:pPr indent="0" lvl="0" marL="0" rtl="0" algn="just">
                        <a:lnSpc>
                          <a:spcPct val="115000"/>
                        </a:lnSpc>
                        <a:spcBef>
                          <a:spcPts val="1200"/>
                        </a:spcBef>
                        <a:spcAft>
                          <a:spcPts val="1200"/>
                        </a:spcAft>
                        <a:buClr>
                          <a:schemeClr val="dk1"/>
                        </a:buClr>
                        <a:buSzPts val="1100"/>
                        <a:buFont typeface="Arial"/>
                        <a:buNone/>
                      </a:pPr>
                      <a:r>
                        <a:rPr lang="en" sz="900">
                          <a:solidFill>
                            <a:schemeClr val="dk1"/>
                          </a:solidFill>
                          <a:latin typeface="Times New Roman"/>
                          <a:ea typeface="Times New Roman"/>
                          <a:cs typeface="Times New Roman"/>
                          <a:sym typeface="Times New Roman"/>
                        </a:rPr>
                        <a:t>D. Breitenbacher, I. Homoliak, Y. L. Aung, Y. Elovici and N. O. Tippenhauer, "HADES-IoT: A Practical and Effective Host-Based Anomaly Detection System for IoT Devices (Extended Version)," in IEEE Internet of Things Journal, vol. 9, no. 12, pp. 9640-9658, 15 June15, 2022, doi: 10.1109/JIOT.2021.3135789</a:t>
                      </a:r>
                      <a:endParaRPr sz="900"/>
                    </a:p>
                  </a:txBody>
                  <a:tcPr marT="91425" marB="91425" marR="91425" marL="91425" anchor="ctr"/>
                </a:tc>
                <a:tc>
                  <a:txBody>
                    <a:bodyPr/>
                    <a:lstStyle/>
                    <a:p>
                      <a:pPr indent="0" lvl="0" marL="0" marR="63500" rtl="0" algn="just">
                        <a:spcBef>
                          <a:spcPts val="0"/>
                        </a:spcBef>
                        <a:spcAft>
                          <a:spcPts val="0"/>
                        </a:spcAft>
                        <a:buClr>
                          <a:schemeClr val="dk1"/>
                        </a:buClr>
                        <a:buSzPts val="1400"/>
                        <a:buFont typeface="Times New Roman"/>
                        <a:buNone/>
                      </a:pPr>
                      <a:r>
                        <a:rPr lang="en" sz="900">
                          <a:solidFill>
                            <a:srgbClr val="333333"/>
                          </a:solidFill>
                          <a:highlight>
                            <a:srgbClr val="FFFFFF"/>
                          </a:highlight>
                          <a:latin typeface="Times New Roman"/>
                          <a:ea typeface="Times New Roman"/>
                          <a:cs typeface="Times New Roman"/>
                          <a:sym typeface="Times New Roman"/>
                        </a:rPr>
                        <a:t>HADES-IoT provides tamper-proof protection and can be deployed on a wide range of Linux-based IoT devices. HADES-IoT’s main advantage is its low overhead, making it suitable for Linux-based IoT devices where state-of-the-art security solutions are infeasible due to their high-performance demands.</a:t>
                      </a:r>
                      <a:endParaRPr sz="900">
                        <a:latin typeface="Times New Roman"/>
                        <a:ea typeface="Times New Roman"/>
                        <a:cs typeface="Times New Roman"/>
                        <a:sym typeface="Times New Roman"/>
                      </a:endParaRPr>
                    </a:p>
                  </a:txBody>
                  <a:tcPr marT="91425" marB="91425" marR="91425" marL="91425" anchor="ctr"/>
                </a:tc>
              </a:tr>
              <a:tr h="732075">
                <a:tc>
                  <a:txBody>
                    <a:bodyPr/>
                    <a:lstStyle/>
                    <a:p>
                      <a:pPr indent="0" lvl="0" marL="0" rtl="0" algn="just">
                        <a:lnSpc>
                          <a:spcPct val="115000"/>
                        </a:lnSpc>
                        <a:spcBef>
                          <a:spcPts val="1200"/>
                        </a:spcBef>
                        <a:spcAft>
                          <a:spcPts val="1200"/>
                        </a:spcAft>
                        <a:buClr>
                          <a:schemeClr val="dk1"/>
                        </a:buClr>
                        <a:buSzPts val="1100"/>
                        <a:buFont typeface="Arial"/>
                        <a:buNone/>
                      </a:pPr>
                      <a:r>
                        <a:rPr lang="en" sz="900">
                          <a:solidFill>
                            <a:schemeClr val="dk1"/>
                          </a:solidFill>
                          <a:latin typeface="Times New Roman"/>
                          <a:ea typeface="Times New Roman"/>
                          <a:cs typeface="Times New Roman"/>
                          <a:sym typeface="Times New Roman"/>
                        </a:rPr>
                        <a:t>C. Choi and J. Choi, "Ontology-Based Security Context Reasoning for Power IoT-Cloud Security Service," in IEEE Access, vol. 7, pp. 110510-110517, 2019, doi: 10.1109/ACCESS.2019.2933859.</a:t>
                      </a:r>
                      <a:endParaRPr sz="900"/>
                    </a:p>
                  </a:txBody>
                  <a:tcPr marT="91425" marB="91425" marR="91425" marL="91425" anchor="ctr"/>
                </a:tc>
                <a:tc>
                  <a:txBody>
                    <a:bodyPr/>
                    <a:lstStyle/>
                    <a:p>
                      <a:pPr indent="0" lvl="0" marL="0" marR="63500" rtl="0" algn="just">
                        <a:spcBef>
                          <a:spcPts val="0"/>
                        </a:spcBef>
                        <a:spcAft>
                          <a:spcPts val="0"/>
                        </a:spcAft>
                        <a:buClr>
                          <a:schemeClr val="dk1"/>
                        </a:buClr>
                        <a:buSzPts val="1400"/>
                        <a:buFont typeface="Times New Roman"/>
                        <a:buNone/>
                      </a:pPr>
                      <a:r>
                        <a:rPr lang="en" sz="900">
                          <a:solidFill>
                            <a:srgbClr val="333333"/>
                          </a:solidFill>
                          <a:highlight>
                            <a:srgbClr val="FFFFFF"/>
                          </a:highlight>
                          <a:latin typeface="Times New Roman"/>
                          <a:ea typeface="Times New Roman"/>
                          <a:cs typeface="Times New Roman"/>
                          <a:sym typeface="Times New Roman"/>
                        </a:rPr>
                        <a:t>The paper presents an appropriate power IoT-Cloud security service framework that can be used in a power IoT-Cloud environment. In addition, a security mechanism that can be efficiently operated in such an environment is implemented.</a:t>
                      </a:r>
                      <a:endParaRPr sz="900">
                        <a:latin typeface="Times New Roman"/>
                        <a:ea typeface="Times New Roman"/>
                        <a:cs typeface="Times New Roman"/>
                        <a:sym typeface="Times New Roman"/>
                      </a:endParaRPr>
                    </a:p>
                  </a:txBody>
                  <a:tcPr marT="91425" marB="91425" marR="91425" marL="91425" anchor="ctr"/>
                </a:tc>
              </a:tr>
              <a:tr h="937025">
                <a:tc>
                  <a:txBody>
                    <a:bodyPr/>
                    <a:lstStyle/>
                    <a:p>
                      <a:pPr indent="0" lvl="0" marL="0" rtl="0" algn="just">
                        <a:lnSpc>
                          <a:spcPct val="115000"/>
                        </a:lnSpc>
                        <a:spcBef>
                          <a:spcPts val="1200"/>
                        </a:spcBef>
                        <a:spcAft>
                          <a:spcPts val="1200"/>
                        </a:spcAft>
                        <a:buClr>
                          <a:schemeClr val="dk1"/>
                        </a:buClr>
                        <a:buSzPts val="1100"/>
                        <a:buFont typeface="Arial"/>
                        <a:buNone/>
                      </a:pPr>
                      <a:r>
                        <a:rPr lang="en" sz="900">
                          <a:solidFill>
                            <a:schemeClr val="dk1"/>
                          </a:solidFill>
                          <a:latin typeface="Times New Roman"/>
                          <a:ea typeface="Times New Roman"/>
                          <a:cs typeface="Times New Roman"/>
                          <a:sym typeface="Times New Roman"/>
                        </a:rPr>
                        <a:t>W. Iqbal, H. Abbas, M. Daneshmand, B. Rauf and Y. A. Bangash, "An In-Depth Analysis of IoT Security Requirements, Challenges, and Their Countermeasures via Software-Defined Security," in IEEE Internet of Things Journal, vol. 7, no. 10, pp. 10250-10276, Oct. 2020, doi: 10.1109/JIOT.2020.2997651.</a:t>
                      </a:r>
                      <a:endParaRPr sz="900"/>
                    </a:p>
                  </a:txBody>
                  <a:tcPr marT="91425" marB="91425" marR="91425" marL="91425" anchor="ctr"/>
                </a:tc>
                <a:tc>
                  <a:txBody>
                    <a:bodyPr/>
                    <a:lstStyle/>
                    <a:p>
                      <a:pPr indent="0" lvl="0" marL="0" marR="63500" rtl="0" algn="just">
                        <a:spcBef>
                          <a:spcPts val="0"/>
                        </a:spcBef>
                        <a:spcAft>
                          <a:spcPts val="0"/>
                        </a:spcAft>
                        <a:buClr>
                          <a:schemeClr val="dk1"/>
                        </a:buClr>
                        <a:buSzPts val="1400"/>
                        <a:buFont typeface="Times New Roman"/>
                        <a:buNone/>
                      </a:pPr>
                      <a:r>
                        <a:rPr lang="en" sz="900">
                          <a:solidFill>
                            <a:srgbClr val="333333"/>
                          </a:solidFill>
                          <a:highlight>
                            <a:srgbClr val="FFFFFF"/>
                          </a:highlight>
                          <a:latin typeface="Times New Roman"/>
                          <a:ea typeface="Times New Roman"/>
                          <a:cs typeface="Times New Roman"/>
                          <a:sym typeface="Times New Roman"/>
                        </a:rPr>
                        <a:t>This article thoroughly reviews the threats, security requirements, challenges, and the attack vectors pertinent to IoT networks. Based on the gap analysis, a novel paradigm that combines a network-based deployment of IoT architecture through software-defined networking (SDN) is proposed.</a:t>
                      </a:r>
                      <a:endParaRPr sz="900">
                        <a:latin typeface="Times New Roman"/>
                        <a:ea typeface="Times New Roman"/>
                        <a:cs typeface="Times New Roman"/>
                        <a:sym typeface="Times New Roman"/>
                      </a:endParaRPr>
                    </a:p>
                  </a:txBody>
                  <a:tcPr marT="91425" marB="91425" marR="91425" marL="91425" anchor="ctr"/>
                </a:tc>
              </a:tr>
            </a:tbl>
          </a:graphicData>
        </a:graphic>
      </p:graphicFrame>
      <p:sp>
        <p:nvSpPr>
          <p:cNvPr id="125" name="Google Shape;125;p25"/>
          <p:cNvSpPr txBox="1"/>
          <p:nvPr/>
        </p:nvSpPr>
        <p:spPr>
          <a:xfrm>
            <a:off x="945575" y="0"/>
            <a:ext cx="7428300" cy="646500"/>
          </a:xfrm>
          <a:prstGeom prst="rect">
            <a:avLst/>
          </a:prstGeom>
          <a:noFill/>
          <a:ln>
            <a:noFill/>
          </a:ln>
        </p:spPr>
        <p:txBody>
          <a:bodyPr anchorCtr="0" anchor="t" bIns="91425" lIns="91425" spcFirstLastPara="1" rIns="91425" wrap="square" tIns="91425">
            <a:spAutoFit/>
          </a:bodyPr>
          <a:lstStyle/>
          <a:p>
            <a:pPr indent="12700" lvl="0" marL="0" rtl="0" algn="ctr">
              <a:spcBef>
                <a:spcPts val="0"/>
              </a:spcBef>
              <a:spcAft>
                <a:spcPts val="0"/>
              </a:spcAft>
              <a:buNone/>
            </a:pPr>
            <a:r>
              <a:rPr b="1" lang="en" sz="3000">
                <a:solidFill>
                  <a:schemeClr val="dk1"/>
                </a:solidFill>
                <a:latin typeface="Times New Roman"/>
                <a:ea typeface="Times New Roman"/>
                <a:cs typeface="Times New Roman"/>
                <a:sym typeface="Times New Roman"/>
              </a:rPr>
              <a:t>LITERATURE SURVEY</a:t>
            </a:r>
            <a:endParaRPr b="1" sz="3000">
              <a:solidFill>
                <a:schemeClr val="dk1"/>
              </a:solidFill>
              <a:latin typeface="Times New Roman"/>
              <a:ea typeface="Times New Roman"/>
              <a:cs typeface="Times New Roman"/>
              <a:sym typeface="Times New Roman"/>
            </a:endParaRPr>
          </a:p>
        </p:txBody>
      </p:sp>
      <p:pic>
        <p:nvPicPr>
          <p:cNvPr id="126" name="Google Shape;126;p25"/>
          <p:cNvPicPr preferRelativeResize="0"/>
          <p:nvPr/>
        </p:nvPicPr>
        <p:blipFill rotWithShape="1">
          <a:blip r:embed="rId3">
            <a:alphaModFix/>
          </a:blip>
          <a:srcRect b="0" l="0" r="0" t="0"/>
          <a:stretch/>
        </p:blipFill>
        <p:spPr>
          <a:xfrm>
            <a:off x="7905014" y="1"/>
            <a:ext cx="1188103" cy="401141"/>
          </a:xfrm>
          <a:prstGeom prst="rect">
            <a:avLst/>
          </a:prstGeom>
          <a:noFill/>
          <a:ln>
            <a:noFill/>
          </a:ln>
        </p:spPr>
      </p:pic>
      <p:sp>
        <p:nvSpPr>
          <p:cNvPr id="127" name="Google Shape;127;p25"/>
          <p:cNvSpPr txBox="1"/>
          <p:nvPr/>
        </p:nvSpPr>
        <p:spPr>
          <a:xfrm>
            <a:off x="0" y="4774200"/>
            <a:ext cx="3000000" cy="369300"/>
          </a:xfrm>
          <a:prstGeom prst="rect">
            <a:avLst/>
          </a:prstGeom>
          <a:noFill/>
          <a:ln>
            <a:noFill/>
          </a:ln>
        </p:spPr>
        <p:txBody>
          <a:bodyPr anchorCtr="0" anchor="t" bIns="91425" lIns="91425" spcFirstLastPara="1" rIns="91425" wrap="square" tIns="91425">
            <a:spAutoFit/>
          </a:bodyPr>
          <a:lstStyle/>
          <a:p>
            <a:pPr indent="12700" lvl="0" marL="0" rtl="0" algn="l">
              <a:lnSpc>
                <a:spcPct val="117071"/>
              </a:lnSpc>
              <a:spcBef>
                <a:spcPts val="0"/>
              </a:spcBef>
              <a:spcAft>
                <a:spcPts val="0"/>
              </a:spcAft>
              <a:buNone/>
            </a:pPr>
            <a:r>
              <a:rPr lang="en" sz="1200">
                <a:solidFill>
                  <a:schemeClr val="dk1"/>
                </a:solidFill>
              </a:rPr>
              <a:t>30/01/2023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idx="12" type="sldNum"/>
          </p:nvPr>
        </p:nvSpPr>
        <p:spPr>
          <a:xfrm>
            <a:off x="8441626" y="4970940"/>
            <a:ext cx="223800" cy="184800"/>
          </a:xfrm>
          <a:prstGeom prst="rect">
            <a:avLst/>
          </a:prstGeom>
        </p:spPr>
        <p:txBody>
          <a:bodyPr anchorCtr="0" anchor="t" bIns="0" lIns="0" spcFirstLastPara="1" rIns="0" wrap="square" tIns="0">
            <a:spAutoFit/>
          </a:bodyPr>
          <a:lstStyle/>
          <a:p>
            <a:pPr indent="25400" lvl="0" marL="0" rtl="0" algn="l">
              <a:spcBef>
                <a:spcPts val="0"/>
              </a:spcBef>
              <a:spcAft>
                <a:spcPts val="0"/>
              </a:spcAft>
              <a:buClr>
                <a:srgbClr val="000000"/>
              </a:buClr>
              <a:buSzPts val="1200"/>
              <a:buFont typeface="Arial"/>
              <a:buNone/>
            </a:pPr>
            <a:fld id="{00000000-1234-1234-1234-123412341234}" type="slidenum">
              <a:rPr lang="en"/>
              <a:t>‹#›</a:t>
            </a:fld>
            <a:endParaRPr/>
          </a:p>
        </p:txBody>
      </p:sp>
      <p:graphicFrame>
        <p:nvGraphicFramePr>
          <p:cNvPr id="133" name="Google Shape;133;p26"/>
          <p:cNvGraphicFramePr/>
          <p:nvPr/>
        </p:nvGraphicFramePr>
        <p:xfrm>
          <a:off x="499275" y="597436"/>
          <a:ext cx="3000000" cy="3000000"/>
        </p:xfrm>
        <a:graphic>
          <a:graphicData uri="http://schemas.openxmlformats.org/drawingml/2006/table">
            <a:tbl>
              <a:tblPr>
                <a:noFill/>
                <a:tableStyleId>{6B26D687-1E6B-4E69-8300-B80F3D22363B}</a:tableStyleId>
              </a:tblPr>
              <a:tblGrid>
                <a:gridCol w="4072725"/>
                <a:gridCol w="4072725"/>
              </a:tblGrid>
              <a:tr h="345375">
                <a:tc>
                  <a:txBody>
                    <a:bodyPr/>
                    <a:lstStyle/>
                    <a:p>
                      <a:pPr indent="0" lvl="0" marL="0" rtl="0" algn="ctr">
                        <a:spcBef>
                          <a:spcPts val="0"/>
                        </a:spcBef>
                        <a:spcAft>
                          <a:spcPts val="0"/>
                        </a:spcAft>
                        <a:buNone/>
                      </a:pPr>
                      <a:r>
                        <a:rPr b="1" lang="en" sz="1100">
                          <a:solidFill>
                            <a:schemeClr val="dk1"/>
                          </a:solidFill>
                        </a:rPr>
                        <a:t>AUTHORS, TITLE, JOURNAL</a:t>
                      </a:r>
                      <a:endParaRPr>
                        <a:solidFill>
                          <a:schemeClr val="dk1"/>
                        </a:solidFill>
                      </a:endParaRPr>
                    </a:p>
                  </a:txBody>
                  <a:tcPr marT="91425" marB="91425" marR="91425" marL="91425"/>
                </a:tc>
                <a:tc>
                  <a:txBody>
                    <a:bodyPr/>
                    <a:lstStyle/>
                    <a:p>
                      <a:pPr indent="0" lvl="0" marL="0" rtl="0" algn="ctr">
                        <a:spcBef>
                          <a:spcPts val="0"/>
                        </a:spcBef>
                        <a:spcAft>
                          <a:spcPts val="0"/>
                        </a:spcAft>
                        <a:buClr>
                          <a:schemeClr val="lt1"/>
                        </a:buClr>
                        <a:buSzPts val="1100"/>
                        <a:buFont typeface="Helvetica Neue"/>
                        <a:buNone/>
                      </a:pPr>
                      <a:r>
                        <a:rPr b="1" lang="en" sz="1100">
                          <a:solidFill>
                            <a:schemeClr val="dk1"/>
                          </a:solidFill>
                        </a:rPr>
                        <a:t>INFERENCE</a:t>
                      </a:r>
                      <a:endParaRPr>
                        <a:solidFill>
                          <a:schemeClr val="dk1"/>
                        </a:solidFill>
                      </a:endParaRPr>
                    </a:p>
                  </a:txBody>
                  <a:tcPr marT="91425" marB="91425" marR="91425" marL="91425"/>
                </a:tc>
              </a:tr>
              <a:tr h="960175">
                <a:tc>
                  <a:txBody>
                    <a:bodyPr/>
                    <a:lstStyle/>
                    <a:p>
                      <a:pPr indent="0" lvl="0" marL="0" rtl="0" algn="just">
                        <a:lnSpc>
                          <a:spcPct val="115000"/>
                        </a:lnSpc>
                        <a:spcBef>
                          <a:spcPts val="1200"/>
                        </a:spcBef>
                        <a:spcAft>
                          <a:spcPts val="1200"/>
                        </a:spcAft>
                        <a:buClr>
                          <a:schemeClr val="dk1"/>
                        </a:buClr>
                        <a:buSzPts val="1100"/>
                        <a:buFont typeface="Arial"/>
                        <a:buNone/>
                      </a:pPr>
                      <a:r>
                        <a:rPr lang="en" sz="900">
                          <a:solidFill>
                            <a:schemeClr val="dk1"/>
                          </a:solidFill>
                          <a:latin typeface="Times New Roman"/>
                          <a:ea typeface="Times New Roman"/>
                          <a:cs typeface="Times New Roman"/>
                          <a:sym typeface="Times New Roman"/>
                        </a:rPr>
                        <a:t>K. Umamaheswari and P. Mahitha, "Smart security system for door access based on unique authentication," 2021 Fifth International Conference on I-SMAC (IoT in Social, Mobile, Analytics and Cloud) (I-SMAC), Palladam, India, 2021, pp. 1474-1477, doi: 10.1109/I-SMAC52330.2021.9640855.</a:t>
                      </a:r>
                      <a:endParaRPr sz="900">
                        <a:solidFill>
                          <a:schemeClr val="dk1"/>
                        </a:solidFill>
                        <a:latin typeface="Times New Roman"/>
                        <a:ea typeface="Times New Roman"/>
                        <a:cs typeface="Times New Roman"/>
                        <a:sym typeface="Times New Roman"/>
                      </a:endParaRPr>
                    </a:p>
                  </a:txBody>
                  <a:tcPr marT="91425" marB="91425" marR="91425" marL="91425" anchor="ctr"/>
                </a:tc>
                <a:tc>
                  <a:txBody>
                    <a:bodyPr/>
                    <a:lstStyle/>
                    <a:p>
                      <a:pPr indent="0" lvl="0" marL="0" marR="63500" rtl="0" algn="just">
                        <a:spcBef>
                          <a:spcPts val="0"/>
                        </a:spcBef>
                        <a:spcAft>
                          <a:spcPts val="0"/>
                        </a:spcAft>
                        <a:buClr>
                          <a:schemeClr val="dk1"/>
                        </a:buClr>
                        <a:buSzPts val="1400"/>
                        <a:buFont typeface="Times New Roman"/>
                        <a:buNone/>
                      </a:pPr>
                      <a:r>
                        <a:rPr lang="en" sz="900">
                          <a:solidFill>
                            <a:srgbClr val="333333"/>
                          </a:solidFill>
                          <a:highlight>
                            <a:schemeClr val="lt1"/>
                          </a:highlight>
                          <a:latin typeface="Times New Roman"/>
                          <a:ea typeface="Times New Roman"/>
                          <a:cs typeface="Times New Roman"/>
                          <a:sym typeface="Times New Roman"/>
                        </a:rPr>
                        <a:t>Voice password authentication is a convenient, smart and quick way to lock and unlock the doors ensuring enhanced level of safety and security. The authentication system involves training phase and testing phase, i.e. it is a two stage process.</a:t>
                      </a:r>
                      <a:endParaRPr sz="900">
                        <a:solidFill>
                          <a:srgbClr val="231F20"/>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1100">
                        <a:solidFill>
                          <a:schemeClr val="dk1"/>
                        </a:solidFill>
                      </a:endParaRPr>
                    </a:p>
                  </a:txBody>
                  <a:tcPr marT="91425" marB="91425" marR="91425" marL="91425" anchor="b"/>
                </a:tc>
              </a:tr>
              <a:tr h="951525">
                <a:tc>
                  <a:txBody>
                    <a:bodyPr/>
                    <a:lstStyle/>
                    <a:p>
                      <a:pPr indent="0" lvl="0" marL="0" rtl="0" algn="just">
                        <a:lnSpc>
                          <a:spcPct val="115000"/>
                        </a:lnSpc>
                        <a:spcBef>
                          <a:spcPts val="1200"/>
                        </a:spcBef>
                        <a:spcAft>
                          <a:spcPts val="0"/>
                        </a:spcAft>
                        <a:buClr>
                          <a:schemeClr val="dk1"/>
                        </a:buClr>
                        <a:buSzPts val="1100"/>
                        <a:buFont typeface="Arial"/>
                        <a:buNone/>
                      </a:pPr>
                      <a:r>
                        <a:rPr lang="en" sz="900">
                          <a:solidFill>
                            <a:schemeClr val="dk1"/>
                          </a:solidFill>
                          <a:latin typeface="Times New Roman"/>
                          <a:ea typeface="Times New Roman"/>
                          <a:cs typeface="Times New Roman"/>
                          <a:sym typeface="Times New Roman"/>
                        </a:rPr>
                        <a:t>J. Srinivas, A. K. Das, M. Wazid and A. V. Vasilakos, "Designing Secure User Authentication Protocol for Big Data Collection in IoT-Based Intelligent Transportation System," in IEEE Internet of Things Journal, vol. 8, no. 9, pp. 7727-7744, 1 May 1, 2021, doi: 10.1109/JIOT.2020.3040938.</a:t>
                      </a:r>
                      <a:endParaRPr sz="9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Clr>
                          <a:schemeClr val="dk1"/>
                        </a:buClr>
                        <a:buSzPts val="1100"/>
                        <a:buFont typeface="Arial"/>
                        <a:buNone/>
                      </a:pPr>
                      <a:r>
                        <a:t/>
                      </a:r>
                      <a:endParaRPr sz="900">
                        <a:solidFill>
                          <a:schemeClr val="dk1"/>
                        </a:solidFill>
                        <a:latin typeface="Times New Roman"/>
                        <a:ea typeface="Times New Roman"/>
                        <a:cs typeface="Times New Roman"/>
                        <a:sym typeface="Times New Roman"/>
                      </a:endParaRPr>
                    </a:p>
                  </a:txBody>
                  <a:tcPr marT="91425" marB="91425" marR="91425" marL="91425" anchor="ctr"/>
                </a:tc>
                <a:tc>
                  <a:txBody>
                    <a:bodyPr/>
                    <a:lstStyle/>
                    <a:p>
                      <a:pPr indent="0" lvl="0" marL="0" marR="63500" rtl="0" algn="just">
                        <a:spcBef>
                          <a:spcPts val="0"/>
                        </a:spcBef>
                        <a:spcAft>
                          <a:spcPts val="0"/>
                        </a:spcAft>
                        <a:buClr>
                          <a:schemeClr val="dk1"/>
                        </a:buClr>
                        <a:buSzPts val="1400"/>
                        <a:buFont typeface="Times New Roman"/>
                        <a:buNone/>
                      </a:pPr>
                      <a:r>
                        <a:rPr lang="en" sz="900">
                          <a:solidFill>
                            <a:srgbClr val="333333"/>
                          </a:solidFill>
                          <a:highlight>
                            <a:srgbClr val="FFFFFF"/>
                          </a:highlight>
                          <a:latin typeface="Times New Roman"/>
                          <a:ea typeface="Times New Roman"/>
                          <a:cs typeface="Times New Roman"/>
                          <a:sym typeface="Times New Roman"/>
                        </a:rPr>
                        <a:t>The paper proposes to design a new three-factor user authentication scheme, called UAP-BCIoT, which relies on elliptic-curve cryptography (ECC). The mutual authentication between the user and an IoT device happens via the semitrusted cloud-gateway (CG) node in UAP-BCIoT. UAP-BCIoT supports several functionality features needed for IoT-based ITS environment including IoT smart device.</a:t>
                      </a:r>
                      <a:endParaRPr sz="900">
                        <a:solidFill>
                          <a:schemeClr val="dk1"/>
                        </a:solidFill>
                        <a:latin typeface="Times New Roman"/>
                        <a:ea typeface="Times New Roman"/>
                        <a:cs typeface="Times New Roman"/>
                        <a:sym typeface="Times New Roman"/>
                      </a:endParaRPr>
                    </a:p>
                    <a:p>
                      <a:pPr indent="0" lvl="0" marL="0" marR="63500" rtl="0" algn="just">
                        <a:spcBef>
                          <a:spcPts val="0"/>
                        </a:spcBef>
                        <a:spcAft>
                          <a:spcPts val="0"/>
                        </a:spcAft>
                        <a:buClr>
                          <a:schemeClr val="dk1"/>
                        </a:buClr>
                        <a:buSzPts val="1400"/>
                        <a:buFont typeface="Times New Roman"/>
                        <a:buNone/>
                      </a:pPr>
                      <a:r>
                        <a:t/>
                      </a:r>
                      <a:endParaRPr sz="900">
                        <a:solidFill>
                          <a:srgbClr val="333333"/>
                        </a:solidFill>
                        <a:highlight>
                          <a:schemeClr val="lt1"/>
                        </a:highlight>
                        <a:latin typeface="Times New Roman"/>
                        <a:ea typeface="Times New Roman"/>
                        <a:cs typeface="Times New Roman"/>
                        <a:sym typeface="Times New Roman"/>
                      </a:endParaRPr>
                    </a:p>
                    <a:p>
                      <a:pPr indent="0" lvl="0" marL="0" marR="63500" rtl="0" algn="just">
                        <a:spcBef>
                          <a:spcPts val="0"/>
                        </a:spcBef>
                        <a:spcAft>
                          <a:spcPts val="0"/>
                        </a:spcAft>
                        <a:buClr>
                          <a:schemeClr val="dk1"/>
                        </a:buClr>
                        <a:buSzPts val="1400"/>
                        <a:buFont typeface="Times New Roman"/>
                        <a:buNone/>
                      </a:pPr>
                      <a:r>
                        <a:t/>
                      </a:r>
                      <a:endParaRPr sz="900"/>
                    </a:p>
                  </a:txBody>
                  <a:tcPr marT="91425" marB="91425" marR="91425" marL="91425" anchor="ctr"/>
                </a:tc>
              </a:tr>
              <a:tr h="574925">
                <a:tc>
                  <a:txBody>
                    <a:bodyPr/>
                    <a:lstStyle/>
                    <a:p>
                      <a:pPr indent="0" lvl="0" marL="0" rtl="0" algn="just">
                        <a:lnSpc>
                          <a:spcPct val="115000"/>
                        </a:lnSpc>
                        <a:spcBef>
                          <a:spcPts val="1200"/>
                        </a:spcBef>
                        <a:spcAft>
                          <a:spcPts val="1200"/>
                        </a:spcAft>
                        <a:buClr>
                          <a:schemeClr val="dk1"/>
                        </a:buClr>
                        <a:buSzPts val="1100"/>
                        <a:buFont typeface="Arial"/>
                        <a:buNone/>
                      </a:pPr>
                      <a:r>
                        <a:rPr lang="en" sz="900">
                          <a:latin typeface="Times New Roman"/>
                          <a:ea typeface="Times New Roman"/>
                          <a:cs typeface="Times New Roman"/>
                          <a:sym typeface="Times New Roman"/>
                        </a:rPr>
                        <a:t>L. Zhang, L. Zhang and D. Zhang, "Finger-knuckle-print: A new biometric identifier," 2009 16th IEEE International Conference on Image Processing (ICIP), Cairo, Egypt, 2009, pp. 1981-1984, doi: 10.1109/ICIP.2009.541373.</a:t>
                      </a:r>
                      <a:endParaRPr sz="900">
                        <a:latin typeface="Times New Roman"/>
                        <a:ea typeface="Times New Roman"/>
                        <a:cs typeface="Times New Roman"/>
                        <a:sym typeface="Times New Roman"/>
                      </a:endParaRPr>
                    </a:p>
                  </a:txBody>
                  <a:tcPr marT="91425" marB="91425" marR="91425" marL="91425" anchor="ctr"/>
                </a:tc>
                <a:tc>
                  <a:txBody>
                    <a:bodyPr/>
                    <a:lstStyle/>
                    <a:p>
                      <a:pPr indent="0" lvl="0" marL="0" marR="63500" rtl="0" algn="just">
                        <a:spcBef>
                          <a:spcPts val="0"/>
                        </a:spcBef>
                        <a:spcAft>
                          <a:spcPts val="0"/>
                        </a:spcAft>
                        <a:buClr>
                          <a:schemeClr val="dk1"/>
                        </a:buClr>
                        <a:buSzPts val="1400"/>
                        <a:buFont typeface="Times New Roman"/>
                        <a:buNone/>
                      </a:pPr>
                      <a:r>
                        <a:rPr lang="en" sz="900">
                          <a:latin typeface="Times New Roman"/>
                          <a:ea typeface="Times New Roman"/>
                          <a:cs typeface="Times New Roman"/>
                          <a:sym typeface="Times New Roman"/>
                        </a:rPr>
                        <a:t>In this paper, an FKP recognition system, including the specifically designed FKP data acquisition device and the FKP feature extraction and pattern matching algorithms, will be developed.</a:t>
                      </a:r>
                      <a:endParaRPr sz="900">
                        <a:latin typeface="Times New Roman"/>
                        <a:ea typeface="Times New Roman"/>
                        <a:cs typeface="Times New Roman"/>
                        <a:sym typeface="Times New Roman"/>
                      </a:endParaRPr>
                    </a:p>
                  </a:txBody>
                  <a:tcPr marT="91425" marB="91425" marR="91425" marL="91425" anchor="ctr"/>
                </a:tc>
              </a:tr>
              <a:tr h="844600">
                <a:tc>
                  <a:txBody>
                    <a:bodyPr/>
                    <a:lstStyle/>
                    <a:p>
                      <a:pPr indent="0" lvl="0" marL="0" rtl="0" algn="just">
                        <a:lnSpc>
                          <a:spcPct val="115000"/>
                        </a:lnSpc>
                        <a:spcBef>
                          <a:spcPts val="1200"/>
                        </a:spcBef>
                        <a:spcAft>
                          <a:spcPts val="1200"/>
                        </a:spcAft>
                        <a:buClr>
                          <a:schemeClr val="dk1"/>
                        </a:buClr>
                        <a:buSzPts val="1100"/>
                        <a:buFont typeface="Arial"/>
                        <a:buNone/>
                      </a:pPr>
                      <a:r>
                        <a:rPr lang="en" sz="900">
                          <a:solidFill>
                            <a:schemeClr val="dk1"/>
                          </a:solidFill>
                          <a:latin typeface="Times New Roman"/>
                          <a:ea typeface="Times New Roman"/>
                          <a:cs typeface="Times New Roman"/>
                          <a:sym typeface="Times New Roman"/>
                        </a:rPr>
                        <a:t>D. Akila, S. Jeyalaksshmi, R. Jayakarthik, S. Mathivilasini and G. Suseendran, "Biometric Authentication With Finger Vein Images Based On Quadrature Discriminant Analysis," 2021 2nd International Conference on Computation, Automation and Knowledge Management (ICCAKM), Dubai, United Arab Emirates, 2021, pp. 118-122, doi: 10.1109/ICCAKM50778.2021.9357705.</a:t>
                      </a:r>
                      <a:endParaRPr sz="900"/>
                    </a:p>
                  </a:txBody>
                  <a:tcPr marT="91425" marB="91425" marR="91425" marL="91425" anchor="ctr"/>
                </a:tc>
                <a:tc>
                  <a:txBody>
                    <a:bodyPr/>
                    <a:lstStyle/>
                    <a:p>
                      <a:pPr indent="0" lvl="0" marL="0" marR="63500" rtl="0" algn="just">
                        <a:spcBef>
                          <a:spcPts val="0"/>
                        </a:spcBef>
                        <a:spcAft>
                          <a:spcPts val="0"/>
                        </a:spcAft>
                        <a:buClr>
                          <a:schemeClr val="dk1"/>
                        </a:buClr>
                        <a:buSzPts val="1400"/>
                        <a:buFont typeface="Times New Roman"/>
                        <a:buNone/>
                      </a:pPr>
                      <a:r>
                        <a:rPr lang="en" sz="900">
                          <a:solidFill>
                            <a:srgbClr val="333333"/>
                          </a:solidFill>
                          <a:highlight>
                            <a:srgbClr val="FFFFFF"/>
                          </a:highlight>
                          <a:latin typeface="Times New Roman"/>
                          <a:ea typeface="Times New Roman"/>
                          <a:cs typeface="Times New Roman"/>
                          <a:sym typeface="Times New Roman"/>
                        </a:rPr>
                        <a:t>The finger vein pattern used for submission of authentication are stored as an image dataset. An LED light source containing a terminal device has been used to get exact finger vein images with the help of a monochrome charge camera coupled with near-infrared.</a:t>
                      </a:r>
                      <a:endParaRPr sz="900">
                        <a:latin typeface="Times New Roman"/>
                        <a:ea typeface="Times New Roman"/>
                        <a:cs typeface="Times New Roman"/>
                        <a:sym typeface="Times New Roman"/>
                      </a:endParaRPr>
                    </a:p>
                  </a:txBody>
                  <a:tcPr marT="91425" marB="91425" marR="91425" marL="91425" anchor="ctr"/>
                </a:tc>
              </a:tr>
            </a:tbl>
          </a:graphicData>
        </a:graphic>
      </p:graphicFrame>
      <p:pic>
        <p:nvPicPr>
          <p:cNvPr id="134" name="Google Shape;134;p26"/>
          <p:cNvPicPr preferRelativeResize="0"/>
          <p:nvPr/>
        </p:nvPicPr>
        <p:blipFill rotWithShape="1">
          <a:blip r:embed="rId3">
            <a:alphaModFix/>
          </a:blip>
          <a:srcRect b="0" l="0" r="0" t="0"/>
          <a:stretch/>
        </p:blipFill>
        <p:spPr>
          <a:xfrm>
            <a:off x="7905014" y="1"/>
            <a:ext cx="1188103" cy="401141"/>
          </a:xfrm>
          <a:prstGeom prst="rect">
            <a:avLst/>
          </a:prstGeom>
          <a:noFill/>
          <a:ln>
            <a:noFill/>
          </a:ln>
        </p:spPr>
      </p:pic>
      <p:sp>
        <p:nvSpPr>
          <p:cNvPr id="135" name="Google Shape;135;p26"/>
          <p:cNvSpPr txBox="1"/>
          <p:nvPr/>
        </p:nvSpPr>
        <p:spPr>
          <a:xfrm>
            <a:off x="0" y="4774200"/>
            <a:ext cx="3000000" cy="369300"/>
          </a:xfrm>
          <a:prstGeom prst="rect">
            <a:avLst/>
          </a:prstGeom>
          <a:noFill/>
          <a:ln>
            <a:noFill/>
          </a:ln>
        </p:spPr>
        <p:txBody>
          <a:bodyPr anchorCtr="0" anchor="t" bIns="91425" lIns="91425" spcFirstLastPara="1" rIns="91425" wrap="square" tIns="91425">
            <a:spAutoFit/>
          </a:bodyPr>
          <a:lstStyle/>
          <a:p>
            <a:pPr indent="12700" lvl="0" marL="0" rtl="0" algn="l">
              <a:lnSpc>
                <a:spcPct val="117071"/>
              </a:lnSpc>
              <a:spcBef>
                <a:spcPts val="0"/>
              </a:spcBef>
              <a:spcAft>
                <a:spcPts val="0"/>
              </a:spcAft>
              <a:buNone/>
            </a:pPr>
            <a:r>
              <a:rPr lang="en" sz="1200">
                <a:solidFill>
                  <a:schemeClr val="dk1"/>
                </a:solidFill>
              </a:rPr>
              <a:t>30/01/2023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nvSpPr>
        <p:spPr>
          <a:xfrm>
            <a:off x="461222" y="4970940"/>
            <a:ext cx="726300" cy="184800"/>
          </a:xfrm>
          <a:prstGeom prst="rect">
            <a:avLst/>
          </a:prstGeom>
          <a:noFill/>
          <a:ln>
            <a:noFill/>
          </a:ln>
        </p:spPr>
        <p:txBody>
          <a:bodyPr anchorCtr="0" anchor="t" bIns="0" lIns="0" spcFirstLastPara="1" rIns="0" wrap="square" tIns="0">
            <a:spAutoFit/>
          </a:bodyPr>
          <a:lstStyle/>
          <a:p>
            <a:pPr indent="12700" lvl="0" marL="0" marR="0" rtl="0" algn="l">
              <a:lnSpc>
                <a:spcPct val="117071"/>
              </a:lnSpc>
              <a:spcBef>
                <a:spcPts val="0"/>
              </a:spcBef>
              <a:spcAft>
                <a:spcPts val="0"/>
              </a:spcAft>
              <a:buClr>
                <a:srgbClr val="000000"/>
              </a:buClr>
              <a:buSzPts val="1200"/>
              <a:buFont typeface="Arial"/>
              <a:buNone/>
            </a:pPr>
            <a:r>
              <a:t/>
            </a:r>
            <a:endParaRPr sz="1200"/>
          </a:p>
        </p:txBody>
      </p:sp>
      <p:sp>
        <p:nvSpPr>
          <p:cNvPr id="141" name="Google Shape;141;p27"/>
          <p:cNvSpPr txBox="1"/>
          <p:nvPr>
            <p:ph type="title"/>
          </p:nvPr>
        </p:nvSpPr>
        <p:spPr>
          <a:xfrm>
            <a:off x="352310" y="339385"/>
            <a:ext cx="7930200" cy="840600"/>
          </a:xfrm>
          <a:prstGeom prst="rect">
            <a:avLst/>
          </a:prstGeom>
          <a:noFill/>
          <a:ln>
            <a:noFill/>
          </a:ln>
        </p:spPr>
        <p:txBody>
          <a:bodyPr anchorCtr="0" anchor="t" bIns="0" lIns="0" spcFirstLastPara="1" rIns="0" wrap="square" tIns="0">
            <a:noAutofit/>
          </a:bodyPr>
          <a:lstStyle/>
          <a:p>
            <a:pPr indent="12700" lvl="0" marL="0" rtl="0" algn="ctr">
              <a:lnSpc>
                <a:spcPct val="100000"/>
              </a:lnSpc>
              <a:spcBef>
                <a:spcPts val="0"/>
              </a:spcBef>
              <a:spcAft>
                <a:spcPts val="0"/>
              </a:spcAft>
              <a:buClr>
                <a:srgbClr val="000000"/>
              </a:buClr>
              <a:buSzPts val="3300"/>
              <a:buFont typeface="Times New Roman"/>
              <a:buNone/>
            </a:pPr>
            <a:r>
              <a:rPr lang="en" sz="3000"/>
              <a:t>METHODOLOGY</a:t>
            </a:r>
            <a:br>
              <a:rPr lang="en" sz="3000"/>
            </a:br>
            <a:r>
              <a:rPr lang="en" sz="3000"/>
              <a:t> (WORK PLAN)</a:t>
            </a:r>
            <a:endParaRPr sz="3000"/>
          </a:p>
        </p:txBody>
      </p:sp>
      <p:sp>
        <p:nvSpPr>
          <p:cNvPr id="142" name="Google Shape;142;p27"/>
          <p:cNvSpPr txBox="1"/>
          <p:nvPr/>
        </p:nvSpPr>
        <p:spPr>
          <a:xfrm>
            <a:off x="456900" y="1472875"/>
            <a:ext cx="8230200" cy="3455700"/>
          </a:xfrm>
          <a:prstGeom prst="rect">
            <a:avLst/>
          </a:prstGeom>
          <a:noFill/>
          <a:ln>
            <a:noFill/>
          </a:ln>
        </p:spPr>
        <p:txBody>
          <a:bodyPr anchorCtr="0" anchor="t" bIns="0" lIns="0" spcFirstLastPara="1" rIns="0" wrap="square" tIns="0">
            <a:spAutoFit/>
          </a:bodyPr>
          <a:lstStyle/>
          <a:p>
            <a:pPr indent="0" lvl="0" marL="0" marR="0" rtl="0" algn="just">
              <a:lnSpc>
                <a:spcPct val="100000"/>
              </a:lnSpc>
              <a:spcBef>
                <a:spcPts val="0"/>
              </a:spcBef>
              <a:spcAft>
                <a:spcPts val="0"/>
              </a:spcAft>
              <a:buClr>
                <a:srgbClr val="000000"/>
              </a:buClr>
              <a:buSzPts val="1800"/>
              <a:buFont typeface="Arial"/>
              <a:buNone/>
            </a:pPr>
            <a:r>
              <a:rPr b="0" i="0" lang="en" u="none" cap="none" strike="noStrike">
                <a:solidFill>
                  <a:srgbClr val="000000"/>
                </a:solidFill>
                <a:latin typeface="Arial"/>
                <a:ea typeface="Arial"/>
                <a:cs typeface="Arial"/>
                <a:sym typeface="Arial"/>
              </a:rPr>
              <a:t> </a:t>
            </a:r>
            <a:endParaRPr b="0" i="0" sz="800" u="none" cap="none" strike="noStrike">
              <a:solidFill>
                <a:srgbClr val="000000"/>
              </a:solidFill>
              <a:latin typeface="Arial"/>
              <a:ea typeface="Arial"/>
              <a:cs typeface="Arial"/>
              <a:sym typeface="Arial"/>
            </a:endParaRPr>
          </a:p>
          <a:p>
            <a:pPr indent="-323850" lvl="0" marL="457200" marR="0" rtl="0" algn="just">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Initially the user has to appear before the locker and give his / her thumb impression into the fingerprint sensor. </a:t>
            </a:r>
            <a:endParaRPr sz="1500">
              <a:latin typeface="Times New Roman"/>
              <a:ea typeface="Times New Roman"/>
              <a:cs typeface="Times New Roman"/>
              <a:sym typeface="Times New Roman"/>
            </a:endParaRPr>
          </a:p>
          <a:p>
            <a:pPr indent="-323850" lvl="0" marL="457200" marR="0" rtl="0" algn="just">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The database attached to the fingerprint sensor has the encodings of the different input fingerprints. </a:t>
            </a:r>
            <a:endParaRPr sz="1500">
              <a:latin typeface="Times New Roman"/>
              <a:ea typeface="Times New Roman"/>
              <a:cs typeface="Times New Roman"/>
              <a:sym typeface="Times New Roman"/>
            </a:endParaRPr>
          </a:p>
          <a:p>
            <a:pPr indent="-323850" lvl="0" marL="457200" marR="0" rtl="0" algn="just">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It will then match </a:t>
            </a:r>
            <a:r>
              <a:rPr lang="en" sz="1500">
                <a:latin typeface="Times New Roman"/>
                <a:ea typeface="Times New Roman"/>
                <a:cs typeface="Times New Roman"/>
                <a:sym typeface="Times New Roman"/>
              </a:rPr>
              <a:t>the encoding of the current fingerprint into the encoding of the reference encoding. </a:t>
            </a:r>
            <a:endParaRPr sz="1500">
              <a:latin typeface="Times New Roman"/>
              <a:ea typeface="Times New Roman"/>
              <a:cs typeface="Times New Roman"/>
              <a:sym typeface="Times New Roman"/>
            </a:endParaRPr>
          </a:p>
          <a:p>
            <a:pPr indent="-323850" lvl="0" marL="457200" marR="0" rtl="0" algn="just">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Simultaneously an image of the person will be captured for IRIS recognition of the subject. </a:t>
            </a:r>
            <a:endParaRPr sz="1500">
              <a:latin typeface="Times New Roman"/>
              <a:ea typeface="Times New Roman"/>
              <a:cs typeface="Times New Roman"/>
              <a:sym typeface="Times New Roman"/>
            </a:endParaRPr>
          </a:p>
          <a:p>
            <a:pPr indent="-323850" lvl="0" marL="457200" marR="0" rtl="0" algn="just">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This captured image is again compared to the existing IRIS image.</a:t>
            </a:r>
            <a:endParaRPr sz="1500">
              <a:latin typeface="Times New Roman"/>
              <a:ea typeface="Times New Roman"/>
              <a:cs typeface="Times New Roman"/>
              <a:sym typeface="Times New Roman"/>
            </a:endParaRPr>
          </a:p>
          <a:p>
            <a:pPr indent="-323850" lvl="0" marL="457200" marR="0" rtl="0" algn="just">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After both the matches are done we move on the next step.</a:t>
            </a:r>
            <a:endParaRPr sz="1500">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sz="1500">
              <a:latin typeface="Times New Roman"/>
              <a:ea typeface="Times New Roman"/>
              <a:cs typeface="Times New Roman"/>
              <a:sym typeface="Times New Roman"/>
            </a:endParaRPr>
          </a:p>
          <a:p>
            <a:pPr indent="-647700" lvl="0" marL="660400" marR="0" rtl="0" algn="l">
              <a:lnSpc>
                <a:spcPct val="100000"/>
              </a:lnSpc>
              <a:spcBef>
                <a:spcPts val="0"/>
              </a:spcBef>
              <a:spcAft>
                <a:spcPts val="0"/>
              </a:spcAft>
              <a:buClr>
                <a:srgbClr val="000000"/>
              </a:buClr>
              <a:buSzPts val="1200"/>
              <a:buFont typeface="Arial"/>
              <a:buNone/>
            </a:pPr>
            <a:r>
              <a:t/>
            </a:r>
            <a:endParaRPr sz="800"/>
          </a:p>
        </p:txBody>
      </p:sp>
      <p:sp>
        <p:nvSpPr>
          <p:cNvPr id="143" name="Google Shape;143;p27"/>
          <p:cNvSpPr txBox="1"/>
          <p:nvPr>
            <p:ph idx="4294967295" type="sldNum"/>
          </p:nvPr>
        </p:nvSpPr>
        <p:spPr>
          <a:xfrm>
            <a:off x="8441626" y="4970940"/>
            <a:ext cx="134716" cy="133234"/>
          </a:xfrm>
          <a:prstGeom prst="rect">
            <a:avLst/>
          </a:prstGeom>
          <a:noFill/>
          <a:ln>
            <a:noFill/>
          </a:ln>
        </p:spPr>
        <p:txBody>
          <a:bodyPr anchorCtr="0" anchor="t" bIns="0" lIns="0" spcFirstLastPara="1" rIns="0" wrap="square" tIns="0">
            <a:spAutoFit/>
          </a:bodyPr>
          <a:lstStyle/>
          <a:p>
            <a:pPr indent="25400" lvl="0" marL="0" rtl="0" algn="l">
              <a:lnSpc>
                <a:spcPct val="117071"/>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a:p>
        </p:txBody>
      </p:sp>
      <p:pic>
        <p:nvPicPr>
          <p:cNvPr id="144" name="Google Shape;144;p27"/>
          <p:cNvPicPr preferRelativeResize="0"/>
          <p:nvPr/>
        </p:nvPicPr>
        <p:blipFill rotWithShape="1">
          <a:blip r:embed="rId3">
            <a:alphaModFix/>
          </a:blip>
          <a:srcRect b="0" l="0" r="0" t="0"/>
          <a:stretch/>
        </p:blipFill>
        <p:spPr>
          <a:xfrm>
            <a:off x="7484189" y="39326"/>
            <a:ext cx="1188103" cy="401141"/>
          </a:xfrm>
          <a:prstGeom prst="rect">
            <a:avLst/>
          </a:prstGeom>
          <a:noFill/>
          <a:ln>
            <a:noFill/>
          </a:ln>
        </p:spPr>
      </p:pic>
      <p:sp>
        <p:nvSpPr>
          <p:cNvPr id="145" name="Google Shape;145;p27"/>
          <p:cNvSpPr txBox="1"/>
          <p:nvPr/>
        </p:nvSpPr>
        <p:spPr>
          <a:xfrm>
            <a:off x="0" y="4774200"/>
            <a:ext cx="3000000" cy="369300"/>
          </a:xfrm>
          <a:prstGeom prst="rect">
            <a:avLst/>
          </a:prstGeom>
          <a:noFill/>
          <a:ln>
            <a:noFill/>
          </a:ln>
        </p:spPr>
        <p:txBody>
          <a:bodyPr anchorCtr="0" anchor="t" bIns="91425" lIns="91425" spcFirstLastPara="1" rIns="91425" wrap="square" tIns="91425">
            <a:spAutoFit/>
          </a:bodyPr>
          <a:lstStyle/>
          <a:p>
            <a:pPr indent="12700" lvl="0" marL="0" rtl="0" algn="l">
              <a:lnSpc>
                <a:spcPct val="117071"/>
              </a:lnSpc>
              <a:spcBef>
                <a:spcPts val="0"/>
              </a:spcBef>
              <a:spcAft>
                <a:spcPts val="0"/>
              </a:spcAft>
              <a:buNone/>
            </a:pPr>
            <a:r>
              <a:rPr lang="en" sz="1200">
                <a:solidFill>
                  <a:schemeClr val="dk1"/>
                </a:solidFill>
              </a:rPr>
              <a:t>30</a:t>
            </a:r>
            <a:r>
              <a:rPr lang="en" sz="1200">
                <a:solidFill>
                  <a:schemeClr val="dk1"/>
                </a:solidFill>
              </a:rPr>
              <a:t>/01/2023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idx="12" type="sldNum"/>
          </p:nvPr>
        </p:nvSpPr>
        <p:spPr>
          <a:xfrm>
            <a:off x="8441626" y="4970940"/>
            <a:ext cx="223800" cy="184800"/>
          </a:xfrm>
          <a:prstGeom prst="rect">
            <a:avLst/>
          </a:prstGeom>
        </p:spPr>
        <p:txBody>
          <a:bodyPr anchorCtr="0" anchor="t" bIns="0" lIns="0" spcFirstLastPara="1" rIns="0" wrap="square" tIns="0">
            <a:spAutoFit/>
          </a:bodyPr>
          <a:lstStyle/>
          <a:p>
            <a:pPr indent="25400" lvl="0" marL="0" rtl="0" algn="l">
              <a:spcBef>
                <a:spcPts val="0"/>
              </a:spcBef>
              <a:spcAft>
                <a:spcPts val="0"/>
              </a:spcAft>
              <a:buClr>
                <a:srgbClr val="000000"/>
              </a:buClr>
              <a:buSzPts val="1200"/>
              <a:buFont typeface="Arial"/>
              <a:buNone/>
            </a:pPr>
            <a:fld id="{00000000-1234-1234-1234-123412341234}" type="slidenum">
              <a:rPr lang="en"/>
              <a:t>‹#›</a:t>
            </a:fld>
            <a:endParaRPr/>
          </a:p>
        </p:txBody>
      </p:sp>
      <p:sp>
        <p:nvSpPr>
          <p:cNvPr id="151" name="Google Shape;151;p28"/>
          <p:cNvSpPr txBox="1"/>
          <p:nvPr/>
        </p:nvSpPr>
        <p:spPr>
          <a:xfrm>
            <a:off x="498950" y="763675"/>
            <a:ext cx="8072400" cy="3648000"/>
          </a:xfrm>
          <a:prstGeom prst="rect">
            <a:avLst/>
          </a:prstGeom>
          <a:noFill/>
          <a:ln>
            <a:noFill/>
          </a:ln>
        </p:spPr>
        <p:txBody>
          <a:bodyPr anchorCtr="0" anchor="t" bIns="91425" lIns="91425" spcFirstLastPara="1" rIns="91425" wrap="square" tIns="91425">
            <a:spAutoFit/>
          </a:bodyPr>
          <a:lstStyle/>
          <a:p>
            <a:pPr indent="-323850" lvl="0" marL="457200" rtl="0" algn="just">
              <a:lnSpc>
                <a:spcPct val="20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In case of a match an OTP will be sent to the contact number of the user. </a:t>
            </a:r>
            <a:endParaRPr sz="1500">
              <a:solidFill>
                <a:schemeClr val="dk1"/>
              </a:solidFill>
              <a:latin typeface="Times New Roman"/>
              <a:ea typeface="Times New Roman"/>
              <a:cs typeface="Times New Roman"/>
              <a:sym typeface="Times New Roman"/>
            </a:endParaRPr>
          </a:p>
          <a:p>
            <a:pPr indent="-323850" lvl="0" marL="457200" rtl="0" algn="just">
              <a:lnSpc>
                <a:spcPct val="20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Incase of a mismatch a SMS alert will be sent to the contact number of the user.</a:t>
            </a:r>
            <a:endParaRPr sz="1500">
              <a:solidFill>
                <a:schemeClr val="dk1"/>
              </a:solidFill>
              <a:latin typeface="Times New Roman"/>
              <a:ea typeface="Times New Roman"/>
              <a:cs typeface="Times New Roman"/>
              <a:sym typeface="Times New Roman"/>
            </a:endParaRPr>
          </a:p>
          <a:p>
            <a:pPr indent="-323850" lvl="0" marL="457200" rtl="0" algn="just">
              <a:lnSpc>
                <a:spcPct val="20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Also, in case of a match the user data along with the total count, time stamp and other relevant information will be sent to a back end server for analysis and recording.</a:t>
            </a:r>
            <a:endParaRPr sz="1500">
              <a:solidFill>
                <a:schemeClr val="dk1"/>
              </a:solidFill>
              <a:latin typeface="Times New Roman"/>
              <a:ea typeface="Times New Roman"/>
              <a:cs typeface="Times New Roman"/>
              <a:sym typeface="Times New Roman"/>
            </a:endParaRPr>
          </a:p>
          <a:p>
            <a:pPr indent="-323850" lvl="0" marL="457200" rtl="0" algn="just">
              <a:lnSpc>
                <a:spcPct val="20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On the backend, the data of the user entry counts will be stored in the database providing the financial institution or the authorised party an analytics data to better manage customers and study trends. </a:t>
            </a:r>
            <a:endParaRPr sz="1500">
              <a:solidFill>
                <a:schemeClr val="dk1"/>
              </a:solidFill>
              <a:latin typeface="Times New Roman"/>
              <a:ea typeface="Times New Roman"/>
              <a:cs typeface="Times New Roman"/>
              <a:sym typeface="Times New Roman"/>
            </a:endParaRPr>
          </a:p>
          <a:p>
            <a:pPr indent="0" lvl="0" marL="457200" rtl="0" algn="just">
              <a:lnSpc>
                <a:spcPct val="20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
        <p:nvSpPr>
          <p:cNvPr id="152" name="Google Shape;152;p28"/>
          <p:cNvSpPr txBox="1"/>
          <p:nvPr/>
        </p:nvSpPr>
        <p:spPr>
          <a:xfrm>
            <a:off x="0" y="4774200"/>
            <a:ext cx="3000000" cy="369300"/>
          </a:xfrm>
          <a:prstGeom prst="rect">
            <a:avLst/>
          </a:prstGeom>
          <a:noFill/>
          <a:ln>
            <a:noFill/>
          </a:ln>
        </p:spPr>
        <p:txBody>
          <a:bodyPr anchorCtr="0" anchor="t" bIns="91425" lIns="91425" spcFirstLastPara="1" rIns="91425" wrap="square" tIns="91425">
            <a:spAutoFit/>
          </a:bodyPr>
          <a:lstStyle/>
          <a:p>
            <a:pPr indent="12700" lvl="0" marL="0" rtl="0" algn="l">
              <a:lnSpc>
                <a:spcPct val="117071"/>
              </a:lnSpc>
              <a:spcBef>
                <a:spcPts val="0"/>
              </a:spcBef>
              <a:spcAft>
                <a:spcPts val="0"/>
              </a:spcAft>
              <a:buNone/>
            </a:pPr>
            <a:r>
              <a:rPr lang="en" sz="1200">
                <a:solidFill>
                  <a:schemeClr val="dk1"/>
                </a:solidFill>
              </a:rPr>
              <a:t>30</a:t>
            </a:r>
            <a:r>
              <a:rPr lang="en" sz="1200">
                <a:solidFill>
                  <a:schemeClr val="dk1"/>
                </a:solidFill>
              </a:rPr>
              <a:t>/01/2023</a:t>
            </a:r>
            <a:endParaRPr>
              <a:solidFill>
                <a:schemeClr val="dk1"/>
              </a:solidFill>
            </a:endParaRPr>
          </a:p>
        </p:txBody>
      </p:sp>
      <p:pic>
        <p:nvPicPr>
          <p:cNvPr id="153" name="Google Shape;153;p28"/>
          <p:cNvPicPr preferRelativeResize="0"/>
          <p:nvPr/>
        </p:nvPicPr>
        <p:blipFill rotWithShape="1">
          <a:blip r:embed="rId3">
            <a:alphaModFix/>
          </a:blip>
          <a:srcRect b="0" l="0" r="0" t="0"/>
          <a:stretch/>
        </p:blipFill>
        <p:spPr>
          <a:xfrm>
            <a:off x="7959464" y="1"/>
            <a:ext cx="1188103" cy="40114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nvSpPr>
        <p:spPr>
          <a:xfrm>
            <a:off x="461222" y="4970940"/>
            <a:ext cx="726300" cy="184800"/>
          </a:xfrm>
          <a:prstGeom prst="rect">
            <a:avLst/>
          </a:prstGeom>
          <a:noFill/>
          <a:ln>
            <a:noFill/>
          </a:ln>
        </p:spPr>
        <p:txBody>
          <a:bodyPr anchorCtr="0" anchor="t" bIns="0" lIns="0" spcFirstLastPara="1" rIns="0" wrap="square" tIns="0">
            <a:spAutoFit/>
          </a:bodyPr>
          <a:lstStyle/>
          <a:p>
            <a:pPr indent="12700" lvl="0" marL="0" marR="0" rtl="0" algn="l">
              <a:lnSpc>
                <a:spcPct val="117071"/>
              </a:lnSpc>
              <a:spcBef>
                <a:spcPts val="0"/>
              </a:spcBef>
              <a:spcAft>
                <a:spcPts val="0"/>
              </a:spcAft>
              <a:buClr>
                <a:srgbClr val="000000"/>
              </a:buClr>
              <a:buSzPts val="1200"/>
              <a:buFont typeface="Arial"/>
              <a:buNone/>
            </a:pPr>
            <a:r>
              <a:t/>
            </a:r>
            <a:endParaRPr sz="1200"/>
          </a:p>
        </p:txBody>
      </p:sp>
      <p:sp>
        <p:nvSpPr>
          <p:cNvPr id="159" name="Google Shape;159;p29"/>
          <p:cNvSpPr txBox="1"/>
          <p:nvPr>
            <p:ph idx="4294967295" type="ctrTitle"/>
          </p:nvPr>
        </p:nvSpPr>
        <p:spPr>
          <a:xfrm>
            <a:off x="3821525" y="39325"/>
            <a:ext cx="1884000" cy="429600"/>
          </a:xfrm>
          <a:prstGeom prst="rect">
            <a:avLst/>
          </a:prstGeom>
          <a:noFill/>
          <a:ln>
            <a:noFill/>
          </a:ln>
        </p:spPr>
        <p:txBody>
          <a:bodyPr anchorCtr="0" anchor="t" bIns="0" lIns="0" spcFirstLastPara="1" rIns="0" wrap="square" tIns="0">
            <a:noAutofit/>
          </a:bodyPr>
          <a:lstStyle/>
          <a:p>
            <a:pPr indent="12700" lvl="0" marL="0" marR="0" rtl="0" algn="ctr">
              <a:lnSpc>
                <a:spcPct val="100000"/>
              </a:lnSpc>
              <a:spcBef>
                <a:spcPts val="0"/>
              </a:spcBef>
              <a:spcAft>
                <a:spcPts val="0"/>
              </a:spcAft>
              <a:buClr>
                <a:srgbClr val="000000"/>
              </a:buClr>
              <a:buSzPts val="3300"/>
              <a:buFont typeface="Times New Roman"/>
              <a:buNone/>
            </a:pPr>
            <a:r>
              <a:rPr i="0" lang="en" sz="3000" u="none" cap="none" strike="noStrike">
                <a:solidFill>
                  <a:srgbClr val="000000"/>
                </a:solidFill>
              </a:rPr>
              <a:t>TOOLS</a:t>
            </a:r>
            <a:r>
              <a:rPr b="0" i="0" lang="en" sz="3000" u="none" cap="none" strike="noStrike">
                <a:solidFill>
                  <a:srgbClr val="000000"/>
                </a:solidFill>
                <a:latin typeface="Times New Roman"/>
                <a:ea typeface="Times New Roman"/>
                <a:cs typeface="Times New Roman"/>
                <a:sym typeface="Times New Roman"/>
              </a:rPr>
              <a:t> </a:t>
            </a:r>
            <a:endParaRPr sz="3000"/>
          </a:p>
        </p:txBody>
      </p:sp>
      <p:sp>
        <p:nvSpPr>
          <p:cNvPr id="160" name="Google Shape;160;p29"/>
          <p:cNvSpPr txBox="1"/>
          <p:nvPr>
            <p:ph idx="4294967295" type="sldNum"/>
          </p:nvPr>
        </p:nvSpPr>
        <p:spPr>
          <a:xfrm>
            <a:off x="8441626" y="4970940"/>
            <a:ext cx="223711" cy="133234"/>
          </a:xfrm>
          <a:prstGeom prst="rect">
            <a:avLst/>
          </a:prstGeom>
          <a:noFill/>
          <a:ln>
            <a:noFill/>
          </a:ln>
        </p:spPr>
        <p:txBody>
          <a:bodyPr anchorCtr="0" anchor="t" bIns="0" lIns="0" spcFirstLastPara="1" rIns="0" wrap="square" tIns="0">
            <a:spAutoFit/>
          </a:bodyPr>
          <a:lstStyle/>
          <a:p>
            <a:pPr indent="25400" lvl="0" marL="0" rtl="0" algn="l">
              <a:lnSpc>
                <a:spcPct val="117071"/>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a:p>
        </p:txBody>
      </p:sp>
      <p:sp>
        <p:nvSpPr>
          <p:cNvPr id="161" name="Google Shape;161;p29"/>
          <p:cNvSpPr txBox="1"/>
          <p:nvPr/>
        </p:nvSpPr>
        <p:spPr>
          <a:xfrm>
            <a:off x="1017500" y="800563"/>
            <a:ext cx="7197300" cy="4138800"/>
          </a:xfrm>
          <a:prstGeom prst="rect">
            <a:avLst/>
          </a:prstGeom>
          <a:noFill/>
          <a:ln>
            <a:noFill/>
          </a:ln>
        </p:spPr>
        <p:txBody>
          <a:bodyPr anchorCtr="0" anchor="t" bIns="75400" lIns="75400" spcFirstLastPara="1" rIns="75400" wrap="square" tIns="75400">
            <a:spAutoFit/>
          </a:bodyPr>
          <a:lstStyle/>
          <a:p>
            <a:pPr indent="-323850" lvl="0" marL="457200" marR="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Atmega 328p microcontroller </a:t>
            </a:r>
            <a:endParaRPr sz="1500">
              <a:latin typeface="Times New Roman"/>
              <a:ea typeface="Times New Roman"/>
              <a:cs typeface="Times New Roman"/>
              <a:sym typeface="Times New Roman"/>
            </a:endParaRPr>
          </a:p>
          <a:p>
            <a:pPr indent="-323850" lvl="0" marL="457200" marR="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Finger print reader - RS305 </a:t>
            </a:r>
            <a:endParaRPr sz="1500">
              <a:latin typeface="Times New Roman"/>
              <a:ea typeface="Times New Roman"/>
              <a:cs typeface="Times New Roman"/>
              <a:sym typeface="Times New Roman"/>
            </a:endParaRPr>
          </a:p>
          <a:p>
            <a:pPr indent="-323850" lvl="0" marL="457200" marR="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ESP 8266 wifi module </a:t>
            </a:r>
            <a:endParaRPr sz="1500">
              <a:latin typeface="Times New Roman"/>
              <a:ea typeface="Times New Roman"/>
              <a:cs typeface="Times New Roman"/>
              <a:sym typeface="Times New Roman"/>
            </a:endParaRPr>
          </a:p>
          <a:p>
            <a:pPr indent="-323850" lvl="0" marL="457200" marR="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AVR Microcontroller </a:t>
            </a:r>
            <a:endParaRPr sz="1500">
              <a:latin typeface="Times New Roman"/>
              <a:ea typeface="Times New Roman"/>
              <a:cs typeface="Times New Roman"/>
              <a:sym typeface="Times New Roman"/>
            </a:endParaRPr>
          </a:p>
          <a:p>
            <a:pPr indent="-323850" lvl="0" marL="457200" marR="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Central Lock actuator</a:t>
            </a:r>
            <a:endParaRPr sz="1500">
              <a:latin typeface="Times New Roman"/>
              <a:ea typeface="Times New Roman"/>
              <a:cs typeface="Times New Roman"/>
              <a:sym typeface="Times New Roman"/>
            </a:endParaRPr>
          </a:p>
          <a:p>
            <a:pPr indent="-323850" lvl="0" marL="457200" marR="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 Raspberrry pi-3 B+</a:t>
            </a:r>
            <a:endParaRPr sz="1500">
              <a:latin typeface="Times New Roman"/>
              <a:ea typeface="Times New Roman"/>
              <a:cs typeface="Times New Roman"/>
              <a:sym typeface="Times New Roman"/>
            </a:endParaRPr>
          </a:p>
          <a:p>
            <a:pPr indent="-323850" lvl="0" marL="457200" marR="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Key pad [for banking purposes]</a:t>
            </a:r>
            <a:endParaRPr sz="1500">
              <a:latin typeface="Times New Roman"/>
              <a:ea typeface="Times New Roman"/>
              <a:cs typeface="Times New Roman"/>
              <a:sym typeface="Times New Roman"/>
            </a:endParaRPr>
          </a:p>
          <a:p>
            <a:pPr indent="-323850" lvl="0" marL="457200" marR="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Headset Microphone</a:t>
            </a:r>
            <a:endParaRPr sz="1500">
              <a:latin typeface="Times New Roman"/>
              <a:ea typeface="Times New Roman"/>
              <a:cs typeface="Times New Roman"/>
              <a:sym typeface="Times New Roman"/>
            </a:endParaRPr>
          </a:p>
          <a:p>
            <a:pPr indent="-323850" lvl="0" marL="457200" marR="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Camera</a:t>
            </a:r>
            <a:endParaRPr sz="1500">
              <a:latin typeface="Times New Roman"/>
              <a:ea typeface="Times New Roman"/>
              <a:cs typeface="Times New Roman"/>
              <a:sym typeface="Times New Roman"/>
            </a:endParaRPr>
          </a:p>
          <a:p>
            <a:pPr indent="-323850" lvl="0" marL="457200" marR="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Buzzer</a:t>
            </a:r>
            <a:endParaRPr sz="15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p:txBody>
      </p:sp>
      <p:pic>
        <p:nvPicPr>
          <p:cNvPr id="162" name="Google Shape;162;p29"/>
          <p:cNvPicPr preferRelativeResize="0"/>
          <p:nvPr/>
        </p:nvPicPr>
        <p:blipFill rotWithShape="1">
          <a:blip r:embed="rId3">
            <a:alphaModFix/>
          </a:blip>
          <a:srcRect b="0" l="0" r="0" t="0"/>
          <a:stretch/>
        </p:blipFill>
        <p:spPr>
          <a:xfrm>
            <a:off x="7484189" y="39326"/>
            <a:ext cx="1188103" cy="401141"/>
          </a:xfrm>
          <a:prstGeom prst="rect">
            <a:avLst/>
          </a:prstGeom>
          <a:noFill/>
          <a:ln>
            <a:noFill/>
          </a:ln>
        </p:spPr>
      </p:pic>
      <p:sp>
        <p:nvSpPr>
          <p:cNvPr id="163" name="Google Shape;163;p29"/>
          <p:cNvSpPr txBox="1"/>
          <p:nvPr/>
        </p:nvSpPr>
        <p:spPr>
          <a:xfrm>
            <a:off x="0" y="4786450"/>
            <a:ext cx="3000000" cy="369300"/>
          </a:xfrm>
          <a:prstGeom prst="rect">
            <a:avLst/>
          </a:prstGeom>
          <a:noFill/>
          <a:ln>
            <a:noFill/>
          </a:ln>
        </p:spPr>
        <p:txBody>
          <a:bodyPr anchorCtr="0" anchor="t" bIns="91425" lIns="91425" spcFirstLastPara="1" rIns="91425" wrap="square" tIns="91425">
            <a:spAutoFit/>
          </a:bodyPr>
          <a:lstStyle/>
          <a:p>
            <a:pPr indent="12700" lvl="0" marL="0" rtl="0" algn="l">
              <a:lnSpc>
                <a:spcPct val="117071"/>
              </a:lnSpc>
              <a:spcBef>
                <a:spcPts val="0"/>
              </a:spcBef>
              <a:spcAft>
                <a:spcPts val="0"/>
              </a:spcAft>
              <a:buNone/>
            </a:pPr>
            <a:r>
              <a:rPr lang="en" sz="1200">
                <a:solidFill>
                  <a:schemeClr val="dk1"/>
                </a:solidFill>
              </a:rPr>
              <a:t>30</a:t>
            </a:r>
            <a:r>
              <a:rPr lang="en" sz="1200">
                <a:solidFill>
                  <a:schemeClr val="dk1"/>
                </a:solidFill>
              </a:rPr>
              <a:t>/01/2023</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